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852eb3c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852eb3c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852eb3c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852eb3c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852eb3c3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852eb3c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852eb3c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852eb3c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852eb3c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852eb3c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852eb3c3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852eb3c3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52eb3c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52eb3c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52eb3c3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852eb3c3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6892ba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6892ba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852eb3c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852eb3c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52eb3c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52eb3c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852eb3c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852eb3c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852eb3c3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852eb3c3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852eb3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852eb3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852eb3c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852eb3c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852eb3c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852eb3c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852eb3c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852eb3c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852eb3c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852eb3c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852eb3c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852eb3c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ackoverflow.com/questions/29588175/making-a-list-of-textbox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earn.microsoft.com/en-us/dotnet/csharp/language-reference/language-specification/documentation-comments#d37-lis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.microsoft.com/en-us/dotnet/api/system.collections.generic.list-1?view=net-7.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Collection List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Characteristics of Stack Class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capacity of a Stack is the number of elements the Stack can hold.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 elements are added to a Stack, automatically increased as required through reallocation.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If Count is less than the capacity of the stack, Push is an </a:t>
            </a:r>
            <a:r>
              <a:rPr i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O(1)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operation. If the capacity needs to be increased to accommodate the new element, Push becomes an</a:t>
            </a:r>
            <a:r>
              <a:rPr i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O(n)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operation, where </a:t>
            </a:r>
            <a:r>
              <a:rPr i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is Count.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Pop is an</a:t>
            </a:r>
            <a:r>
              <a:rPr i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O(1)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operation.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Stack accepts null as a valid value and allows duplicate elements.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Stack()</a:t>
            </a:r>
            <a:endParaRPr b="1" sz="1850" u="sng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Initializes a new instance of the Stack class that is empty and has the default initial capacity.</a:t>
            </a:r>
            <a:endParaRPr sz="185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 u="sng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Stack(ICollection)</a:t>
            </a:r>
            <a:endParaRPr b="1" sz="1850" u="sng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Initializes a new instance of the Stack class that contains elements copied from the specified collection and has the same initial capacity as the number of elements copied.</a:t>
            </a:r>
            <a:endParaRPr sz="185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 u="sng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Stack(Int32)</a:t>
            </a:r>
            <a:endParaRPr b="1" sz="1850" u="sng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Initializes a new instance of the Stack class that is empty and has the specified initial capacity or the default initial capacity, whichever is greater.</a:t>
            </a:r>
            <a:endParaRPr sz="185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Creating,Removing,Counting Elemenet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59475" y="119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Stack myStack =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Stack();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Inserting the elements into the Stack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myStack.Push(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"1st Element"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myStack.Push(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"2nd Element"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Displaying the count of elements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contained in the Stack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number of elements in the Stack are 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Console.WriteLine(myStack.Count);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Displaying the top element of Stack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without removing it from the Stack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"Element at the top is : "</a:t>
            </a: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myStack.Peek());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Removing all elements from Stack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myStack.Clear();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Console.WriteLine(myStack.Contains(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"RAD-Collection"</a:t>
            </a:r>
            <a:r>
              <a:rPr lang="en" sz="11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Queue -Collection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Queue represents a </a:t>
            </a:r>
            <a:r>
              <a:rPr b="1" i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first-in, first out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collection of object.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used when you need a first-in, first-out access of items.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you add an item in the list, it is called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enqueue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when you remove an item, it is called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dequeue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class comes under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System.Collections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namespace and implements </a:t>
            </a:r>
            <a:r>
              <a:rPr i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ICollection, IEnumerable, and ICloneable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interfaces.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Characteristics of Queue Class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Enqueue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adds an element to the end of the Queue.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Dequeue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removes the oldest element from the start of the Queue.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Peek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returns the oldest element that is at the start of the Queue but does not remove it from the Queue.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capacity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of a Queue is the number of elements the Queue can hold.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 elements are added to a Queue, the capacity is automatically increased as required by reallocating the internal array.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Queue accepts 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as a valid value for reference types and allows duplicate elements.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Adding/Removing,Counting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Queue myQueue =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Queue();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Inserting the elements into the Queue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myQueue.Enqueue(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Displaying the count of elements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contained in the Queue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number of elements in the Queue are 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Console.WriteLine(myQueue.Count);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myQueue.Enqueue(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Displaying the count of elements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contained in the Queue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number of elements in the Queue are 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Console.WriteLine(myQueue.Count);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number of elements in the Queue are 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Console.WriteLine(myQueue.Count);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element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Checking whether the element is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present in the Queue or not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 function returns True if the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element is present in the Queue, else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False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Console.WriteLine(myQueue.Contains(7));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to an Array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Converting the Queue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into object array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Object[] arr = myQueue.ToArray();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Displaying the elements in array</a:t>
            </a:r>
            <a:endParaRPr sz="11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(Object obj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Console.WriteLine(obj);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use What 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Handling Textboxes using same data type </a:t>
            </a:r>
            <a:r>
              <a:rPr lang="en" u="sng">
                <a:solidFill>
                  <a:schemeClr val="hlink"/>
                </a:solidFill>
                <a:hlinkClick r:id="rId3"/>
              </a:rPr>
              <a:t>(List or Array 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</a:t>
            </a:r>
            <a:r>
              <a:rPr lang="en"/>
              <a:t> up in next lecture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75" y="1017725"/>
            <a:ext cx="2329125" cy="36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-Class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List&lt;T&gt; class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represents the list of objects which can be accessed by index.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comes under the </a:t>
            </a: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System.Collections.Generic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namespace.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 class can be used to create a collection of different types like integers, strings etc.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List&lt;T&gt; class also provides the methods to search, sort, and manipulate lists.</a:t>
            </a:r>
            <a:endParaRPr sz="2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50" y="3406825"/>
            <a:ext cx="4580750" cy="13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8275" y="4783300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https://learn.microsoft.com/en-us/dotnet/csharp/language-reference/language-specification/documentation-comments#d37-list</a:t>
            </a:r>
            <a:r>
              <a:rPr lang="en" sz="1100" u="sng">
                <a:solidFill>
                  <a:srgbClr val="188038"/>
                </a:solidFill>
              </a:rPr>
              <a:t> </a:t>
            </a:r>
            <a:endParaRPr sz="1100" u="sng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https://learn.microsoft.com/en-us/dotnet/api/system.collections.generic.list-1?view=net-7.0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 properties/attributes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Capacity :</a:t>
            </a:r>
            <a:r>
              <a:rPr lang="en" sz="2000">
                <a:solidFill>
                  <a:schemeClr val="dk1"/>
                </a:solidFill>
              </a:rPr>
              <a:t>Gets or sets the total number of elements the internal data structure can hold without resizing.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CountGets </a:t>
            </a:r>
            <a:r>
              <a:rPr lang="en" sz="2000">
                <a:solidFill>
                  <a:schemeClr val="dk1"/>
                </a:solidFill>
              </a:rPr>
              <a:t>:the number of elements contained in the List&lt;T&gt;.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Item[Int32]:</a:t>
            </a:r>
            <a:r>
              <a:rPr lang="en" sz="2000">
                <a:solidFill>
                  <a:schemeClr val="dk1"/>
                </a:solidFill>
              </a:rPr>
              <a:t>Gets or sets the element at the specified inde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List-Array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ArrayList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is a powerful feature of C# language.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is the non-generic type of collection which is defined in </a:t>
            </a:r>
            <a:r>
              <a:rPr i="1" lang="en" sz="1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System.Collections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namespace.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is used to create a dynamic array means the size of the array is increase or decrease automatically 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ArrayList represents an ordered collection of an object that can be indexed individually.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ArrayList, you can store elements of the same type and of the different types.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List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ArrayList class has </a:t>
            </a:r>
            <a:r>
              <a:rPr b="1" i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three constructors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which are used to create the ArrayList.</a:t>
            </a:r>
            <a:b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ArrayList():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constructor is used to create an instance of ArrayList class which is empty and having no initial capacity.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ArrayList(Int32):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constructor is used to create an instance of ArrayList class which is empty and having the specified initial capacity.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ArrayList(ICollection):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constructor is used to create an array list initialized with the elements from the specified collection and having the same initial capacity which is copied from collection.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r>
              <a:rPr lang="en"/>
              <a:t> properties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19250" y="870300"/>
            <a:ext cx="84132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Step 1: 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Include </a:t>
            </a:r>
            <a:r>
              <a:rPr i="1"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System.Collections 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namespace in your program with the help of </a:t>
            </a:r>
            <a:r>
              <a:rPr i="1"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using 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keyword.</a:t>
            </a:r>
            <a:b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Syntax: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System.Collections;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Step 2: 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Create an ArrayList using ArrayList class as shown below:</a:t>
            </a:r>
            <a:b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 list_name = new ArrayList();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Step 3: 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If you want to add elements in your ArrayList then use Add() method to add elements in your ArrayList. As shown in the below example.</a:t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Step 4: 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elements of the ArrayList is accessed by using a </a:t>
            </a:r>
            <a:r>
              <a:rPr b="1" lang="en" sz="1500" u="sng">
                <a:solidFill>
                  <a:schemeClr val="accen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foreach loop, or by for loop,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or by indexer.</a:t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Methods for </a:t>
            </a:r>
            <a:r>
              <a:rPr lang="en"/>
              <a:t>ArrayList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Displaying count of elements of ArrayList</a:t>
            </a:r>
            <a:endParaRPr sz="19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Console.WriteLine("Number of elements: " + myList.Count);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9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Displaying Current capacity of ArrayList</a:t>
            </a:r>
            <a:endParaRPr sz="19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Console.WriteLine("Current capacity: " + myList.Capacity);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an Element from ArrayList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ArrayList, you are allowed to remove elements from the ArrayList. ArrayList provides four different methods to remove elements and the methods are:</a:t>
            </a:r>
            <a:b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Remove: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method is used to remove the first occurrence of a specific object from the ArrayList.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RemoveAt: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method is used to remove the element at the specified index of the ArrayList.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RemoveRange: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method is used to remove a range of elements from the ArrayList.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Clear: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method is used to remove all the elements from the ArrayList.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represents a </a:t>
            </a:r>
            <a:r>
              <a:rPr b="1" i="1"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last-in, first out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collection of object.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used when you need a last-in, first-out access to items.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you add an item in the list, it is called </a:t>
            </a: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pushing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item and when you remove it, it is called </a:t>
            </a: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popping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item.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class comes under </a:t>
            </a:r>
            <a:r>
              <a:rPr b="1" i="1"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System.Collections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namespace.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