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3" r:id="rId7"/>
    <p:sldId id="262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1D48"/>
    <a:srgbClr val="E06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215E76-FFD6-42EE-928F-85E320D4BF27}" v="295" dt="2023-11-08T20:55:06.4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95" d="100"/>
          <a:sy n="95" d="100"/>
        </p:scale>
        <p:origin x="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Imran Hossain" userId="bb3c31971f3ad223" providerId="LiveId" clId="{93215E76-FFD6-42EE-928F-85E320D4BF27}"/>
    <pc:docChg chg="undo custSel addSld delSld modSld sldOrd">
      <pc:chgData name="Md Imran Hossain" userId="bb3c31971f3ad223" providerId="LiveId" clId="{93215E76-FFD6-42EE-928F-85E320D4BF27}" dt="2023-11-08T21:53:11.809" v="8118" actId="20577"/>
      <pc:docMkLst>
        <pc:docMk/>
      </pc:docMkLst>
      <pc:sldChg chg="addSp modSp mod">
        <pc:chgData name="Md Imran Hossain" userId="bb3c31971f3ad223" providerId="LiveId" clId="{93215E76-FFD6-42EE-928F-85E320D4BF27}" dt="2023-11-08T20:47:28.616" v="7998" actId="20577"/>
        <pc:sldMkLst>
          <pc:docMk/>
          <pc:sldMk cId="2403393704" sldId="256"/>
        </pc:sldMkLst>
        <pc:spChg chg="add mod">
          <ac:chgData name="Md Imran Hossain" userId="bb3c31971f3ad223" providerId="LiveId" clId="{93215E76-FFD6-42EE-928F-85E320D4BF27}" dt="2023-11-08T20:44:54.946" v="7928" actId="1076"/>
          <ac:spMkLst>
            <pc:docMk/>
            <pc:sldMk cId="2403393704" sldId="256"/>
            <ac:spMk id="2" creationId="{042CE52A-4360-42EB-42FB-3123BC77CDBA}"/>
          </ac:spMkLst>
        </pc:spChg>
        <pc:spChg chg="add mod">
          <ac:chgData name="Md Imran Hossain" userId="bb3c31971f3ad223" providerId="LiveId" clId="{93215E76-FFD6-42EE-928F-85E320D4BF27}" dt="2023-11-08T20:47:28.616" v="7998" actId="20577"/>
          <ac:spMkLst>
            <pc:docMk/>
            <pc:sldMk cId="2403393704" sldId="256"/>
            <ac:spMk id="3" creationId="{203FCB39-D39B-1546-5DDB-A0237DEF185F}"/>
          </ac:spMkLst>
        </pc:spChg>
        <pc:spChg chg="mod">
          <ac:chgData name="Md Imran Hossain" userId="bb3c31971f3ad223" providerId="LiveId" clId="{93215E76-FFD6-42EE-928F-85E320D4BF27}" dt="2023-10-30T18:48:55.927" v="13" actId="1076"/>
          <ac:spMkLst>
            <pc:docMk/>
            <pc:sldMk cId="2403393704" sldId="256"/>
            <ac:spMk id="11" creationId="{09867542-B9C1-7F8E-615B-7FF2D82D697F}"/>
          </ac:spMkLst>
        </pc:spChg>
        <pc:spChg chg="mod">
          <ac:chgData name="Md Imran Hossain" userId="bb3c31971f3ad223" providerId="LiveId" clId="{93215E76-FFD6-42EE-928F-85E320D4BF27}" dt="2023-10-30T18:47:29.831" v="7" actId="404"/>
          <ac:spMkLst>
            <pc:docMk/>
            <pc:sldMk cId="2403393704" sldId="256"/>
            <ac:spMk id="14" creationId="{93978CFA-9C63-E7EC-A29A-649C19142217}"/>
          </ac:spMkLst>
        </pc:spChg>
        <pc:spChg chg="mod">
          <ac:chgData name="Md Imran Hossain" userId="bb3c31971f3ad223" providerId="LiveId" clId="{93215E76-FFD6-42EE-928F-85E320D4BF27}" dt="2023-10-30T18:50:12.820" v="26" actId="1036"/>
          <ac:spMkLst>
            <pc:docMk/>
            <pc:sldMk cId="2403393704" sldId="256"/>
            <ac:spMk id="15" creationId="{E96ED554-3559-A1FB-CDD7-D38B2A3D3BFD}"/>
          </ac:spMkLst>
        </pc:spChg>
        <pc:picChg chg="mod">
          <ac:chgData name="Md Imran Hossain" userId="bb3c31971f3ad223" providerId="LiveId" clId="{93215E76-FFD6-42EE-928F-85E320D4BF27}" dt="2023-10-30T18:46:54.432" v="2" actId="14861"/>
          <ac:picMkLst>
            <pc:docMk/>
            <pc:sldMk cId="2403393704" sldId="256"/>
            <ac:picMk id="6" creationId="{BD444D72-2C40-35E2-BEFB-9A56E81EDCD2}"/>
          </ac:picMkLst>
        </pc:picChg>
        <pc:picChg chg="mod">
          <ac:chgData name="Md Imran Hossain" userId="bb3c31971f3ad223" providerId="LiveId" clId="{93215E76-FFD6-42EE-928F-85E320D4BF27}" dt="2023-10-30T18:47:06.551" v="4" actId="14861"/>
          <ac:picMkLst>
            <pc:docMk/>
            <pc:sldMk cId="2403393704" sldId="256"/>
            <ac:picMk id="8" creationId="{5EF1A838-E818-4708-0321-94B24957ABF0}"/>
          </ac:picMkLst>
        </pc:picChg>
        <pc:picChg chg="mod">
          <ac:chgData name="Md Imran Hossain" userId="bb3c31971f3ad223" providerId="LiveId" clId="{93215E76-FFD6-42EE-928F-85E320D4BF27}" dt="2023-10-30T18:47:00.720" v="3" actId="14861"/>
          <ac:picMkLst>
            <pc:docMk/>
            <pc:sldMk cId="2403393704" sldId="256"/>
            <ac:picMk id="10" creationId="{D76F0E4D-D888-F5BD-96D7-52B377D1E026}"/>
          </ac:picMkLst>
        </pc:picChg>
        <pc:picChg chg="add mod">
          <ac:chgData name="Md Imran Hossain" userId="bb3c31971f3ad223" providerId="LiveId" clId="{93215E76-FFD6-42EE-928F-85E320D4BF27}" dt="2023-10-30T18:49:02.733" v="16" actId="1076"/>
          <ac:picMkLst>
            <pc:docMk/>
            <pc:sldMk cId="2403393704" sldId="256"/>
            <ac:picMk id="1026" creationId="{AABF78D1-99BA-69BE-3E9D-9F15FEAF1B9B}"/>
          </ac:picMkLst>
        </pc:picChg>
        <pc:picChg chg="add mod">
          <ac:chgData name="Md Imran Hossain" userId="bb3c31971f3ad223" providerId="LiveId" clId="{93215E76-FFD6-42EE-928F-85E320D4BF27}" dt="2023-10-30T18:49:37.546" v="20" actId="1076"/>
          <ac:picMkLst>
            <pc:docMk/>
            <pc:sldMk cId="2403393704" sldId="256"/>
            <ac:picMk id="1028" creationId="{D73C5E1C-9E48-87A5-CECF-46284D9E764B}"/>
          </ac:picMkLst>
        </pc:picChg>
      </pc:sldChg>
      <pc:sldChg chg="addSp delSp modSp add mod ord">
        <pc:chgData name="Md Imran Hossain" userId="bb3c31971f3ad223" providerId="LiveId" clId="{93215E76-FFD6-42EE-928F-85E320D4BF27}" dt="2023-11-08T20:47:41.130" v="8002"/>
        <pc:sldMkLst>
          <pc:docMk/>
          <pc:sldMk cId="90159997" sldId="257"/>
        </pc:sldMkLst>
        <pc:spChg chg="add del mod">
          <ac:chgData name="Md Imran Hossain" userId="bb3c31971f3ad223" providerId="LiveId" clId="{93215E76-FFD6-42EE-928F-85E320D4BF27}" dt="2023-10-30T19:33:10.388" v="176" actId="478"/>
          <ac:spMkLst>
            <pc:docMk/>
            <pc:sldMk cId="90159997" sldId="257"/>
            <ac:spMk id="2" creationId="{004F7383-9C47-1ABA-C865-9F68C0751E51}"/>
          </ac:spMkLst>
        </pc:spChg>
        <pc:spChg chg="add mod">
          <ac:chgData name="Md Imran Hossain" userId="bb3c31971f3ad223" providerId="LiveId" clId="{93215E76-FFD6-42EE-928F-85E320D4BF27}" dt="2023-11-08T20:45:19.482" v="7938" actId="20577"/>
          <ac:spMkLst>
            <pc:docMk/>
            <pc:sldMk cId="90159997" sldId="257"/>
            <ac:spMk id="2" creationId="{798E8FE8-20CA-6FA9-37BA-D996E521016B}"/>
          </ac:spMkLst>
        </pc:spChg>
        <pc:spChg chg="add mod">
          <ac:chgData name="Md Imran Hossain" userId="bb3c31971f3ad223" providerId="LiveId" clId="{93215E76-FFD6-42EE-928F-85E320D4BF27}" dt="2023-11-08T20:47:41.130" v="8002"/>
          <ac:spMkLst>
            <pc:docMk/>
            <pc:sldMk cId="90159997" sldId="257"/>
            <ac:spMk id="3" creationId="{D45E9943-6059-2AE1-E641-A83FE539744F}"/>
          </ac:spMkLst>
        </pc:spChg>
        <pc:spChg chg="add del mod">
          <ac:chgData name="Md Imran Hossain" userId="bb3c31971f3ad223" providerId="LiveId" clId="{93215E76-FFD6-42EE-928F-85E320D4BF27}" dt="2023-10-30T19:33:10.388" v="176" actId="478"/>
          <ac:spMkLst>
            <pc:docMk/>
            <pc:sldMk cId="90159997" sldId="257"/>
            <ac:spMk id="3" creationId="{D667A11D-9577-D51A-28C1-837AE75BB26C}"/>
          </ac:spMkLst>
        </pc:spChg>
        <pc:spChg chg="del">
          <ac:chgData name="Md Imran Hossain" userId="bb3c31971f3ad223" providerId="LiveId" clId="{93215E76-FFD6-42EE-928F-85E320D4BF27}" dt="2023-10-30T19:26:06.977" v="28" actId="478"/>
          <ac:spMkLst>
            <pc:docMk/>
            <pc:sldMk cId="90159997" sldId="257"/>
            <ac:spMk id="4" creationId="{4C86001C-EB90-18EF-4137-FD3602BD253B}"/>
          </ac:spMkLst>
        </pc:spChg>
        <pc:spChg chg="add mod">
          <ac:chgData name="Md Imran Hossain" userId="bb3c31971f3ad223" providerId="LiveId" clId="{93215E76-FFD6-42EE-928F-85E320D4BF27}" dt="2023-11-06T20:55:18.400" v="2124" actId="164"/>
          <ac:spMkLst>
            <pc:docMk/>
            <pc:sldMk cId="90159997" sldId="257"/>
            <ac:spMk id="5" creationId="{2D0C470D-9463-7D90-AAEC-748D67B7A672}"/>
          </ac:spMkLst>
        </pc:spChg>
        <pc:spChg chg="add del mod">
          <ac:chgData name="Md Imran Hossain" userId="bb3c31971f3ad223" providerId="LiveId" clId="{93215E76-FFD6-42EE-928F-85E320D4BF27}" dt="2023-10-30T19:27:28.264" v="40" actId="478"/>
          <ac:spMkLst>
            <pc:docMk/>
            <pc:sldMk cId="90159997" sldId="257"/>
            <ac:spMk id="5" creationId="{C8B1E6AD-B4F2-C1FD-70DF-F160161D38D2}"/>
          </ac:spMkLst>
        </pc:spChg>
        <pc:spChg chg="add del mod">
          <ac:chgData name="Md Imran Hossain" userId="bb3c31971f3ad223" providerId="LiveId" clId="{93215E76-FFD6-42EE-928F-85E320D4BF27}" dt="2023-10-30T19:27:28.264" v="40" actId="478"/>
          <ac:spMkLst>
            <pc:docMk/>
            <pc:sldMk cId="90159997" sldId="257"/>
            <ac:spMk id="7" creationId="{19D3E8BF-3F7E-1142-5F6A-DBA59E659AD8}"/>
          </ac:spMkLst>
        </pc:spChg>
        <pc:spChg chg="add mod">
          <ac:chgData name="Md Imran Hossain" userId="bb3c31971f3ad223" providerId="LiveId" clId="{93215E76-FFD6-42EE-928F-85E320D4BF27}" dt="2023-11-06T20:55:18.400" v="2124" actId="164"/>
          <ac:spMkLst>
            <pc:docMk/>
            <pc:sldMk cId="90159997" sldId="257"/>
            <ac:spMk id="7" creationId="{4BA4D76F-7C11-51C5-B990-0ED17227EFB3}"/>
          </ac:spMkLst>
        </pc:spChg>
        <pc:spChg chg="add mod">
          <ac:chgData name="Md Imran Hossain" userId="bb3c31971f3ad223" providerId="LiveId" clId="{93215E76-FFD6-42EE-928F-85E320D4BF27}" dt="2023-11-06T20:55:18.400" v="2124" actId="164"/>
          <ac:spMkLst>
            <pc:docMk/>
            <pc:sldMk cId="90159997" sldId="257"/>
            <ac:spMk id="8" creationId="{870C36A1-D523-3C08-627A-4B48BDD4FBB8}"/>
          </ac:spMkLst>
        </pc:spChg>
        <pc:spChg chg="add del mod">
          <ac:chgData name="Md Imran Hossain" userId="bb3c31971f3ad223" providerId="LiveId" clId="{93215E76-FFD6-42EE-928F-85E320D4BF27}" dt="2023-10-31T12:16:33.121" v="962"/>
          <ac:spMkLst>
            <pc:docMk/>
            <pc:sldMk cId="90159997" sldId="257"/>
            <ac:spMk id="8" creationId="{A35F159E-3C7E-F954-0497-4976228E3746}"/>
          </ac:spMkLst>
        </pc:spChg>
        <pc:spChg chg="add del mod">
          <ac:chgData name="Md Imran Hossain" userId="bb3c31971f3ad223" providerId="LiveId" clId="{93215E76-FFD6-42EE-928F-85E320D4BF27}" dt="2023-10-30T19:33:10.388" v="176" actId="478"/>
          <ac:spMkLst>
            <pc:docMk/>
            <pc:sldMk cId="90159997" sldId="257"/>
            <ac:spMk id="9" creationId="{11D3604C-BFEA-DF17-6AAF-692A27508CF3}"/>
          </ac:spMkLst>
        </pc:spChg>
        <pc:spChg chg="add mod">
          <ac:chgData name="Md Imran Hossain" userId="bb3c31971f3ad223" providerId="LiveId" clId="{93215E76-FFD6-42EE-928F-85E320D4BF27}" dt="2023-11-06T20:55:18.400" v="2124" actId="164"/>
          <ac:spMkLst>
            <pc:docMk/>
            <pc:sldMk cId="90159997" sldId="257"/>
            <ac:spMk id="9" creationId="{954A3D97-DC01-34C1-19DD-A9DE05F584F3}"/>
          </ac:spMkLst>
        </pc:spChg>
        <pc:spChg chg="add mod">
          <ac:chgData name="Md Imran Hossain" userId="bb3c31971f3ad223" providerId="LiveId" clId="{93215E76-FFD6-42EE-928F-85E320D4BF27}" dt="2023-11-06T20:55:18.400" v="2124" actId="164"/>
          <ac:spMkLst>
            <pc:docMk/>
            <pc:sldMk cId="90159997" sldId="257"/>
            <ac:spMk id="10" creationId="{D08D3B96-934F-7544-C24E-0D85C61412CF}"/>
          </ac:spMkLst>
        </pc:spChg>
        <pc:spChg chg="del">
          <ac:chgData name="Md Imran Hossain" userId="bb3c31971f3ad223" providerId="LiveId" clId="{93215E76-FFD6-42EE-928F-85E320D4BF27}" dt="2023-10-30T19:26:06.977" v="28" actId="478"/>
          <ac:spMkLst>
            <pc:docMk/>
            <pc:sldMk cId="90159997" sldId="257"/>
            <ac:spMk id="11" creationId="{09867542-B9C1-7F8E-615B-7FF2D82D697F}"/>
          </ac:spMkLst>
        </pc:spChg>
        <pc:spChg chg="add mod">
          <ac:chgData name="Md Imran Hossain" userId="bb3c31971f3ad223" providerId="LiveId" clId="{93215E76-FFD6-42EE-928F-85E320D4BF27}" dt="2023-11-06T20:55:18.400" v="2124" actId="164"/>
          <ac:spMkLst>
            <pc:docMk/>
            <pc:sldMk cId="90159997" sldId="257"/>
            <ac:spMk id="12" creationId="{9C9A4269-C790-488F-8A6E-73B7A0B6996E}"/>
          </ac:spMkLst>
        </pc:spChg>
        <pc:spChg chg="add del mod">
          <ac:chgData name="Md Imran Hossain" userId="bb3c31971f3ad223" providerId="LiveId" clId="{93215E76-FFD6-42EE-928F-85E320D4BF27}" dt="2023-10-30T19:33:10.388" v="176" actId="478"/>
          <ac:spMkLst>
            <pc:docMk/>
            <pc:sldMk cId="90159997" sldId="257"/>
            <ac:spMk id="12" creationId="{A4054EA9-B930-36DC-D45F-F027D6FDEABE}"/>
          </ac:spMkLst>
        </pc:spChg>
        <pc:spChg chg="add mod">
          <ac:chgData name="Md Imran Hossain" userId="bb3c31971f3ad223" providerId="LiveId" clId="{93215E76-FFD6-42EE-928F-85E320D4BF27}" dt="2023-11-06T20:55:18.400" v="2124" actId="164"/>
          <ac:spMkLst>
            <pc:docMk/>
            <pc:sldMk cId="90159997" sldId="257"/>
            <ac:spMk id="13" creationId="{5C4BE1D2-08F9-FE0E-A44B-20AB44D5EF75}"/>
          </ac:spMkLst>
        </pc:spChg>
        <pc:spChg chg="add del mod">
          <ac:chgData name="Md Imran Hossain" userId="bb3c31971f3ad223" providerId="LiveId" clId="{93215E76-FFD6-42EE-928F-85E320D4BF27}" dt="2023-10-30T19:33:10.388" v="176" actId="478"/>
          <ac:spMkLst>
            <pc:docMk/>
            <pc:sldMk cId="90159997" sldId="257"/>
            <ac:spMk id="13" creationId="{B7CA8F15-F5E5-4674-C355-888A7C305BCF}"/>
          </ac:spMkLst>
        </pc:spChg>
        <pc:spChg chg="add mod">
          <ac:chgData name="Md Imran Hossain" userId="bb3c31971f3ad223" providerId="LiveId" clId="{93215E76-FFD6-42EE-928F-85E320D4BF27}" dt="2023-11-06T20:55:18.400" v="2124" actId="164"/>
          <ac:spMkLst>
            <pc:docMk/>
            <pc:sldMk cId="90159997" sldId="257"/>
            <ac:spMk id="14" creationId="{74299E51-D991-CE77-A8B5-20CF0735BB1B}"/>
          </ac:spMkLst>
        </pc:spChg>
        <pc:spChg chg="del">
          <ac:chgData name="Md Imran Hossain" userId="bb3c31971f3ad223" providerId="LiveId" clId="{93215E76-FFD6-42EE-928F-85E320D4BF27}" dt="2023-10-30T19:26:06.977" v="28" actId="478"/>
          <ac:spMkLst>
            <pc:docMk/>
            <pc:sldMk cId="90159997" sldId="257"/>
            <ac:spMk id="14" creationId="{93978CFA-9C63-E7EC-A29A-649C19142217}"/>
          </ac:spMkLst>
        </pc:spChg>
        <pc:spChg chg="add mod">
          <ac:chgData name="Md Imran Hossain" userId="bb3c31971f3ad223" providerId="LiveId" clId="{93215E76-FFD6-42EE-928F-85E320D4BF27}" dt="2023-11-06T20:55:18.400" v="2124" actId="164"/>
          <ac:spMkLst>
            <pc:docMk/>
            <pc:sldMk cId="90159997" sldId="257"/>
            <ac:spMk id="15" creationId="{CC2BA04A-A6D4-1BB1-18CE-74A37A99F732}"/>
          </ac:spMkLst>
        </pc:spChg>
        <pc:spChg chg="del">
          <ac:chgData name="Md Imran Hossain" userId="bb3c31971f3ad223" providerId="LiveId" clId="{93215E76-FFD6-42EE-928F-85E320D4BF27}" dt="2023-10-30T19:26:06.977" v="28" actId="478"/>
          <ac:spMkLst>
            <pc:docMk/>
            <pc:sldMk cId="90159997" sldId="257"/>
            <ac:spMk id="15" creationId="{E96ED554-3559-A1FB-CDD7-D38B2A3D3BFD}"/>
          </ac:spMkLst>
        </pc:spChg>
        <pc:spChg chg="add del mod">
          <ac:chgData name="Md Imran Hossain" userId="bb3c31971f3ad223" providerId="LiveId" clId="{93215E76-FFD6-42EE-928F-85E320D4BF27}" dt="2023-10-30T19:33:10.388" v="176" actId="478"/>
          <ac:spMkLst>
            <pc:docMk/>
            <pc:sldMk cId="90159997" sldId="257"/>
            <ac:spMk id="16" creationId="{74E11C2B-E5FC-14BA-A083-158ADC67784F}"/>
          </ac:spMkLst>
        </pc:spChg>
        <pc:spChg chg="add mod">
          <ac:chgData name="Md Imran Hossain" userId="bb3c31971f3ad223" providerId="LiveId" clId="{93215E76-FFD6-42EE-928F-85E320D4BF27}" dt="2023-11-06T20:55:18.400" v="2124" actId="164"/>
          <ac:spMkLst>
            <pc:docMk/>
            <pc:sldMk cId="90159997" sldId="257"/>
            <ac:spMk id="16" creationId="{FEF11B07-5F05-E912-6B1B-7AA722FA1F24}"/>
          </ac:spMkLst>
        </pc:spChg>
        <pc:spChg chg="add mod">
          <ac:chgData name="Md Imran Hossain" userId="bb3c31971f3ad223" providerId="LiveId" clId="{93215E76-FFD6-42EE-928F-85E320D4BF27}" dt="2023-10-31T17:08:03.955" v="1537" actId="20577"/>
          <ac:spMkLst>
            <pc:docMk/>
            <pc:sldMk cId="90159997" sldId="257"/>
            <ac:spMk id="17" creationId="{8333B11E-235B-BD48-1389-44DA986F5A37}"/>
          </ac:spMkLst>
        </pc:spChg>
        <pc:spChg chg="add mod">
          <ac:chgData name="Md Imran Hossain" userId="bb3c31971f3ad223" providerId="LiveId" clId="{93215E76-FFD6-42EE-928F-85E320D4BF27}" dt="2023-11-06T20:55:18.400" v="2124" actId="164"/>
          <ac:spMkLst>
            <pc:docMk/>
            <pc:sldMk cId="90159997" sldId="257"/>
            <ac:spMk id="18" creationId="{7F456D0F-3604-A3F1-E9E3-7B86D435F685}"/>
          </ac:spMkLst>
        </pc:spChg>
        <pc:spChg chg="add del mod">
          <ac:chgData name="Md Imran Hossain" userId="bb3c31971f3ad223" providerId="LiveId" clId="{93215E76-FFD6-42EE-928F-85E320D4BF27}" dt="2023-10-30T19:33:43.884" v="179" actId="478"/>
          <ac:spMkLst>
            <pc:docMk/>
            <pc:sldMk cId="90159997" sldId="257"/>
            <ac:spMk id="18" creationId="{F1BFF99C-46FE-1D2E-949E-F02DF5FBB8D5}"/>
          </ac:spMkLst>
        </pc:spChg>
        <pc:spChg chg="add mod">
          <ac:chgData name="Md Imran Hossain" userId="bb3c31971f3ad223" providerId="LiveId" clId="{93215E76-FFD6-42EE-928F-85E320D4BF27}" dt="2023-11-06T20:55:18.400" v="2124" actId="164"/>
          <ac:spMkLst>
            <pc:docMk/>
            <pc:sldMk cId="90159997" sldId="257"/>
            <ac:spMk id="19" creationId="{D4633703-3987-E9CD-7FF8-C1C38C6EEEEC}"/>
          </ac:spMkLst>
        </pc:spChg>
        <pc:spChg chg="add mod">
          <ac:chgData name="Md Imran Hossain" userId="bb3c31971f3ad223" providerId="LiveId" clId="{93215E76-FFD6-42EE-928F-85E320D4BF27}" dt="2023-11-06T20:55:18.400" v="2124" actId="164"/>
          <ac:spMkLst>
            <pc:docMk/>
            <pc:sldMk cId="90159997" sldId="257"/>
            <ac:spMk id="20" creationId="{282C0BD1-2D32-E5DF-8658-45B90CC4A316}"/>
          </ac:spMkLst>
        </pc:spChg>
        <pc:spChg chg="add mod">
          <ac:chgData name="Md Imran Hossain" userId="bb3c31971f3ad223" providerId="LiveId" clId="{93215E76-FFD6-42EE-928F-85E320D4BF27}" dt="2023-11-06T20:55:18.400" v="2124" actId="164"/>
          <ac:spMkLst>
            <pc:docMk/>
            <pc:sldMk cId="90159997" sldId="257"/>
            <ac:spMk id="22" creationId="{7813108F-B359-1009-55A8-6B5EE1A6574A}"/>
          </ac:spMkLst>
        </pc:spChg>
        <pc:spChg chg="add del mod">
          <ac:chgData name="Md Imran Hossain" userId="bb3c31971f3ad223" providerId="LiveId" clId="{93215E76-FFD6-42EE-928F-85E320D4BF27}" dt="2023-10-30T20:22:22.757" v="818" actId="478"/>
          <ac:spMkLst>
            <pc:docMk/>
            <pc:sldMk cId="90159997" sldId="257"/>
            <ac:spMk id="27" creationId="{D5948384-4B45-0572-CE8F-DBFD84F23A31}"/>
          </ac:spMkLst>
        </pc:spChg>
        <pc:spChg chg="add del mod">
          <ac:chgData name="Md Imran Hossain" userId="bb3c31971f3ad223" providerId="LiveId" clId="{93215E76-FFD6-42EE-928F-85E320D4BF27}" dt="2023-10-30T20:22:22.757" v="818" actId="478"/>
          <ac:spMkLst>
            <pc:docMk/>
            <pc:sldMk cId="90159997" sldId="257"/>
            <ac:spMk id="28" creationId="{D732B778-5896-A69A-75C2-4E6351983D01}"/>
          </ac:spMkLst>
        </pc:spChg>
        <pc:spChg chg="add del mod">
          <ac:chgData name="Md Imran Hossain" userId="bb3c31971f3ad223" providerId="LiveId" clId="{93215E76-FFD6-42EE-928F-85E320D4BF27}" dt="2023-10-30T20:22:22.757" v="818" actId="478"/>
          <ac:spMkLst>
            <pc:docMk/>
            <pc:sldMk cId="90159997" sldId="257"/>
            <ac:spMk id="29" creationId="{0EBD96F2-78D7-3A36-80BE-CC0F48195DDA}"/>
          </ac:spMkLst>
        </pc:spChg>
        <pc:spChg chg="add del mod">
          <ac:chgData name="Md Imran Hossain" userId="bb3c31971f3ad223" providerId="LiveId" clId="{93215E76-FFD6-42EE-928F-85E320D4BF27}" dt="2023-10-30T19:40:33.584" v="323" actId="478"/>
          <ac:spMkLst>
            <pc:docMk/>
            <pc:sldMk cId="90159997" sldId="257"/>
            <ac:spMk id="30" creationId="{5F561668-2FA1-5911-2619-BA92358FB276}"/>
          </ac:spMkLst>
        </pc:spChg>
        <pc:spChg chg="add del mod">
          <ac:chgData name="Md Imran Hossain" userId="bb3c31971f3ad223" providerId="LiveId" clId="{93215E76-FFD6-42EE-928F-85E320D4BF27}" dt="2023-10-30T20:22:22.757" v="818" actId="478"/>
          <ac:spMkLst>
            <pc:docMk/>
            <pc:sldMk cId="90159997" sldId="257"/>
            <ac:spMk id="32" creationId="{6C11263E-DD7D-8F42-6DE2-BE4DAAB661D3}"/>
          </ac:spMkLst>
        </pc:spChg>
        <pc:spChg chg="add del mod">
          <ac:chgData name="Md Imran Hossain" userId="bb3c31971f3ad223" providerId="LiveId" clId="{93215E76-FFD6-42EE-928F-85E320D4BF27}" dt="2023-10-30T20:22:37.577" v="821" actId="478"/>
          <ac:spMkLst>
            <pc:docMk/>
            <pc:sldMk cId="90159997" sldId="257"/>
            <ac:spMk id="33" creationId="{77852409-700C-ECC6-1A55-7A15089543A6}"/>
          </ac:spMkLst>
        </pc:spChg>
        <pc:spChg chg="add del mod">
          <ac:chgData name="Md Imran Hossain" userId="bb3c31971f3ad223" providerId="LiveId" clId="{93215E76-FFD6-42EE-928F-85E320D4BF27}" dt="2023-10-30T20:22:37.577" v="821" actId="478"/>
          <ac:spMkLst>
            <pc:docMk/>
            <pc:sldMk cId="90159997" sldId="257"/>
            <ac:spMk id="34" creationId="{DF69FA89-36D3-AD7B-A20D-15C4DCEDFB6E}"/>
          </ac:spMkLst>
        </pc:spChg>
        <pc:spChg chg="add del mod">
          <ac:chgData name="Md Imran Hossain" userId="bb3c31971f3ad223" providerId="LiveId" clId="{93215E76-FFD6-42EE-928F-85E320D4BF27}" dt="2023-10-30T20:22:37.577" v="821" actId="478"/>
          <ac:spMkLst>
            <pc:docMk/>
            <pc:sldMk cId="90159997" sldId="257"/>
            <ac:spMk id="35" creationId="{1155D772-CC8B-42D6-0AF6-562E52BB76F6}"/>
          </ac:spMkLst>
        </pc:spChg>
        <pc:spChg chg="add del mod">
          <ac:chgData name="Md Imran Hossain" userId="bb3c31971f3ad223" providerId="LiveId" clId="{93215E76-FFD6-42EE-928F-85E320D4BF27}" dt="2023-10-30T20:22:37.577" v="821" actId="478"/>
          <ac:spMkLst>
            <pc:docMk/>
            <pc:sldMk cId="90159997" sldId="257"/>
            <ac:spMk id="36" creationId="{0EC32084-0EC0-3FCC-2A73-BB0FC8488C12}"/>
          </ac:spMkLst>
        </pc:spChg>
        <pc:spChg chg="add del mod">
          <ac:chgData name="Md Imran Hossain" userId="bb3c31971f3ad223" providerId="LiveId" clId="{93215E76-FFD6-42EE-928F-85E320D4BF27}" dt="2023-10-30T20:22:37.577" v="821" actId="478"/>
          <ac:spMkLst>
            <pc:docMk/>
            <pc:sldMk cId="90159997" sldId="257"/>
            <ac:spMk id="37" creationId="{0A9C3F60-B664-652C-14D6-8DFDC55646A7}"/>
          </ac:spMkLst>
        </pc:spChg>
        <pc:spChg chg="add del mod">
          <ac:chgData name="Md Imran Hossain" userId="bb3c31971f3ad223" providerId="LiveId" clId="{93215E76-FFD6-42EE-928F-85E320D4BF27}" dt="2023-10-30T19:51:02.132" v="615" actId="478"/>
          <ac:spMkLst>
            <pc:docMk/>
            <pc:sldMk cId="90159997" sldId="257"/>
            <ac:spMk id="38" creationId="{CC1ECE1C-B2A6-422A-5722-670CA84129D5}"/>
          </ac:spMkLst>
        </pc:spChg>
        <pc:spChg chg="add del mod">
          <ac:chgData name="Md Imran Hossain" userId="bb3c31971f3ad223" providerId="LiveId" clId="{93215E76-FFD6-42EE-928F-85E320D4BF27}" dt="2023-10-30T20:22:37.577" v="821" actId="478"/>
          <ac:spMkLst>
            <pc:docMk/>
            <pc:sldMk cId="90159997" sldId="257"/>
            <ac:spMk id="39" creationId="{11AD209C-8619-5EE1-EFE9-20CFA5A600B2}"/>
          </ac:spMkLst>
        </pc:spChg>
        <pc:spChg chg="add del mod">
          <ac:chgData name="Md Imran Hossain" userId="bb3c31971f3ad223" providerId="LiveId" clId="{93215E76-FFD6-42EE-928F-85E320D4BF27}" dt="2023-10-30T20:22:37.577" v="821" actId="478"/>
          <ac:spMkLst>
            <pc:docMk/>
            <pc:sldMk cId="90159997" sldId="257"/>
            <ac:spMk id="40" creationId="{ECE18FC5-C28B-A433-8493-C394EE64EFAF}"/>
          </ac:spMkLst>
        </pc:spChg>
        <pc:spChg chg="add mod">
          <ac:chgData name="Md Imran Hossain" userId="bb3c31971f3ad223" providerId="LiveId" clId="{93215E76-FFD6-42EE-928F-85E320D4BF27}" dt="2023-10-30T19:51:55.618" v="673"/>
          <ac:spMkLst>
            <pc:docMk/>
            <pc:sldMk cId="90159997" sldId="257"/>
            <ac:spMk id="41" creationId="{74CA053C-8CAA-EB5A-9DA9-5C70B55BD1F2}"/>
          </ac:spMkLst>
        </pc:spChg>
        <pc:spChg chg="add mod">
          <ac:chgData name="Md Imran Hossain" userId="bb3c31971f3ad223" providerId="LiveId" clId="{93215E76-FFD6-42EE-928F-85E320D4BF27}" dt="2023-10-30T19:51:55.618" v="673"/>
          <ac:spMkLst>
            <pc:docMk/>
            <pc:sldMk cId="90159997" sldId="257"/>
            <ac:spMk id="43" creationId="{79DA187E-85B1-13AA-9309-717EB8B2883F}"/>
          </ac:spMkLst>
        </pc:spChg>
        <pc:spChg chg="add mod">
          <ac:chgData name="Md Imran Hossain" userId="bb3c31971f3ad223" providerId="LiveId" clId="{93215E76-FFD6-42EE-928F-85E320D4BF27}" dt="2023-10-30T19:51:55.618" v="673"/>
          <ac:spMkLst>
            <pc:docMk/>
            <pc:sldMk cId="90159997" sldId="257"/>
            <ac:spMk id="45" creationId="{F85CB5C3-2F3C-3B54-1106-1414DC3C9B8E}"/>
          </ac:spMkLst>
        </pc:spChg>
        <pc:spChg chg="add del mod ord">
          <ac:chgData name="Md Imran Hossain" userId="bb3c31971f3ad223" providerId="LiveId" clId="{93215E76-FFD6-42EE-928F-85E320D4BF27}" dt="2023-10-30T19:52:22.773" v="682" actId="478"/>
          <ac:spMkLst>
            <pc:docMk/>
            <pc:sldMk cId="90159997" sldId="257"/>
            <ac:spMk id="47" creationId="{C2D62F22-BA73-F8FB-A7AA-D1C794BB7D7B}"/>
          </ac:spMkLst>
        </pc:spChg>
        <pc:spChg chg="add del mod">
          <ac:chgData name="Md Imran Hossain" userId="bb3c31971f3ad223" providerId="LiveId" clId="{93215E76-FFD6-42EE-928F-85E320D4BF27}" dt="2023-10-30T20:25:26.510" v="883" actId="478"/>
          <ac:spMkLst>
            <pc:docMk/>
            <pc:sldMk cId="90159997" sldId="257"/>
            <ac:spMk id="48" creationId="{D21DB7A9-98FA-CBA6-F811-90D14D738E0F}"/>
          </ac:spMkLst>
        </pc:spChg>
        <pc:spChg chg="add del mod">
          <ac:chgData name="Md Imran Hossain" userId="bb3c31971f3ad223" providerId="LiveId" clId="{93215E76-FFD6-42EE-928F-85E320D4BF27}" dt="2023-10-30T20:25:26.510" v="883" actId="478"/>
          <ac:spMkLst>
            <pc:docMk/>
            <pc:sldMk cId="90159997" sldId="257"/>
            <ac:spMk id="49" creationId="{25AB271A-3927-4EAD-BA65-642BFC1BE4A4}"/>
          </ac:spMkLst>
        </pc:spChg>
        <pc:spChg chg="add del mod">
          <ac:chgData name="Md Imran Hossain" userId="bb3c31971f3ad223" providerId="LiveId" clId="{93215E76-FFD6-42EE-928F-85E320D4BF27}" dt="2023-10-30T20:22:37.577" v="821" actId="478"/>
          <ac:spMkLst>
            <pc:docMk/>
            <pc:sldMk cId="90159997" sldId="257"/>
            <ac:spMk id="50" creationId="{475AB03F-027F-6162-BEED-EA7333209468}"/>
          </ac:spMkLst>
        </pc:spChg>
        <pc:spChg chg="add del mod">
          <ac:chgData name="Md Imran Hossain" userId="bb3c31971f3ad223" providerId="LiveId" clId="{93215E76-FFD6-42EE-928F-85E320D4BF27}" dt="2023-10-30T20:22:37.577" v="821" actId="478"/>
          <ac:spMkLst>
            <pc:docMk/>
            <pc:sldMk cId="90159997" sldId="257"/>
            <ac:spMk id="51" creationId="{539DB5F3-1087-6F64-2B11-56119A4EA65A}"/>
          </ac:spMkLst>
        </pc:spChg>
        <pc:spChg chg="add del mod">
          <ac:chgData name="Md Imran Hossain" userId="bb3c31971f3ad223" providerId="LiveId" clId="{93215E76-FFD6-42EE-928F-85E320D4BF27}" dt="2023-10-30T20:22:37.577" v="821" actId="478"/>
          <ac:spMkLst>
            <pc:docMk/>
            <pc:sldMk cId="90159997" sldId="257"/>
            <ac:spMk id="52" creationId="{32942D4B-1421-7F41-EF56-655B282FD4B4}"/>
          </ac:spMkLst>
        </pc:spChg>
        <pc:spChg chg="add del mod">
          <ac:chgData name="Md Imran Hossain" userId="bb3c31971f3ad223" providerId="LiveId" clId="{93215E76-FFD6-42EE-928F-85E320D4BF27}" dt="2023-10-30T20:22:37.577" v="821" actId="478"/>
          <ac:spMkLst>
            <pc:docMk/>
            <pc:sldMk cId="90159997" sldId="257"/>
            <ac:spMk id="53" creationId="{D51296A9-07B6-C8AA-31E0-88F83A06A7AA}"/>
          </ac:spMkLst>
        </pc:spChg>
        <pc:spChg chg="add del mod">
          <ac:chgData name="Md Imran Hossain" userId="bb3c31971f3ad223" providerId="LiveId" clId="{93215E76-FFD6-42EE-928F-85E320D4BF27}" dt="2023-10-31T12:14:56.387" v="945" actId="478"/>
          <ac:spMkLst>
            <pc:docMk/>
            <pc:sldMk cId="90159997" sldId="257"/>
            <ac:spMk id="54" creationId="{CDB39E01-23CD-D72E-FBC2-105FAA7FBAF2}"/>
          </ac:spMkLst>
        </pc:spChg>
        <pc:spChg chg="add del mod">
          <ac:chgData name="Md Imran Hossain" userId="bb3c31971f3ad223" providerId="LiveId" clId="{93215E76-FFD6-42EE-928F-85E320D4BF27}" dt="2023-10-31T12:14:56.387" v="945" actId="478"/>
          <ac:spMkLst>
            <pc:docMk/>
            <pc:sldMk cId="90159997" sldId="257"/>
            <ac:spMk id="55" creationId="{79EB222A-F99F-7058-68AC-67FE0706C6B3}"/>
          </ac:spMkLst>
        </pc:spChg>
        <pc:spChg chg="add del mod">
          <ac:chgData name="Md Imran Hossain" userId="bb3c31971f3ad223" providerId="LiveId" clId="{93215E76-FFD6-42EE-928F-85E320D4BF27}" dt="2023-10-31T12:14:56.387" v="945" actId="478"/>
          <ac:spMkLst>
            <pc:docMk/>
            <pc:sldMk cId="90159997" sldId="257"/>
            <ac:spMk id="56" creationId="{530C1656-CB07-FA26-D236-0ED4E1C42FD3}"/>
          </ac:spMkLst>
        </pc:spChg>
        <pc:spChg chg="add del mod">
          <ac:chgData name="Md Imran Hossain" userId="bb3c31971f3ad223" providerId="LiveId" clId="{93215E76-FFD6-42EE-928F-85E320D4BF27}" dt="2023-10-31T12:14:56.387" v="945" actId="478"/>
          <ac:spMkLst>
            <pc:docMk/>
            <pc:sldMk cId="90159997" sldId="257"/>
            <ac:spMk id="57" creationId="{5528B7F7-AE40-5156-4B8A-F455AC506434}"/>
          </ac:spMkLst>
        </pc:spChg>
        <pc:spChg chg="add del mod">
          <ac:chgData name="Md Imran Hossain" userId="bb3c31971f3ad223" providerId="LiveId" clId="{93215E76-FFD6-42EE-928F-85E320D4BF27}" dt="2023-10-31T12:14:56.387" v="945" actId="478"/>
          <ac:spMkLst>
            <pc:docMk/>
            <pc:sldMk cId="90159997" sldId="257"/>
            <ac:spMk id="58" creationId="{37C7654C-FBAE-61B4-A7AA-FF179C1E9E7D}"/>
          </ac:spMkLst>
        </pc:spChg>
        <pc:grpChg chg="add del mod ord">
          <ac:chgData name="Md Imran Hossain" userId="bb3c31971f3ad223" providerId="LiveId" clId="{93215E76-FFD6-42EE-928F-85E320D4BF27}" dt="2023-10-30T20:25:26.510" v="883" actId="478"/>
          <ac:grpSpMkLst>
            <pc:docMk/>
            <pc:sldMk cId="90159997" sldId="257"/>
            <ac:grpSpMk id="31" creationId="{90DCB34D-55C7-1E0B-40E5-5E1E91BECE0D}"/>
          </ac:grpSpMkLst>
        </pc:grpChg>
        <pc:grpChg chg="add mod">
          <ac:chgData name="Md Imran Hossain" userId="bb3c31971f3ad223" providerId="LiveId" clId="{93215E76-FFD6-42EE-928F-85E320D4BF27}" dt="2023-11-06T20:55:26.706" v="2125" actId="1076"/>
          <ac:grpSpMkLst>
            <pc:docMk/>
            <pc:sldMk cId="90159997" sldId="257"/>
            <ac:grpSpMk id="40" creationId="{A1093ED3-24DE-9311-C3C1-8810E632D145}"/>
          </ac:grpSpMkLst>
        </pc:grpChg>
        <pc:grpChg chg="add mod">
          <ac:chgData name="Md Imran Hossain" userId="bb3c31971f3ad223" providerId="LiveId" clId="{93215E76-FFD6-42EE-928F-85E320D4BF27}" dt="2023-10-31T12:27:54.207" v="1277" actId="164"/>
          <ac:grpSpMkLst>
            <pc:docMk/>
            <pc:sldMk cId="90159997" sldId="257"/>
            <ac:grpSpMk id="41" creationId="{F20BA97F-EF9A-3CD9-07FC-EBAFF0D4B6CE}"/>
          </ac:grpSpMkLst>
        </pc:grpChg>
        <pc:graphicFrameChg chg="add del modGraphic">
          <ac:chgData name="Md Imran Hossain" userId="bb3c31971f3ad223" providerId="LiveId" clId="{93215E76-FFD6-42EE-928F-85E320D4BF27}" dt="2023-10-30T19:36:36.036" v="267" actId="27309"/>
          <ac:graphicFrameMkLst>
            <pc:docMk/>
            <pc:sldMk cId="90159997" sldId="257"/>
            <ac:graphicFrameMk id="26" creationId="{6248354F-BDAC-6E5B-DD2E-578A9A47CACD}"/>
          </ac:graphicFrameMkLst>
        </pc:graphicFrameChg>
        <pc:picChg chg="add del mod">
          <ac:chgData name="Md Imran Hossain" userId="bb3c31971f3ad223" providerId="LiveId" clId="{93215E76-FFD6-42EE-928F-85E320D4BF27}" dt="2023-11-06T20:51:37.505" v="2083" actId="478"/>
          <ac:picMkLst>
            <pc:docMk/>
            <pc:sldMk cId="90159997" sldId="257"/>
            <ac:picMk id="2" creationId="{B399B10E-F535-0629-0878-C0ECB94497B6}"/>
          </ac:picMkLst>
        </pc:picChg>
        <pc:picChg chg="add del mod">
          <ac:chgData name="Md Imran Hossain" userId="bb3c31971f3ad223" providerId="LiveId" clId="{93215E76-FFD6-42EE-928F-85E320D4BF27}" dt="2023-11-06T20:51:36.905" v="2082" actId="478"/>
          <ac:picMkLst>
            <pc:docMk/>
            <pc:sldMk cId="90159997" sldId="257"/>
            <ac:picMk id="3" creationId="{BA57B241-98EB-8363-CF41-D76011CC1181}"/>
          </ac:picMkLst>
        </pc:picChg>
        <pc:picChg chg="add del mod">
          <ac:chgData name="Md Imran Hossain" userId="bb3c31971f3ad223" providerId="LiveId" clId="{93215E76-FFD6-42EE-928F-85E320D4BF27}" dt="2023-11-06T20:51:36.170" v="2081" actId="478"/>
          <ac:picMkLst>
            <pc:docMk/>
            <pc:sldMk cId="90159997" sldId="257"/>
            <ac:picMk id="4" creationId="{7DF1EBBB-BCB1-2A18-4596-0C2A4CD971E3}"/>
          </ac:picMkLst>
        </pc:picChg>
        <pc:picChg chg="del">
          <ac:chgData name="Md Imran Hossain" userId="bb3c31971f3ad223" providerId="LiveId" clId="{93215E76-FFD6-42EE-928F-85E320D4BF27}" dt="2023-10-30T19:26:06.977" v="28" actId="478"/>
          <ac:picMkLst>
            <pc:docMk/>
            <pc:sldMk cId="90159997" sldId="257"/>
            <ac:picMk id="6" creationId="{BD444D72-2C40-35E2-BEFB-9A56E81EDCD2}"/>
          </ac:picMkLst>
        </pc:picChg>
        <pc:picChg chg="del">
          <ac:chgData name="Md Imran Hossain" userId="bb3c31971f3ad223" providerId="LiveId" clId="{93215E76-FFD6-42EE-928F-85E320D4BF27}" dt="2023-10-30T19:26:06.977" v="28" actId="478"/>
          <ac:picMkLst>
            <pc:docMk/>
            <pc:sldMk cId="90159997" sldId="257"/>
            <ac:picMk id="8" creationId="{5EF1A838-E818-4708-0321-94B24957ABF0}"/>
          </ac:picMkLst>
        </pc:picChg>
        <pc:picChg chg="del">
          <ac:chgData name="Md Imran Hossain" userId="bb3c31971f3ad223" providerId="LiveId" clId="{93215E76-FFD6-42EE-928F-85E320D4BF27}" dt="2023-10-30T19:26:06.977" v="28" actId="478"/>
          <ac:picMkLst>
            <pc:docMk/>
            <pc:sldMk cId="90159997" sldId="257"/>
            <ac:picMk id="10" creationId="{D76F0E4D-D888-F5BD-96D7-52B377D1E026}"/>
          </ac:picMkLst>
        </pc:picChg>
        <pc:picChg chg="add mod">
          <ac:chgData name="Md Imran Hossain" userId="bb3c31971f3ad223" providerId="LiveId" clId="{93215E76-FFD6-42EE-928F-85E320D4BF27}" dt="2023-10-30T19:40:42.686" v="325" actId="164"/>
          <ac:picMkLst>
            <pc:docMk/>
            <pc:sldMk cId="90159997" sldId="257"/>
            <ac:picMk id="19" creationId="{969D5FA0-E389-2778-50BC-2219EAC56F22}"/>
          </ac:picMkLst>
        </pc:picChg>
        <pc:picChg chg="add mod">
          <ac:chgData name="Md Imran Hossain" userId="bb3c31971f3ad223" providerId="LiveId" clId="{93215E76-FFD6-42EE-928F-85E320D4BF27}" dt="2023-10-30T19:40:42.686" v="325" actId="164"/>
          <ac:picMkLst>
            <pc:docMk/>
            <pc:sldMk cId="90159997" sldId="257"/>
            <ac:picMk id="20" creationId="{7664DE55-3534-4206-019F-0CAC2F995DF4}"/>
          </ac:picMkLst>
        </pc:picChg>
        <pc:picChg chg="add mod">
          <ac:chgData name="Md Imran Hossain" userId="bb3c31971f3ad223" providerId="LiveId" clId="{93215E76-FFD6-42EE-928F-85E320D4BF27}" dt="2023-10-30T19:40:42.686" v="325" actId="164"/>
          <ac:picMkLst>
            <pc:docMk/>
            <pc:sldMk cId="90159997" sldId="257"/>
            <ac:picMk id="22" creationId="{47143EA0-48C8-D26F-E2C8-32D4DEFF33B3}"/>
          </ac:picMkLst>
        </pc:picChg>
        <pc:picChg chg="add mod">
          <ac:chgData name="Md Imran Hossain" userId="bb3c31971f3ad223" providerId="LiveId" clId="{93215E76-FFD6-42EE-928F-85E320D4BF27}" dt="2023-10-30T19:40:42.686" v="325" actId="164"/>
          <ac:picMkLst>
            <pc:docMk/>
            <pc:sldMk cId="90159997" sldId="257"/>
            <ac:picMk id="24" creationId="{CFAEA2EE-7556-7E84-0A39-05828D5A7A60}"/>
          </ac:picMkLst>
        </pc:picChg>
        <pc:picChg chg="add del mod">
          <ac:chgData name="Md Imran Hossain" userId="bb3c31971f3ad223" providerId="LiveId" clId="{93215E76-FFD6-42EE-928F-85E320D4BF27}" dt="2023-11-06T20:54:13.115" v="2109" actId="478"/>
          <ac:picMkLst>
            <pc:docMk/>
            <pc:sldMk cId="90159997" sldId="257"/>
            <ac:picMk id="27" creationId="{588E55A8-9CC3-081E-F8DC-1BC719D220A5}"/>
          </ac:picMkLst>
        </pc:picChg>
        <pc:picChg chg="add mod">
          <ac:chgData name="Md Imran Hossain" userId="bb3c31971f3ad223" providerId="LiveId" clId="{93215E76-FFD6-42EE-928F-85E320D4BF27}" dt="2023-11-06T20:55:18.400" v="2124" actId="164"/>
          <ac:picMkLst>
            <pc:docMk/>
            <pc:sldMk cId="90159997" sldId="257"/>
            <ac:picMk id="28" creationId="{8DF8E4C7-35DA-E3FF-D915-670E7C44B587}"/>
          </ac:picMkLst>
        </pc:picChg>
        <pc:picChg chg="add mod">
          <ac:chgData name="Md Imran Hossain" userId="bb3c31971f3ad223" providerId="LiveId" clId="{93215E76-FFD6-42EE-928F-85E320D4BF27}" dt="2023-11-06T20:55:18.400" v="2124" actId="164"/>
          <ac:picMkLst>
            <pc:docMk/>
            <pc:sldMk cId="90159997" sldId="257"/>
            <ac:picMk id="30" creationId="{739171E9-C2CE-E681-4F42-8AF333C8ADDB}"/>
          </ac:picMkLst>
        </pc:picChg>
        <pc:picChg chg="add mod">
          <ac:chgData name="Md Imran Hossain" userId="bb3c31971f3ad223" providerId="LiveId" clId="{93215E76-FFD6-42EE-928F-85E320D4BF27}" dt="2023-11-06T20:55:18.400" v="2124" actId="164"/>
          <ac:picMkLst>
            <pc:docMk/>
            <pc:sldMk cId="90159997" sldId="257"/>
            <ac:picMk id="34" creationId="{85DBC71B-FBB9-1348-D27E-22FA656AC02D}"/>
          </ac:picMkLst>
        </pc:picChg>
        <pc:picChg chg="add mod">
          <ac:chgData name="Md Imran Hossain" userId="bb3c31971f3ad223" providerId="LiveId" clId="{93215E76-FFD6-42EE-928F-85E320D4BF27}" dt="2023-11-06T20:55:18.400" v="2124" actId="164"/>
          <ac:picMkLst>
            <pc:docMk/>
            <pc:sldMk cId="90159997" sldId="257"/>
            <ac:picMk id="36" creationId="{57ED0A87-1BFF-2CAA-A2D3-BB87FBC06FA2}"/>
          </ac:picMkLst>
        </pc:picChg>
        <pc:picChg chg="add mod">
          <ac:chgData name="Md Imran Hossain" userId="bb3c31971f3ad223" providerId="LiveId" clId="{93215E76-FFD6-42EE-928F-85E320D4BF27}" dt="2023-11-06T20:55:18.400" v="2124" actId="164"/>
          <ac:picMkLst>
            <pc:docMk/>
            <pc:sldMk cId="90159997" sldId="257"/>
            <ac:picMk id="37" creationId="{A78629D5-CA54-A709-051D-3FC9D300FDC8}"/>
          </ac:picMkLst>
        </pc:picChg>
        <pc:picChg chg="add del mod">
          <ac:chgData name="Md Imran Hossain" userId="bb3c31971f3ad223" providerId="LiveId" clId="{93215E76-FFD6-42EE-928F-85E320D4BF27}" dt="2023-11-06T20:54:43.325" v="2117" actId="478"/>
          <ac:picMkLst>
            <pc:docMk/>
            <pc:sldMk cId="90159997" sldId="257"/>
            <ac:picMk id="38" creationId="{3B200B6B-AD1D-EE41-C416-05B519E6FF77}"/>
          </ac:picMkLst>
        </pc:picChg>
        <pc:picChg chg="add mod">
          <ac:chgData name="Md Imran Hossain" userId="bb3c31971f3ad223" providerId="LiveId" clId="{93215E76-FFD6-42EE-928F-85E320D4BF27}" dt="2023-11-06T20:55:18.400" v="2124" actId="164"/>
          <ac:picMkLst>
            <pc:docMk/>
            <pc:sldMk cId="90159997" sldId="257"/>
            <ac:picMk id="39" creationId="{0E8CAC0B-7FF3-451E-605C-92F27A34B3E7}"/>
          </ac:picMkLst>
        </pc:picChg>
        <pc:picChg chg="add del mod">
          <ac:chgData name="Md Imran Hossain" userId="bb3c31971f3ad223" providerId="LiveId" clId="{93215E76-FFD6-42EE-928F-85E320D4BF27}" dt="2023-10-31T12:27:42.516" v="1275" actId="478"/>
          <ac:picMkLst>
            <pc:docMk/>
            <pc:sldMk cId="90159997" sldId="257"/>
            <ac:picMk id="40" creationId="{BDE35C90-0C68-0B2B-D590-CC06684F1958}"/>
          </ac:picMkLst>
        </pc:picChg>
        <pc:picChg chg="del">
          <ac:chgData name="Md Imran Hossain" userId="bb3c31971f3ad223" providerId="LiveId" clId="{93215E76-FFD6-42EE-928F-85E320D4BF27}" dt="2023-10-30T19:26:06.977" v="28" actId="478"/>
          <ac:picMkLst>
            <pc:docMk/>
            <pc:sldMk cId="90159997" sldId="257"/>
            <ac:picMk id="1026" creationId="{AABF78D1-99BA-69BE-3E9D-9F15FEAF1B9B}"/>
          </ac:picMkLst>
        </pc:picChg>
        <pc:picChg chg="del">
          <ac:chgData name="Md Imran Hossain" userId="bb3c31971f3ad223" providerId="LiveId" clId="{93215E76-FFD6-42EE-928F-85E320D4BF27}" dt="2023-10-30T19:26:06.977" v="28" actId="478"/>
          <ac:picMkLst>
            <pc:docMk/>
            <pc:sldMk cId="90159997" sldId="257"/>
            <ac:picMk id="1028" creationId="{D73C5E1C-9E48-87A5-CECF-46284D9E764B}"/>
          </ac:picMkLst>
        </pc:picChg>
        <pc:cxnChg chg="add mod">
          <ac:chgData name="Md Imran Hossain" userId="bb3c31971f3ad223" providerId="LiveId" clId="{93215E76-FFD6-42EE-928F-85E320D4BF27}" dt="2023-11-06T20:55:18.400" v="2124" actId="164"/>
          <ac:cxnSpMkLst>
            <pc:docMk/>
            <pc:sldMk cId="90159997" sldId="257"/>
            <ac:cxnSpMk id="6" creationId="{0D12EAE2-EFD0-148B-52F0-FB21B90E61B4}"/>
          </ac:cxnSpMkLst>
        </pc:cxnChg>
        <pc:cxnChg chg="add mod">
          <ac:chgData name="Md Imran Hossain" userId="bb3c31971f3ad223" providerId="LiveId" clId="{93215E76-FFD6-42EE-928F-85E320D4BF27}" dt="2023-11-06T20:55:18.400" v="2124" actId="164"/>
          <ac:cxnSpMkLst>
            <pc:docMk/>
            <pc:sldMk cId="90159997" sldId="257"/>
            <ac:cxnSpMk id="11" creationId="{1247CE6D-F3E8-D94F-AE5E-8ED44F717CED}"/>
          </ac:cxnSpMkLst>
        </pc:cxnChg>
        <pc:cxnChg chg="add mod">
          <ac:chgData name="Md Imran Hossain" userId="bb3c31971f3ad223" providerId="LiveId" clId="{93215E76-FFD6-42EE-928F-85E320D4BF27}" dt="2023-11-06T20:55:18.400" v="2124" actId="164"/>
          <ac:cxnSpMkLst>
            <pc:docMk/>
            <pc:sldMk cId="90159997" sldId="257"/>
            <ac:cxnSpMk id="21" creationId="{F5A2F515-CC9C-9478-90D7-97609247A8AD}"/>
          </ac:cxnSpMkLst>
        </pc:cxnChg>
        <pc:cxnChg chg="add mod">
          <ac:chgData name="Md Imran Hossain" userId="bb3c31971f3ad223" providerId="LiveId" clId="{93215E76-FFD6-42EE-928F-85E320D4BF27}" dt="2023-11-06T20:55:18.400" v="2124" actId="164"/>
          <ac:cxnSpMkLst>
            <pc:docMk/>
            <pc:sldMk cId="90159997" sldId="257"/>
            <ac:cxnSpMk id="24" creationId="{E406AC1C-1585-2EB1-0D15-B65964A76326}"/>
          </ac:cxnSpMkLst>
        </pc:cxnChg>
        <pc:cxnChg chg="add mod">
          <ac:chgData name="Md Imran Hossain" userId="bb3c31971f3ad223" providerId="LiveId" clId="{93215E76-FFD6-42EE-928F-85E320D4BF27}" dt="2023-11-06T20:55:18.400" v="2124" actId="164"/>
          <ac:cxnSpMkLst>
            <pc:docMk/>
            <pc:sldMk cId="90159997" sldId="257"/>
            <ac:cxnSpMk id="25" creationId="{D64E6F7F-FCB5-16FE-46B8-BC54325FF452}"/>
          </ac:cxnSpMkLst>
        </pc:cxnChg>
        <pc:cxnChg chg="add mod">
          <ac:chgData name="Md Imran Hossain" userId="bb3c31971f3ad223" providerId="LiveId" clId="{93215E76-FFD6-42EE-928F-85E320D4BF27}" dt="2023-11-06T20:55:18.400" v="2124" actId="164"/>
          <ac:cxnSpMkLst>
            <pc:docMk/>
            <pc:sldMk cId="90159997" sldId="257"/>
            <ac:cxnSpMk id="26" creationId="{3CE40387-EC72-046D-C985-B585C5AB40D6}"/>
          </ac:cxnSpMkLst>
        </pc:cxnChg>
        <pc:cxnChg chg="add mod">
          <ac:chgData name="Md Imran Hossain" userId="bb3c31971f3ad223" providerId="LiveId" clId="{93215E76-FFD6-42EE-928F-85E320D4BF27}" dt="2023-11-06T20:55:18.400" v="2124" actId="164"/>
          <ac:cxnSpMkLst>
            <pc:docMk/>
            <pc:sldMk cId="90159997" sldId="257"/>
            <ac:cxnSpMk id="29" creationId="{F30EC157-3119-A2AE-4D62-0B11F04126A9}"/>
          </ac:cxnSpMkLst>
        </pc:cxnChg>
        <pc:cxnChg chg="add mod">
          <ac:chgData name="Md Imran Hossain" userId="bb3c31971f3ad223" providerId="LiveId" clId="{93215E76-FFD6-42EE-928F-85E320D4BF27}" dt="2023-11-06T20:55:18.400" v="2124" actId="164"/>
          <ac:cxnSpMkLst>
            <pc:docMk/>
            <pc:sldMk cId="90159997" sldId="257"/>
            <ac:cxnSpMk id="31" creationId="{B78FF676-BC48-152E-5673-FE9270EAC01F}"/>
          </ac:cxnSpMkLst>
        </pc:cxnChg>
        <pc:cxnChg chg="add mod">
          <ac:chgData name="Md Imran Hossain" userId="bb3c31971f3ad223" providerId="LiveId" clId="{93215E76-FFD6-42EE-928F-85E320D4BF27}" dt="2023-11-06T20:55:18.400" v="2124" actId="164"/>
          <ac:cxnSpMkLst>
            <pc:docMk/>
            <pc:sldMk cId="90159997" sldId="257"/>
            <ac:cxnSpMk id="33" creationId="{74503DDA-04BC-DE40-F6EB-6F10B370FF43}"/>
          </ac:cxnSpMkLst>
        </pc:cxnChg>
        <pc:cxnChg chg="add mod">
          <ac:chgData name="Md Imran Hossain" userId="bb3c31971f3ad223" providerId="LiveId" clId="{93215E76-FFD6-42EE-928F-85E320D4BF27}" dt="2023-11-06T20:55:18.400" v="2124" actId="164"/>
          <ac:cxnSpMkLst>
            <pc:docMk/>
            <pc:sldMk cId="90159997" sldId="257"/>
            <ac:cxnSpMk id="35" creationId="{79B2427C-4DA1-E1FB-E40E-389F72B2F617}"/>
          </ac:cxnSpMkLst>
        </pc:cxnChg>
        <pc:cxnChg chg="add del mod">
          <ac:chgData name="Md Imran Hossain" userId="bb3c31971f3ad223" providerId="LiveId" clId="{93215E76-FFD6-42EE-928F-85E320D4BF27}" dt="2023-10-30T20:45:59.676" v="944" actId="478"/>
          <ac:cxnSpMkLst>
            <pc:docMk/>
            <pc:sldMk cId="90159997" sldId="257"/>
            <ac:cxnSpMk id="60" creationId="{FE2191DE-6199-9EE1-1DC7-D55CAA94796F}"/>
          </ac:cxnSpMkLst>
        </pc:cxnChg>
      </pc:sldChg>
      <pc:sldChg chg="addSp delSp modSp add mod ord">
        <pc:chgData name="Md Imran Hossain" userId="bb3c31971f3ad223" providerId="LiveId" clId="{93215E76-FFD6-42EE-928F-85E320D4BF27}" dt="2023-11-08T20:47:38.407" v="8000"/>
        <pc:sldMkLst>
          <pc:docMk/>
          <pc:sldMk cId="1071824040" sldId="258"/>
        </pc:sldMkLst>
        <pc:spChg chg="mod">
          <ac:chgData name="Md Imran Hossain" userId="bb3c31971f3ad223" providerId="LiveId" clId="{93215E76-FFD6-42EE-928F-85E320D4BF27}" dt="2023-11-06T20:31:41.054" v="1858" actId="164"/>
          <ac:spMkLst>
            <pc:docMk/>
            <pc:sldMk cId="1071824040" sldId="258"/>
            <ac:spMk id="2" creationId="{004F7383-9C47-1ABA-C865-9F68C0751E51}"/>
          </ac:spMkLst>
        </pc:spChg>
        <pc:spChg chg="mod">
          <ac:chgData name="Md Imran Hossain" userId="bb3c31971f3ad223" providerId="LiveId" clId="{93215E76-FFD6-42EE-928F-85E320D4BF27}" dt="2023-11-06T20:31:41.054" v="1858" actId="164"/>
          <ac:spMkLst>
            <pc:docMk/>
            <pc:sldMk cId="1071824040" sldId="258"/>
            <ac:spMk id="3" creationId="{D667A11D-9577-D51A-28C1-837AE75BB26C}"/>
          </ac:spMkLst>
        </pc:spChg>
        <pc:spChg chg="add mod">
          <ac:chgData name="Md Imran Hossain" userId="bb3c31971f3ad223" providerId="LiveId" clId="{93215E76-FFD6-42EE-928F-85E320D4BF27}" dt="2023-11-06T20:31:41.054" v="1858" actId="164"/>
          <ac:spMkLst>
            <pc:docMk/>
            <pc:sldMk cId="1071824040" sldId="258"/>
            <ac:spMk id="4" creationId="{86163817-7272-D975-F156-05DDCB9E5B7A}"/>
          </ac:spMkLst>
        </pc:spChg>
        <pc:spChg chg="add mod">
          <ac:chgData name="Md Imran Hossain" userId="bb3c31971f3ad223" providerId="LiveId" clId="{93215E76-FFD6-42EE-928F-85E320D4BF27}" dt="2023-11-06T20:33:53.626" v="1891" actId="164"/>
          <ac:spMkLst>
            <pc:docMk/>
            <pc:sldMk cId="1071824040" sldId="258"/>
            <ac:spMk id="5" creationId="{5A3E0E7B-F767-A684-DB47-DADE83C9F9CC}"/>
          </ac:spMkLst>
        </pc:spChg>
        <pc:spChg chg="add mod">
          <ac:chgData name="Md Imran Hossain" userId="bb3c31971f3ad223" providerId="LiveId" clId="{93215E76-FFD6-42EE-928F-85E320D4BF27}" dt="2023-11-06T20:33:53.626" v="1891" actId="164"/>
          <ac:spMkLst>
            <pc:docMk/>
            <pc:sldMk cId="1071824040" sldId="258"/>
            <ac:spMk id="6" creationId="{024E4647-1C65-B769-44A2-7F4A9663DA10}"/>
          </ac:spMkLst>
        </pc:spChg>
        <pc:spChg chg="add mod">
          <ac:chgData name="Md Imran Hossain" userId="bb3c31971f3ad223" providerId="LiveId" clId="{93215E76-FFD6-42EE-928F-85E320D4BF27}" dt="2023-11-06T20:33:53.626" v="1891" actId="164"/>
          <ac:spMkLst>
            <pc:docMk/>
            <pc:sldMk cId="1071824040" sldId="258"/>
            <ac:spMk id="7" creationId="{210D8F29-B7FA-B68D-1957-A985001E52A7}"/>
          </ac:spMkLst>
        </pc:spChg>
        <pc:spChg chg="add mod">
          <ac:chgData name="Md Imran Hossain" userId="bb3c31971f3ad223" providerId="LiveId" clId="{93215E76-FFD6-42EE-928F-85E320D4BF27}" dt="2023-11-06T20:31:54.070" v="1862" actId="1076"/>
          <ac:spMkLst>
            <pc:docMk/>
            <pc:sldMk cId="1071824040" sldId="258"/>
            <ac:spMk id="8" creationId="{1B9FBC9C-DB26-DA43-3B9D-F71C92A8D804}"/>
          </ac:spMkLst>
        </pc:spChg>
        <pc:spChg chg="del">
          <ac:chgData name="Md Imran Hossain" userId="bb3c31971f3ad223" providerId="LiveId" clId="{93215E76-FFD6-42EE-928F-85E320D4BF27}" dt="2023-10-30T19:29:55.643" v="100" actId="478"/>
          <ac:spMkLst>
            <pc:docMk/>
            <pc:sldMk cId="1071824040" sldId="258"/>
            <ac:spMk id="9" creationId="{11D3604C-BFEA-DF17-6AAF-692A27508CF3}"/>
          </ac:spMkLst>
        </pc:spChg>
        <pc:spChg chg="add mod">
          <ac:chgData name="Md Imran Hossain" userId="bb3c31971f3ad223" providerId="LiveId" clId="{93215E76-FFD6-42EE-928F-85E320D4BF27}" dt="2023-11-06T20:31:41.054" v="1858" actId="164"/>
          <ac:spMkLst>
            <pc:docMk/>
            <pc:sldMk cId="1071824040" sldId="258"/>
            <ac:spMk id="9" creationId="{60237872-F620-AE18-4A61-9FD9430AE191}"/>
          </ac:spMkLst>
        </pc:spChg>
        <pc:spChg chg="add mod">
          <ac:chgData name="Md Imran Hossain" userId="bb3c31971f3ad223" providerId="LiveId" clId="{93215E76-FFD6-42EE-928F-85E320D4BF27}" dt="2023-11-06T20:31:41.054" v="1858" actId="164"/>
          <ac:spMkLst>
            <pc:docMk/>
            <pc:sldMk cId="1071824040" sldId="258"/>
            <ac:spMk id="10" creationId="{B680285C-D54E-C349-9B3D-C2AD247A73F3}"/>
          </ac:spMkLst>
        </pc:spChg>
        <pc:spChg chg="add mod">
          <ac:chgData name="Md Imran Hossain" userId="bb3c31971f3ad223" providerId="LiveId" clId="{93215E76-FFD6-42EE-928F-85E320D4BF27}" dt="2023-11-06T20:31:41.054" v="1858" actId="164"/>
          <ac:spMkLst>
            <pc:docMk/>
            <pc:sldMk cId="1071824040" sldId="258"/>
            <ac:spMk id="11" creationId="{EACF83F2-2D27-0027-0CBD-3B84D3001DE2}"/>
          </ac:spMkLst>
        </pc:spChg>
        <pc:spChg chg="del">
          <ac:chgData name="Md Imran Hossain" userId="bb3c31971f3ad223" providerId="LiveId" clId="{93215E76-FFD6-42EE-928F-85E320D4BF27}" dt="2023-10-30T19:29:55.643" v="100" actId="478"/>
          <ac:spMkLst>
            <pc:docMk/>
            <pc:sldMk cId="1071824040" sldId="258"/>
            <ac:spMk id="12" creationId="{A4054EA9-B930-36DC-D45F-F027D6FDEABE}"/>
          </ac:spMkLst>
        </pc:spChg>
        <pc:spChg chg="add mod">
          <ac:chgData name="Md Imran Hossain" userId="bb3c31971f3ad223" providerId="LiveId" clId="{93215E76-FFD6-42EE-928F-85E320D4BF27}" dt="2023-11-06T20:33:53.626" v="1891" actId="164"/>
          <ac:spMkLst>
            <pc:docMk/>
            <pc:sldMk cId="1071824040" sldId="258"/>
            <ac:spMk id="12" creationId="{AB59752D-8421-3C82-D733-307E6857EB88}"/>
          </ac:spMkLst>
        </pc:spChg>
        <pc:spChg chg="mod">
          <ac:chgData name="Md Imran Hossain" userId="bb3c31971f3ad223" providerId="LiveId" clId="{93215E76-FFD6-42EE-928F-85E320D4BF27}" dt="2023-11-06T20:31:51.480" v="1860" actId="1076"/>
          <ac:spMkLst>
            <pc:docMk/>
            <pc:sldMk cId="1071824040" sldId="258"/>
            <ac:spMk id="13" creationId="{B7CA8F15-F5E5-4674-C355-888A7C305BCF}"/>
          </ac:spMkLst>
        </pc:spChg>
        <pc:spChg chg="add mod">
          <ac:chgData name="Md Imran Hossain" userId="bb3c31971f3ad223" providerId="LiveId" clId="{93215E76-FFD6-42EE-928F-85E320D4BF27}" dt="2023-11-06T20:33:53.626" v="1891" actId="164"/>
          <ac:spMkLst>
            <pc:docMk/>
            <pc:sldMk cId="1071824040" sldId="258"/>
            <ac:spMk id="14" creationId="{FEAF03B3-A993-E452-B2D0-2527E5F7981D}"/>
          </ac:spMkLst>
        </pc:spChg>
        <pc:spChg chg="add mod">
          <ac:chgData name="Md Imran Hossain" userId="bb3c31971f3ad223" providerId="LiveId" clId="{93215E76-FFD6-42EE-928F-85E320D4BF27}" dt="2023-11-06T20:33:53.626" v="1891" actId="164"/>
          <ac:spMkLst>
            <pc:docMk/>
            <pc:sldMk cId="1071824040" sldId="258"/>
            <ac:spMk id="15" creationId="{FA104B31-C34B-E10A-BDEB-D9E6D3909800}"/>
          </ac:spMkLst>
        </pc:spChg>
        <pc:spChg chg="mod">
          <ac:chgData name="Md Imran Hossain" userId="bb3c31971f3ad223" providerId="LiveId" clId="{93215E76-FFD6-42EE-928F-85E320D4BF27}" dt="2023-11-06T20:33:53.626" v="1891" actId="164"/>
          <ac:spMkLst>
            <pc:docMk/>
            <pc:sldMk cId="1071824040" sldId="258"/>
            <ac:spMk id="16" creationId="{74E11C2B-E5FC-14BA-A083-158ADC67784F}"/>
          </ac:spMkLst>
        </pc:spChg>
        <pc:spChg chg="add mod">
          <ac:chgData name="Md Imran Hossain" userId="bb3c31971f3ad223" providerId="LiveId" clId="{93215E76-FFD6-42EE-928F-85E320D4BF27}" dt="2023-11-06T20:33:47.406" v="1889" actId="113"/>
          <ac:spMkLst>
            <pc:docMk/>
            <pc:sldMk cId="1071824040" sldId="258"/>
            <ac:spMk id="17" creationId="{C20A3C75-09D6-386A-7295-D6605190F8B1}"/>
          </ac:spMkLst>
        </pc:spChg>
        <pc:spChg chg="add mod">
          <ac:chgData name="Md Imran Hossain" userId="bb3c31971f3ad223" providerId="LiveId" clId="{93215E76-FFD6-42EE-928F-85E320D4BF27}" dt="2023-11-06T20:33:45.040" v="1888" actId="113"/>
          <ac:spMkLst>
            <pc:docMk/>
            <pc:sldMk cId="1071824040" sldId="258"/>
            <ac:spMk id="18" creationId="{600FA65B-812A-3DC4-C7F1-BB0F74C460D3}"/>
          </ac:spMkLst>
        </pc:spChg>
        <pc:spChg chg="add mod">
          <ac:chgData name="Md Imran Hossain" userId="bb3c31971f3ad223" providerId="LiveId" clId="{93215E76-FFD6-42EE-928F-85E320D4BF27}" dt="2023-11-06T20:33:49.776" v="1890" actId="113"/>
          <ac:spMkLst>
            <pc:docMk/>
            <pc:sldMk cId="1071824040" sldId="258"/>
            <ac:spMk id="19" creationId="{8BE86EB5-7688-D94D-7CEC-7E4AD8DC29FC}"/>
          </ac:spMkLst>
        </pc:spChg>
        <pc:spChg chg="add mod">
          <ac:chgData name="Md Imran Hossain" userId="bb3c31971f3ad223" providerId="LiveId" clId="{93215E76-FFD6-42EE-928F-85E320D4BF27}" dt="2023-11-06T20:33:53.626" v="1891" actId="164"/>
          <ac:spMkLst>
            <pc:docMk/>
            <pc:sldMk cId="1071824040" sldId="258"/>
            <ac:spMk id="21" creationId="{A1E12C89-752C-1E48-65FF-54B5C8102064}"/>
          </ac:spMkLst>
        </pc:spChg>
        <pc:spChg chg="add mod">
          <ac:chgData name="Md Imran Hossain" userId="bb3c31971f3ad223" providerId="LiveId" clId="{93215E76-FFD6-42EE-928F-85E320D4BF27}" dt="2023-11-06T20:33:53.626" v="1891" actId="164"/>
          <ac:spMkLst>
            <pc:docMk/>
            <pc:sldMk cId="1071824040" sldId="258"/>
            <ac:spMk id="22" creationId="{37EF0B17-6828-5C0A-AEF3-476492DC0BCB}"/>
          </ac:spMkLst>
        </pc:spChg>
        <pc:spChg chg="add mod">
          <ac:chgData name="Md Imran Hossain" userId="bb3c31971f3ad223" providerId="LiveId" clId="{93215E76-FFD6-42EE-928F-85E320D4BF27}" dt="2023-11-06T20:33:53.626" v="1891" actId="164"/>
          <ac:spMkLst>
            <pc:docMk/>
            <pc:sldMk cId="1071824040" sldId="258"/>
            <ac:spMk id="23" creationId="{D02EE50A-A621-386F-8BFA-575ADED214D2}"/>
          </ac:spMkLst>
        </pc:spChg>
        <pc:spChg chg="add mod">
          <ac:chgData name="Md Imran Hossain" userId="bb3c31971f3ad223" providerId="LiveId" clId="{93215E76-FFD6-42EE-928F-85E320D4BF27}" dt="2023-11-06T20:35:00.139" v="1903" actId="20577"/>
          <ac:spMkLst>
            <pc:docMk/>
            <pc:sldMk cId="1071824040" sldId="258"/>
            <ac:spMk id="25" creationId="{500004FF-2E18-F51C-E103-183BD5883FE6}"/>
          </ac:spMkLst>
        </pc:spChg>
        <pc:spChg chg="add mod">
          <ac:chgData name="Md Imran Hossain" userId="bb3c31971f3ad223" providerId="LiveId" clId="{93215E76-FFD6-42EE-928F-85E320D4BF27}" dt="2023-11-06T20:35:20.734" v="1907" actId="20577"/>
          <ac:spMkLst>
            <pc:docMk/>
            <pc:sldMk cId="1071824040" sldId="258"/>
            <ac:spMk id="26" creationId="{9B71333B-E6AD-7496-B827-669831209D51}"/>
          </ac:spMkLst>
        </pc:spChg>
        <pc:spChg chg="add mod">
          <ac:chgData name="Md Imran Hossain" userId="bb3c31971f3ad223" providerId="LiveId" clId="{93215E76-FFD6-42EE-928F-85E320D4BF27}" dt="2023-11-06T20:35:39.997" v="1915" actId="20577"/>
          <ac:spMkLst>
            <pc:docMk/>
            <pc:sldMk cId="1071824040" sldId="258"/>
            <ac:spMk id="27" creationId="{A400E8B9-6D31-0EA9-730D-DDC782A020CD}"/>
          </ac:spMkLst>
        </pc:spChg>
        <pc:spChg chg="add mod">
          <ac:chgData name="Md Imran Hossain" userId="bb3c31971f3ad223" providerId="LiveId" clId="{93215E76-FFD6-42EE-928F-85E320D4BF27}" dt="2023-11-08T20:45:08.925" v="7934" actId="20577"/>
          <ac:spMkLst>
            <pc:docMk/>
            <pc:sldMk cId="1071824040" sldId="258"/>
            <ac:spMk id="28" creationId="{3C36BF98-F0B8-830B-5EA6-018335BA55C6}"/>
          </ac:spMkLst>
        </pc:spChg>
        <pc:spChg chg="add mod">
          <ac:chgData name="Md Imran Hossain" userId="bb3c31971f3ad223" providerId="LiveId" clId="{93215E76-FFD6-42EE-928F-85E320D4BF27}" dt="2023-11-08T20:47:38.407" v="8000"/>
          <ac:spMkLst>
            <pc:docMk/>
            <pc:sldMk cId="1071824040" sldId="258"/>
            <ac:spMk id="29" creationId="{4A25C8B2-DD16-6209-9C9D-8058571E9FE6}"/>
          </ac:spMkLst>
        </pc:spChg>
        <pc:grpChg chg="add mod">
          <ac:chgData name="Md Imran Hossain" userId="bb3c31971f3ad223" providerId="LiveId" clId="{93215E76-FFD6-42EE-928F-85E320D4BF27}" dt="2023-11-06T20:31:44.059" v="1859" actId="1076"/>
          <ac:grpSpMkLst>
            <pc:docMk/>
            <pc:sldMk cId="1071824040" sldId="258"/>
            <ac:grpSpMk id="20" creationId="{BB22CFC4-D4B2-51A0-0E3E-74DEF25A329D}"/>
          </ac:grpSpMkLst>
        </pc:grpChg>
        <pc:grpChg chg="add mod">
          <ac:chgData name="Md Imran Hossain" userId="bb3c31971f3ad223" providerId="LiveId" clId="{93215E76-FFD6-42EE-928F-85E320D4BF27}" dt="2023-11-06T20:33:59.333" v="1892" actId="1076"/>
          <ac:grpSpMkLst>
            <pc:docMk/>
            <pc:sldMk cId="1071824040" sldId="258"/>
            <ac:grpSpMk id="24" creationId="{5397027E-3550-5476-E82E-51BCB7A6FB33}"/>
          </ac:grpSpMkLst>
        </pc:grpChg>
      </pc:sldChg>
      <pc:sldChg chg="addSp delSp modSp add mod ord">
        <pc:chgData name="Md Imran Hossain" userId="bb3c31971f3ad223" providerId="LiveId" clId="{93215E76-FFD6-42EE-928F-85E320D4BF27}" dt="2023-11-08T20:49:48.033" v="8018" actId="207"/>
        <pc:sldMkLst>
          <pc:docMk/>
          <pc:sldMk cId="486725473" sldId="259"/>
        </pc:sldMkLst>
        <pc:spChg chg="mod topLvl">
          <ac:chgData name="Md Imran Hossain" userId="bb3c31971f3ad223" providerId="LiveId" clId="{93215E76-FFD6-42EE-928F-85E320D4BF27}" dt="2023-11-06T20:26:20.577" v="1780" actId="164"/>
          <ac:spMkLst>
            <pc:docMk/>
            <pc:sldMk cId="486725473" sldId="259"/>
            <ac:spMk id="2" creationId="{004F7383-9C47-1ABA-C865-9F68C0751E51}"/>
          </ac:spMkLst>
        </pc:spChg>
        <pc:spChg chg="mod topLvl">
          <ac:chgData name="Md Imran Hossain" userId="bb3c31971f3ad223" providerId="LiveId" clId="{93215E76-FFD6-42EE-928F-85E320D4BF27}" dt="2023-11-06T20:26:20.577" v="1780" actId="164"/>
          <ac:spMkLst>
            <pc:docMk/>
            <pc:sldMk cId="486725473" sldId="259"/>
            <ac:spMk id="3" creationId="{D667A11D-9577-D51A-28C1-837AE75BB26C}"/>
          </ac:spMkLst>
        </pc:spChg>
        <pc:spChg chg="add mod topLvl">
          <ac:chgData name="Md Imran Hossain" userId="bb3c31971f3ad223" providerId="LiveId" clId="{93215E76-FFD6-42EE-928F-85E320D4BF27}" dt="2023-11-06T20:26:20.577" v="1780" actId="164"/>
          <ac:spMkLst>
            <pc:docMk/>
            <pc:sldMk cId="486725473" sldId="259"/>
            <ac:spMk id="4" creationId="{7019AA2D-4BC8-F56C-A2BD-40256C88CD54}"/>
          </ac:spMkLst>
        </pc:spChg>
        <pc:spChg chg="add mod topLvl">
          <ac:chgData name="Md Imran Hossain" userId="bb3c31971f3ad223" providerId="LiveId" clId="{93215E76-FFD6-42EE-928F-85E320D4BF27}" dt="2023-11-06T20:26:20.577" v="1780" actId="164"/>
          <ac:spMkLst>
            <pc:docMk/>
            <pc:sldMk cId="486725473" sldId="259"/>
            <ac:spMk id="5" creationId="{2E47DCCA-5C17-5ED4-3280-F5692DD39C1A}"/>
          </ac:spMkLst>
        </pc:spChg>
        <pc:spChg chg="add mod topLvl">
          <ac:chgData name="Md Imran Hossain" userId="bb3c31971f3ad223" providerId="LiveId" clId="{93215E76-FFD6-42EE-928F-85E320D4BF27}" dt="2023-11-06T20:28:12.818" v="1802" actId="20577"/>
          <ac:spMkLst>
            <pc:docMk/>
            <pc:sldMk cId="486725473" sldId="259"/>
            <ac:spMk id="6" creationId="{A9A9DD42-FA15-D4D2-2794-56C53E1A29DA}"/>
          </ac:spMkLst>
        </pc:spChg>
        <pc:spChg chg="add mod topLvl">
          <ac:chgData name="Md Imran Hossain" userId="bb3c31971f3ad223" providerId="LiveId" clId="{93215E76-FFD6-42EE-928F-85E320D4BF27}" dt="2023-11-06T20:28:16.391" v="1804" actId="20577"/>
          <ac:spMkLst>
            <pc:docMk/>
            <pc:sldMk cId="486725473" sldId="259"/>
            <ac:spMk id="7" creationId="{A90A7F5F-C27F-384A-4DCA-AB208964BCEC}"/>
          </ac:spMkLst>
        </pc:spChg>
        <pc:spChg chg="add mod topLvl">
          <ac:chgData name="Md Imran Hossain" userId="bb3c31971f3ad223" providerId="LiveId" clId="{93215E76-FFD6-42EE-928F-85E320D4BF27}" dt="2023-11-06T20:26:23.064" v="1781" actId="164"/>
          <ac:spMkLst>
            <pc:docMk/>
            <pc:sldMk cId="486725473" sldId="259"/>
            <ac:spMk id="8" creationId="{EA29BF03-7CA9-ECC6-9487-747B8A058A2A}"/>
          </ac:spMkLst>
        </pc:spChg>
        <pc:spChg chg="mod topLvl">
          <ac:chgData name="Md Imran Hossain" userId="bb3c31971f3ad223" providerId="LiveId" clId="{93215E76-FFD6-42EE-928F-85E320D4BF27}" dt="2023-11-06T20:26:23.064" v="1781" actId="164"/>
          <ac:spMkLst>
            <pc:docMk/>
            <pc:sldMk cId="486725473" sldId="259"/>
            <ac:spMk id="9" creationId="{11D3604C-BFEA-DF17-6AAF-692A27508CF3}"/>
          </ac:spMkLst>
        </pc:spChg>
        <pc:spChg chg="add mod topLvl">
          <ac:chgData name="Md Imran Hossain" userId="bb3c31971f3ad223" providerId="LiveId" clId="{93215E76-FFD6-42EE-928F-85E320D4BF27}" dt="2023-11-06T20:26:23.064" v="1781" actId="164"/>
          <ac:spMkLst>
            <pc:docMk/>
            <pc:sldMk cId="486725473" sldId="259"/>
            <ac:spMk id="10" creationId="{F7359FD3-7F51-AD6F-4A74-328D1B5F617D}"/>
          </ac:spMkLst>
        </pc:spChg>
        <pc:spChg chg="add mod">
          <ac:chgData name="Md Imran Hossain" userId="bb3c31971f3ad223" providerId="LiveId" clId="{93215E76-FFD6-42EE-928F-85E320D4BF27}" dt="2023-11-08T20:45:03.691" v="7931" actId="20577"/>
          <ac:spMkLst>
            <pc:docMk/>
            <pc:sldMk cId="486725473" sldId="259"/>
            <ac:spMk id="11" creationId="{8C7BCED5-4B89-FE14-98AB-C87B6561E441}"/>
          </ac:spMkLst>
        </pc:spChg>
        <pc:spChg chg="mod topLvl">
          <ac:chgData name="Md Imran Hossain" userId="bb3c31971f3ad223" providerId="LiveId" clId="{93215E76-FFD6-42EE-928F-85E320D4BF27}" dt="2023-11-06T20:26:23.064" v="1781" actId="164"/>
          <ac:spMkLst>
            <pc:docMk/>
            <pc:sldMk cId="486725473" sldId="259"/>
            <ac:spMk id="12" creationId="{A4054EA9-B930-36DC-D45F-F027D6FDEABE}"/>
          </ac:spMkLst>
        </pc:spChg>
        <pc:spChg chg="mod topLvl">
          <ac:chgData name="Md Imran Hossain" userId="bb3c31971f3ad223" providerId="LiveId" clId="{93215E76-FFD6-42EE-928F-85E320D4BF27}" dt="2023-11-06T20:26:20.577" v="1780" actId="164"/>
          <ac:spMkLst>
            <pc:docMk/>
            <pc:sldMk cId="486725473" sldId="259"/>
            <ac:spMk id="13" creationId="{B7CA8F15-F5E5-4674-C355-888A7C305BCF}"/>
          </ac:spMkLst>
        </pc:spChg>
        <pc:spChg chg="add mod">
          <ac:chgData name="Md Imran Hossain" userId="bb3c31971f3ad223" providerId="LiveId" clId="{93215E76-FFD6-42EE-928F-85E320D4BF27}" dt="2023-11-08T20:47:36.623" v="7999"/>
          <ac:spMkLst>
            <pc:docMk/>
            <pc:sldMk cId="486725473" sldId="259"/>
            <ac:spMk id="14" creationId="{77EFC57C-F376-7D8F-4427-51073709AD9E}"/>
          </ac:spMkLst>
        </pc:spChg>
        <pc:spChg chg="add mod">
          <ac:chgData name="Md Imran Hossain" userId="bb3c31971f3ad223" providerId="LiveId" clId="{93215E76-FFD6-42EE-928F-85E320D4BF27}" dt="2023-11-06T20:27:08.058" v="1786" actId="1076"/>
          <ac:spMkLst>
            <pc:docMk/>
            <pc:sldMk cId="486725473" sldId="259"/>
            <ac:spMk id="15" creationId="{39A58D54-4B73-76B6-B664-FA243106BFA6}"/>
          </ac:spMkLst>
        </pc:spChg>
        <pc:spChg chg="mod topLvl">
          <ac:chgData name="Md Imran Hossain" userId="bb3c31971f3ad223" providerId="LiveId" clId="{93215E76-FFD6-42EE-928F-85E320D4BF27}" dt="2023-11-06T20:26:23.064" v="1781" actId="164"/>
          <ac:spMkLst>
            <pc:docMk/>
            <pc:sldMk cId="486725473" sldId="259"/>
            <ac:spMk id="16" creationId="{74E11C2B-E5FC-14BA-A083-158ADC67784F}"/>
          </ac:spMkLst>
        </pc:spChg>
        <pc:spChg chg="add mod">
          <ac:chgData name="Md Imran Hossain" userId="bb3c31971f3ad223" providerId="LiveId" clId="{93215E76-FFD6-42EE-928F-85E320D4BF27}" dt="2023-11-06T20:27:08.058" v="1786" actId="1076"/>
          <ac:spMkLst>
            <pc:docMk/>
            <pc:sldMk cId="486725473" sldId="259"/>
            <ac:spMk id="18" creationId="{E6C57B34-A336-C0CF-9083-9631917D76B5}"/>
          </ac:spMkLst>
        </pc:spChg>
        <pc:spChg chg="add mod">
          <ac:chgData name="Md Imran Hossain" userId="bb3c31971f3ad223" providerId="LiveId" clId="{93215E76-FFD6-42EE-928F-85E320D4BF27}" dt="2023-11-08T20:49:48.033" v="8018" actId="207"/>
          <ac:spMkLst>
            <pc:docMk/>
            <pc:sldMk cId="486725473" sldId="259"/>
            <ac:spMk id="19" creationId="{C53639B6-2570-0878-EC2F-1DE0B032CCE0}"/>
          </ac:spMkLst>
        </pc:spChg>
        <pc:spChg chg="add mod">
          <ac:chgData name="Md Imran Hossain" userId="bb3c31971f3ad223" providerId="LiveId" clId="{93215E76-FFD6-42EE-928F-85E320D4BF27}" dt="2023-11-06T20:28:19.430" v="1806" actId="20577"/>
          <ac:spMkLst>
            <pc:docMk/>
            <pc:sldMk cId="486725473" sldId="259"/>
            <ac:spMk id="20" creationId="{763A19BA-B1E3-9C93-EA18-87A2FFB2BAA0}"/>
          </ac:spMkLst>
        </pc:spChg>
        <pc:spChg chg="add mod">
          <ac:chgData name="Md Imran Hossain" userId="bb3c31971f3ad223" providerId="LiveId" clId="{93215E76-FFD6-42EE-928F-85E320D4BF27}" dt="2023-11-06T20:28:25.723" v="1808" actId="20577"/>
          <ac:spMkLst>
            <pc:docMk/>
            <pc:sldMk cId="486725473" sldId="259"/>
            <ac:spMk id="21" creationId="{0A9C6494-3240-6F95-AB73-44A744EDAB53}"/>
          </ac:spMkLst>
        </pc:spChg>
        <pc:grpChg chg="add del mod">
          <ac:chgData name="Md Imran Hossain" userId="bb3c31971f3ad223" providerId="LiveId" clId="{93215E76-FFD6-42EE-928F-85E320D4BF27}" dt="2023-11-06T20:25:33.075" v="1770" actId="165"/>
          <ac:grpSpMkLst>
            <pc:docMk/>
            <pc:sldMk cId="486725473" sldId="259"/>
            <ac:grpSpMk id="11" creationId="{8FDF54E3-85E9-DC06-56CB-40250918C23D}"/>
          </ac:grpSpMkLst>
        </pc:grpChg>
        <pc:grpChg chg="add del mod">
          <ac:chgData name="Md Imran Hossain" userId="bb3c31971f3ad223" providerId="LiveId" clId="{93215E76-FFD6-42EE-928F-85E320D4BF27}" dt="2023-11-06T20:25:33.075" v="1770" actId="165"/>
          <ac:grpSpMkLst>
            <pc:docMk/>
            <pc:sldMk cId="486725473" sldId="259"/>
            <ac:grpSpMk id="14" creationId="{66460DE8-679D-5C3A-CF60-F362FCDE4469}"/>
          </ac:grpSpMkLst>
        </pc:grpChg>
        <pc:grpChg chg="add mod">
          <ac:chgData name="Md Imran Hossain" userId="bb3c31971f3ad223" providerId="LiveId" clId="{93215E76-FFD6-42EE-928F-85E320D4BF27}" dt="2023-11-06T20:26:20.577" v="1780" actId="164"/>
          <ac:grpSpMkLst>
            <pc:docMk/>
            <pc:sldMk cId="486725473" sldId="259"/>
            <ac:grpSpMk id="22" creationId="{E95B12C9-9118-A5E4-CB76-F1D8D92D3B3B}"/>
          </ac:grpSpMkLst>
        </pc:grpChg>
        <pc:grpChg chg="add mod">
          <ac:chgData name="Md Imran Hossain" userId="bb3c31971f3ad223" providerId="LiveId" clId="{93215E76-FFD6-42EE-928F-85E320D4BF27}" dt="2023-11-06T20:26:23.064" v="1781" actId="164"/>
          <ac:grpSpMkLst>
            <pc:docMk/>
            <pc:sldMk cId="486725473" sldId="259"/>
            <ac:grpSpMk id="23" creationId="{4CE99C2C-ED1E-28BE-4980-97FAD21D569E}"/>
          </ac:grpSpMkLst>
        </pc:grpChg>
      </pc:sldChg>
      <pc:sldChg chg="addSp delSp modSp add mod ord">
        <pc:chgData name="Md Imran Hossain" userId="bb3c31971f3ad223" providerId="LiveId" clId="{93215E76-FFD6-42EE-928F-85E320D4BF27}" dt="2023-11-08T20:47:39.828" v="8001"/>
        <pc:sldMkLst>
          <pc:docMk/>
          <pc:sldMk cId="4157912672" sldId="260"/>
        </pc:sldMkLst>
        <pc:spChg chg="add mod">
          <ac:chgData name="Md Imran Hossain" userId="bb3c31971f3ad223" providerId="LiveId" clId="{93215E76-FFD6-42EE-928F-85E320D4BF27}" dt="2023-11-08T20:45:14.104" v="7936" actId="20577"/>
          <ac:spMkLst>
            <pc:docMk/>
            <pc:sldMk cId="4157912672" sldId="260"/>
            <ac:spMk id="2" creationId="{B67D1136-D016-EFFE-5E83-9F50AEC3241C}"/>
          </ac:spMkLst>
        </pc:spChg>
        <pc:spChg chg="add mod">
          <ac:chgData name="Md Imran Hossain" userId="bb3c31971f3ad223" providerId="LiveId" clId="{93215E76-FFD6-42EE-928F-85E320D4BF27}" dt="2023-11-08T20:47:39.828" v="8001"/>
          <ac:spMkLst>
            <pc:docMk/>
            <pc:sldMk cId="4157912672" sldId="260"/>
            <ac:spMk id="3" creationId="{DCFA2B7E-2DC9-4A38-54A4-974927EEFCC8}"/>
          </ac:spMkLst>
        </pc:spChg>
        <pc:spChg chg="mod">
          <ac:chgData name="Md Imran Hossain" userId="bb3c31971f3ad223" providerId="LiveId" clId="{93215E76-FFD6-42EE-928F-85E320D4BF27}" dt="2023-11-06T20:44:14.743" v="2020" actId="164"/>
          <ac:spMkLst>
            <pc:docMk/>
            <pc:sldMk cId="4157912672" sldId="260"/>
            <ac:spMk id="7" creationId="{4BA4D76F-7C11-51C5-B990-0ED17227EFB3}"/>
          </ac:spMkLst>
        </pc:spChg>
        <pc:spChg chg="mod">
          <ac:chgData name="Md Imran Hossain" userId="bb3c31971f3ad223" providerId="LiveId" clId="{93215E76-FFD6-42EE-928F-85E320D4BF27}" dt="2023-11-06T20:44:14.743" v="2020" actId="164"/>
          <ac:spMkLst>
            <pc:docMk/>
            <pc:sldMk cId="4157912672" sldId="260"/>
            <ac:spMk id="9" creationId="{954A3D97-DC01-34C1-19DD-A9DE05F584F3}"/>
          </ac:spMkLst>
        </pc:spChg>
        <pc:spChg chg="del">
          <ac:chgData name="Md Imran Hossain" userId="bb3c31971f3ad223" providerId="LiveId" clId="{93215E76-FFD6-42EE-928F-85E320D4BF27}" dt="2023-10-31T12:28:39.616" v="1282" actId="478"/>
          <ac:spMkLst>
            <pc:docMk/>
            <pc:sldMk cId="4157912672" sldId="260"/>
            <ac:spMk id="12" creationId="{9C9A4269-C790-488F-8A6E-73B7A0B6996E}"/>
          </ac:spMkLst>
        </pc:spChg>
        <pc:spChg chg="del mod">
          <ac:chgData name="Md Imran Hossain" userId="bb3c31971f3ad223" providerId="LiveId" clId="{93215E76-FFD6-42EE-928F-85E320D4BF27}" dt="2023-10-31T12:28:44.955" v="1284" actId="478"/>
          <ac:spMkLst>
            <pc:docMk/>
            <pc:sldMk cId="4157912672" sldId="260"/>
            <ac:spMk id="13" creationId="{5C4BE1D2-08F9-FE0E-A44B-20AB44D5EF75}"/>
          </ac:spMkLst>
        </pc:spChg>
        <pc:spChg chg="mod">
          <ac:chgData name="Md Imran Hossain" userId="bb3c31971f3ad223" providerId="LiveId" clId="{93215E76-FFD6-42EE-928F-85E320D4BF27}" dt="2023-11-06T20:44:14.743" v="2020" actId="164"/>
          <ac:spMkLst>
            <pc:docMk/>
            <pc:sldMk cId="4157912672" sldId="260"/>
            <ac:spMk id="14" creationId="{74299E51-D991-CE77-A8B5-20CF0735BB1B}"/>
          </ac:spMkLst>
        </pc:spChg>
        <pc:spChg chg="mod">
          <ac:chgData name="Md Imran Hossain" userId="bb3c31971f3ad223" providerId="LiveId" clId="{93215E76-FFD6-42EE-928F-85E320D4BF27}" dt="2023-11-06T20:44:14.743" v="2020" actId="164"/>
          <ac:spMkLst>
            <pc:docMk/>
            <pc:sldMk cId="4157912672" sldId="260"/>
            <ac:spMk id="15" creationId="{CC2BA04A-A6D4-1BB1-18CE-74A37A99F732}"/>
          </ac:spMkLst>
        </pc:spChg>
        <pc:spChg chg="mod">
          <ac:chgData name="Md Imran Hossain" userId="bb3c31971f3ad223" providerId="LiveId" clId="{93215E76-FFD6-42EE-928F-85E320D4BF27}" dt="2023-11-06T20:44:14.743" v="2020" actId="164"/>
          <ac:spMkLst>
            <pc:docMk/>
            <pc:sldMk cId="4157912672" sldId="260"/>
            <ac:spMk id="16" creationId="{FEF11B07-5F05-E912-6B1B-7AA722FA1F24}"/>
          </ac:spMkLst>
        </pc:spChg>
        <pc:spChg chg="del mod">
          <ac:chgData name="Md Imran Hossain" userId="bb3c31971f3ad223" providerId="LiveId" clId="{93215E76-FFD6-42EE-928F-85E320D4BF27}" dt="2023-10-31T17:07:52.700" v="1532" actId="478"/>
          <ac:spMkLst>
            <pc:docMk/>
            <pc:sldMk cId="4157912672" sldId="260"/>
            <ac:spMk id="17" creationId="{8333B11E-235B-BD48-1389-44DA986F5A37}"/>
          </ac:spMkLst>
        </pc:spChg>
        <pc:spChg chg="mod">
          <ac:chgData name="Md Imran Hossain" userId="bb3c31971f3ad223" providerId="LiveId" clId="{93215E76-FFD6-42EE-928F-85E320D4BF27}" dt="2023-11-06T20:44:14.743" v="2020" actId="164"/>
          <ac:spMkLst>
            <pc:docMk/>
            <pc:sldMk cId="4157912672" sldId="260"/>
            <ac:spMk id="18" creationId="{7F456D0F-3604-A3F1-E9E3-7B86D435F685}"/>
          </ac:spMkLst>
        </pc:spChg>
        <pc:spChg chg="mod">
          <ac:chgData name="Md Imran Hossain" userId="bb3c31971f3ad223" providerId="LiveId" clId="{93215E76-FFD6-42EE-928F-85E320D4BF27}" dt="2023-11-06T20:44:14.743" v="2020" actId="164"/>
          <ac:spMkLst>
            <pc:docMk/>
            <pc:sldMk cId="4157912672" sldId="260"/>
            <ac:spMk id="19" creationId="{D4633703-3987-E9CD-7FF8-C1C38C6EEEEC}"/>
          </ac:spMkLst>
        </pc:spChg>
        <pc:spChg chg="mod">
          <ac:chgData name="Md Imran Hossain" userId="bb3c31971f3ad223" providerId="LiveId" clId="{93215E76-FFD6-42EE-928F-85E320D4BF27}" dt="2023-11-06T20:44:14.743" v="2020" actId="164"/>
          <ac:spMkLst>
            <pc:docMk/>
            <pc:sldMk cId="4157912672" sldId="260"/>
            <ac:spMk id="20" creationId="{282C0BD1-2D32-E5DF-8658-45B90CC4A316}"/>
          </ac:spMkLst>
        </pc:spChg>
        <pc:spChg chg="add mod">
          <ac:chgData name="Md Imran Hossain" userId="bb3c31971f3ad223" providerId="LiveId" clId="{93215E76-FFD6-42EE-928F-85E320D4BF27}" dt="2023-10-31T17:07:53.386" v="1533"/>
          <ac:spMkLst>
            <pc:docMk/>
            <pc:sldMk cId="4157912672" sldId="260"/>
            <ac:spMk id="22" creationId="{B4F2584B-768A-99AE-727C-EBA44983F2A0}"/>
          </ac:spMkLst>
        </pc:spChg>
        <pc:spChg chg="add mod">
          <ac:chgData name="Md Imran Hossain" userId="bb3c31971f3ad223" providerId="LiveId" clId="{93215E76-FFD6-42EE-928F-85E320D4BF27}" dt="2023-11-06T20:44:25.191" v="2022" actId="113"/>
          <ac:spMkLst>
            <pc:docMk/>
            <pc:sldMk cId="4157912672" sldId="260"/>
            <ac:spMk id="38" creationId="{5ED1B5B7-FF93-1C12-392C-A01000ACC5B1}"/>
          </ac:spMkLst>
        </pc:spChg>
        <pc:spChg chg="add mod">
          <ac:chgData name="Md Imran Hossain" userId="bb3c31971f3ad223" providerId="LiveId" clId="{93215E76-FFD6-42EE-928F-85E320D4BF27}" dt="2023-11-06T20:44:28.530" v="2023" actId="113"/>
          <ac:spMkLst>
            <pc:docMk/>
            <pc:sldMk cId="4157912672" sldId="260"/>
            <ac:spMk id="39" creationId="{34352278-B7C0-1148-E387-328CD8138525}"/>
          </ac:spMkLst>
        </pc:spChg>
        <pc:spChg chg="add mod">
          <ac:chgData name="Md Imran Hossain" userId="bb3c31971f3ad223" providerId="LiveId" clId="{93215E76-FFD6-42EE-928F-85E320D4BF27}" dt="2023-11-06T20:44:31.405" v="2024" actId="113"/>
          <ac:spMkLst>
            <pc:docMk/>
            <pc:sldMk cId="4157912672" sldId="260"/>
            <ac:spMk id="40" creationId="{50845327-1B7D-F5F6-67A4-937277616B75}"/>
          </ac:spMkLst>
        </pc:spChg>
        <pc:grpChg chg="add mod">
          <ac:chgData name="Md Imran Hossain" userId="bb3c31971f3ad223" providerId="LiveId" clId="{93215E76-FFD6-42EE-928F-85E320D4BF27}" dt="2023-11-06T20:45:06.652" v="2029" actId="1076"/>
          <ac:grpSpMkLst>
            <pc:docMk/>
            <pc:sldMk cId="4157912672" sldId="260"/>
            <ac:grpSpMk id="41" creationId="{1702D877-A973-177F-17BA-C70467FE6788}"/>
          </ac:grpSpMkLst>
        </pc:grpChg>
        <pc:picChg chg="del mod">
          <ac:chgData name="Md Imran Hossain" userId="bb3c31971f3ad223" providerId="LiveId" clId="{93215E76-FFD6-42EE-928F-85E320D4BF27}" dt="2023-11-06T20:42:43.639" v="1981" actId="478"/>
          <ac:picMkLst>
            <pc:docMk/>
            <pc:sldMk cId="4157912672" sldId="260"/>
            <ac:picMk id="2" creationId="{B399B10E-F535-0629-0878-C0ECB94497B6}"/>
          </ac:picMkLst>
        </pc:picChg>
        <pc:picChg chg="del mod">
          <ac:chgData name="Md Imran Hossain" userId="bb3c31971f3ad223" providerId="LiveId" clId="{93215E76-FFD6-42EE-928F-85E320D4BF27}" dt="2023-11-06T20:42:43.639" v="1981" actId="478"/>
          <ac:picMkLst>
            <pc:docMk/>
            <pc:sldMk cId="4157912672" sldId="260"/>
            <ac:picMk id="3" creationId="{BA57B241-98EB-8363-CF41-D76011CC1181}"/>
          </ac:picMkLst>
        </pc:picChg>
        <pc:picChg chg="mod">
          <ac:chgData name="Md Imran Hossain" userId="bb3c31971f3ad223" providerId="LiveId" clId="{93215E76-FFD6-42EE-928F-85E320D4BF27}" dt="2023-11-06T20:44:14.743" v="2020" actId="164"/>
          <ac:picMkLst>
            <pc:docMk/>
            <pc:sldMk cId="4157912672" sldId="260"/>
            <ac:picMk id="4" creationId="{7DF1EBBB-BCB1-2A18-4596-0C2A4CD971E3}"/>
          </ac:picMkLst>
        </pc:picChg>
        <pc:picChg chg="add del mod">
          <ac:chgData name="Md Imran Hossain" userId="bb3c31971f3ad223" providerId="LiveId" clId="{93215E76-FFD6-42EE-928F-85E320D4BF27}" dt="2023-11-06T20:40:57.083" v="1961" actId="478"/>
          <ac:picMkLst>
            <pc:docMk/>
            <pc:sldMk cId="4157912672" sldId="260"/>
            <ac:picMk id="8" creationId="{3437F1AA-73D0-B49A-215D-42BCBB14A62D}"/>
          </ac:picMkLst>
        </pc:picChg>
        <pc:picChg chg="add del mod">
          <ac:chgData name="Md Imran Hossain" userId="bb3c31971f3ad223" providerId="LiveId" clId="{93215E76-FFD6-42EE-928F-85E320D4BF27}" dt="2023-11-06T20:40:57.083" v="1961" actId="478"/>
          <ac:picMkLst>
            <pc:docMk/>
            <pc:sldMk cId="4157912672" sldId="260"/>
            <ac:picMk id="10" creationId="{4C09C86C-792B-6E38-0065-29710FEFC220}"/>
          </ac:picMkLst>
        </pc:picChg>
        <pc:picChg chg="add del mod">
          <ac:chgData name="Md Imran Hossain" userId="bb3c31971f3ad223" providerId="LiveId" clId="{93215E76-FFD6-42EE-928F-85E320D4BF27}" dt="2023-11-06T20:40:57.083" v="1961" actId="478"/>
          <ac:picMkLst>
            <pc:docMk/>
            <pc:sldMk cId="4157912672" sldId="260"/>
            <ac:picMk id="12" creationId="{3599F39C-0288-2330-6F6C-3930AFE219CC}"/>
          </ac:picMkLst>
        </pc:picChg>
        <pc:picChg chg="add del mod">
          <ac:chgData name="Md Imran Hossain" userId="bb3c31971f3ad223" providerId="LiveId" clId="{93215E76-FFD6-42EE-928F-85E320D4BF27}" dt="2023-11-06T20:40:57.083" v="1961" actId="478"/>
          <ac:picMkLst>
            <pc:docMk/>
            <pc:sldMk cId="4157912672" sldId="260"/>
            <ac:picMk id="13" creationId="{C567BFED-6133-2D8F-E758-27559FC5067B}"/>
          </ac:picMkLst>
        </pc:picChg>
        <pc:picChg chg="add del mod">
          <ac:chgData name="Md Imran Hossain" userId="bb3c31971f3ad223" providerId="LiveId" clId="{93215E76-FFD6-42EE-928F-85E320D4BF27}" dt="2023-11-06T20:40:57.083" v="1961" actId="478"/>
          <ac:picMkLst>
            <pc:docMk/>
            <pc:sldMk cId="4157912672" sldId="260"/>
            <ac:picMk id="17" creationId="{03A5F7D9-4D0A-4A93-9C1E-64AB6E5783A8}"/>
          </ac:picMkLst>
        </pc:picChg>
        <pc:picChg chg="add del mod">
          <ac:chgData name="Md Imran Hossain" userId="bb3c31971f3ad223" providerId="LiveId" clId="{93215E76-FFD6-42EE-928F-85E320D4BF27}" dt="2023-11-06T20:40:57.083" v="1961" actId="478"/>
          <ac:picMkLst>
            <pc:docMk/>
            <pc:sldMk cId="4157912672" sldId="260"/>
            <ac:picMk id="21" creationId="{798F18BE-F7AB-D405-DDE0-3D66730A6CBC}"/>
          </ac:picMkLst>
        </pc:picChg>
        <pc:picChg chg="mod">
          <ac:chgData name="Md Imran Hossain" userId="bb3c31971f3ad223" providerId="LiveId" clId="{93215E76-FFD6-42EE-928F-85E320D4BF27}" dt="2023-11-06T20:44:14.743" v="2020" actId="164"/>
          <ac:picMkLst>
            <pc:docMk/>
            <pc:sldMk cId="4157912672" sldId="260"/>
            <ac:picMk id="27" creationId="{588E55A8-9CC3-081E-F8DC-1BC719D220A5}"/>
          </ac:picMkLst>
        </pc:picChg>
        <pc:picChg chg="del mod">
          <ac:chgData name="Md Imran Hossain" userId="bb3c31971f3ad223" providerId="LiveId" clId="{93215E76-FFD6-42EE-928F-85E320D4BF27}" dt="2023-10-31T12:29:06.795" v="1329" actId="478"/>
          <ac:picMkLst>
            <pc:docMk/>
            <pc:sldMk cId="4157912672" sldId="260"/>
            <ac:picMk id="28" creationId="{8DF8E4C7-35DA-E3FF-D915-670E7C44B587}"/>
          </ac:picMkLst>
        </pc:picChg>
        <pc:picChg chg="del mod">
          <ac:chgData name="Md Imran Hossain" userId="bb3c31971f3ad223" providerId="LiveId" clId="{93215E76-FFD6-42EE-928F-85E320D4BF27}" dt="2023-11-06T20:44:47.204" v="2027" actId="478"/>
          <ac:picMkLst>
            <pc:docMk/>
            <pc:sldMk cId="4157912672" sldId="260"/>
            <ac:picMk id="34" creationId="{85DBC71B-FBB9-1348-D27E-22FA656AC02D}"/>
          </ac:picMkLst>
        </pc:picChg>
        <pc:picChg chg="add mod">
          <ac:chgData name="Md Imran Hossain" userId="bb3c31971f3ad223" providerId="LiveId" clId="{93215E76-FFD6-42EE-928F-85E320D4BF27}" dt="2023-11-06T20:44:14.743" v="2020" actId="164"/>
          <ac:picMkLst>
            <pc:docMk/>
            <pc:sldMk cId="4157912672" sldId="260"/>
            <ac:picMk id="36" creationId="{B38B900E-055F-5A76-2C67-0A4CB0851C4D}"/>
          </ac:picMkLst>
        </pc:picChg>
        <pc:picChg chg="add mod">
          <ac:chgData name="Md Imran Hossain" userId="bb3c31971f3ad223" providerId="LiveId" clId="{93215E76-FFD6-42EE-928F-85E320D4BF27}" dt="2023-11-06T20:44:14.743" v="2020" actId="164"/>
          <ac:picMkLst>
            <pc:docMk/>
            <pc:sldMk cId="4157912672" sldId="260"/>
            <ac:picMk id="37" creationId="{8BAA7D9C-327E-6A0D-DE4E-4F8BEA1B754B}"/>
          </ac:picMkLst>
        </pc:picChg>
        <pc:picChg chg="add mod">
          <ac:chgData name="Md Imran Hossain" userId="bb3c31971f3ad223" providerId="LiveId" clId="{93215E76-FFD6-42EE-928F-85E320D4BF27}" dt="2023-11-06T20:45:06.652" v="2029" actId="1076"/>
          <ac:picMkLst>
            <pc:docMk/>
            <pc:sldMk cId="4157912672" sldId="260"/>
            <ac:picMk id="43" creationId="{C6130384-FC9C-4D43-88CD-4F9B87FA38D6}"/>
          </ac:picMkLst>
        </pc:picChg>
        <pc:cxnChg chg="add del mod">
          <ac:chgData name="Md Imran Hossain" userId="bb3c31971f3ad223" providerId="LiveId" clId="{93215E76-FFD6-42EE-928F-85E320D4BF27}" dt="2023-11-06T20:40:57.083" v="1961" actId="478"/>
          <ac:cxnSpMkLst>
            <pc:docMk/>
            <pc:sldMk cId="4157912672" sldId="260"/>
            <ac:cxnSpMk id="5" creationId="{C15B9EB3-A111-B32F-7FF8-DEDB204FFD44}"/>
          </ac:cxnSpMkLst>
        </pc:cxnChg>
        <pc:cxnChg chg="mod">
          <ac:chgData name="Md Imran Hossain" userId="bb3c31971f3ad223" providerId="LiveId" clId="{93215E76-FFD6-42EE-928F-85E320D4BF27}" dt="2023-11-06T20:44:14.743" v="2020" actId="164"/>
          <ac:cxnSpMkLst>
            <pc:docMk/>
            <pc:sldMk cId="4157912672" sldId="260"/>
            <ac:cxnSpMk id="6" creationId="{0D12EAE2-EFD0-148B-52F0-FB21B90E61B4}"/>
          </ac:cxnSpMkLst>
        </pc:cxnChg>
        <pc:cxnChg chg="mod">
          <ac:chgData name="Md Imran Hossain" userId="bb3c31971f3ad223" providerId="LiveId" clId="{93215E76-FFD6-42EE-928F-85E320D4BF27}" dt="2023-11-06T20:44:14.743" v="2020" actId="164"/>
          <ac:cxnSpMkLst>
            <pc:docMk/>
            <pc:sldMk cId="4157912672" sldId="260"/>
            <ac:cxnSpMk id="11" creationId="{1247CE6D-F3E8-D94F-AE5E-8ED44F717CED}"/>
          </ac:cxnSpMkLst>
        </pc:cxnChg>
        <pc:cxnChg chg="del">
          <ac:chgData name="Md Imran Hossain" userId="bb3c31971f3ad223" providerId="LiveId" clId="{93215E76-FFD6-42EE-928F-85E320D4BF27}" dt="2023-10-31T12:28:48.368" v="1285" actId="478"/>
          <ac:cxnSpMkLst>
            <pc:docMk/>
            <pc:sldMk cId="4157912672" sldId="260"/>
            <ac:cxnSpMk id="21" creationId="{F5A2F515-CC9C-9478-90D7-97609247A8AD}"/>
          </ac:cxnSpMkLst>
        </pc:cxnChg>
        <pc:cxnChg chg="add mod">
          <ac:chgData name="Md Imran Hossain" userId="bb3c31971f3ad223" providerId="LiveId" clId="{93215E76-FFD6-42EE-928F-85E320D4BF27}" dt="2023-11-06T20:40:52.651" v="1960"/>
          <ac:cxnSpMkLst>
            <pc:docMk/>
            <pc:sldMk cId="4157912672" sldId="260"/>
            <ac:cxnSpMk id="23" creationId="{4EA72733-7AFF-70B7-675F-974E26F43A37}"/>
          </ac:cxnSpMkLst>
        </pc:cxnChg>
        <pc:cxnChg chg="mod">
          <ac:chgData name="Md Imran Hossain" userId="bb3c31971f3ad223" providerId="LiveId" clId="{93215E76-FFD6-42EE-928F-85E320D4BF27}" dt="2023-11-06T20:44:14.743" v="2020" actId="164"/>
          <ac:cxnSpMkLst>
            <pc:docMk/>
            <pc:sldMk cId="4157912672" sldId="260"/>
            <ac:cxnSpMk id="24" creationId="{E406AC1C-1585-2EB1-0D15-B65964A76326}"/>
          </ac:cxnSpMkLst>
        </pc:cxnChg>
        <pc:cxnChg chg="mod">
          <ac:chgData name="Md Imran Hossain" userId="bb3c31971f3ad223" providerId="LiveId" clId="{93215E76-FFD6-42EE-928F-85E320D4BF27}" dt="2023-11-06T20:44:14.743" v="2020" actId="164"/>
          <ac:cxnSpMkLst>
            <pc:docMk/>
            <pc:sldMk cId="4157912672" sldId="260"/>
            <ac:cxnSpMk id="25" creationId="{D64E6F7F-FCB5-16FE-46B8-BC54325FF452}"/>
          </ac:cxnSpMkLst>
        </pc:cxnChg>
        <pc:cxnChg chg="mod">
          <ac:chgData name="Md Imran Hossain" userId="bb3c31971f3ad223" providerId="LiveId" clId="{93215E76-FFD6-42EE-928F-85E320D4BF27}" dt="2023-11-06T20:44:14.743" v="2020" actId="164"/>
          <ac:cxnSpMkLst>
            <pc:docMk/>
            <pc:sldMk cId="4157912672" sldId="260"/>
            <ac:cxnSpMk id="26" creationId="{3CE40387-EC72-046D-C985-B585C5AB40D6}"/>
          </ac:cxnSpMkLst>
        </pc:cxnChg>
        <pc:cxnChg chg="add mod">
          <ac:chgData name="Md Imran Hossain" userId="bb3c31971f3ad223" providerId="LiveId" clId="{93215E76-FFD6-42EE-928F-85E320D4BF27}" dt="2023-11-06T20:40:51.889" v="1958"/>
          <ac:cxnSpMkLst>
            <pc:docMk/>
            <pc:sldMk cId="4157912672" sldId="260"/>
            <ac:cxnSpMk id="28" creationId="{AA13C1BC-3AFD-3BDD-4464-7EA9C128CA75}"/>
          </ac:cxnSpMkLst>
        </pc:cxnChg>
        <pc:cxnChg chg="del mod">
          <ac:chgData name="Md Imran Hossain" userId="bb3c31971f3ad223" providerId="LiveId" clId="{93215E76-FFD6-42EE-928F-85E320D4BF27}" dt="2023-10-31T12:29:04.321" v="1328" actId="478"/>
          <ac:cxnSpMkLst>
            <pc:docMk/>
            <pc:sldMk cId="4157912672" sldId="260"/>
            <ac:cxnSpMk id="29" creationId="{F30EC157-3119-A2AE-4D62-0B11F04126A9}"/>
          </ac:cxnSpMkLst>
        </pc:cxnChg>
        <pc:cxnChg chg="add mod">
          <ac:chgData name="Md Imran Hossain" userId="bb3c31971f3ad223" providerId="LiveId" clId="{93215E76-FFD6-42EE-928F-85E320D4BF27}" dt="2023-11-06T20:40:50.055" v="1951"/>
          <ac:cxnSpMkLst>
            <pc:docMk/>
            <pc:sldMk cId="4157912672" sldId="260"/>
            <ac:cxnSpMk id="30" creationId="{FD7AA489-A7D8-F13C-4D54-AEBEC771AAC0}"/>
          </ac:cxnSpMkLst>
        </pc:cxnChg>
        <pc:cxnChg chg="mod">
          <ac:chgData name="Md Imran Hossain" userId="bb3c31971f3ad223" providerId="LiveId" clId="{93215E76-FFD6-42EE-928F-85E320D4BF27}" dt="2023-11-06T20:44:14.743" v="2020" actId="164"/>
          <ac:cxnSpMkLst>
            <pc:docMk/>
            <pc:sldMk cId="4157912672" sldId="260"/>
            <ac:cxnSpMk id="31" creationId="{B78FF676-BC48-152E-5673-FE9270EAC01F}"/>
          </ac:cxnSpMkLst>
        </pc:cxnChg>
        <pc:cxnChg chg="mod">
          <ac:chgData name="Md Imran Hossain" userId="bb3c31971f3ad223" providerId="LiveId" clId="{93215E76-FFD6-42EE-928F-85E320D4BF27}" dt="2023-11-06T20:44:14.743" v="2020" actId="164"/>
          <ac:cxnSpMkLst>
            <pc:docMk/>
            <pc:sldMk cId="4157912672" sldId="260"/>
            <ac:cxnSpMk id="33" creationId="{74503DDA-04BC-DE40-F6EB-6F10B370FF43}"/>
          </ac:cxnSpMkLst>
        </pc:cxnChg>
        <pc:cxnChg chg="mod">
          <ac:chgData name="Md Imran Hossain" userId="bb3c31971f3ad223" providerId="LiveId" clId="{93215E76-FFD6-42EE-928F-85E320D4BF27}" dt="2023-11-06T20:44:14.743" v="2020" actId="164"/>
          <ac:cxnSpMkLst>
            <pc:docMk/>
            <pc:sldMk cId="4157912672" sldId="260"/>
            <ac:cxnSpMk id="35" creationId="{79B2427C-4DA1-E1FB-E40E-389F72B2F617}"/>
          </ac:cxnSpMkLst>
        </pc:cxnChg>
      </pc:sldChg>
      <pc:sldChg chg="new del">
        <pc:chgData name="Md Imran Hossain" userId="bb3c31971f3ad223" providerId="LiveId" clId="{93215E76-FFD6-42EE-928F-85E320D4BF27}" dt="2023-10-31T12:33:06.577" v="1360" actId="680"/>
        <pc:sldMkLst>
          <pc:docMk/>
          <pc:sldMk cId="273548573" sldId="261"/>
        </pc:sldMkLst>
      </pc:sldChg>
      <pc:sldChg chg="addSp delSp modSp add del mod">
        <pc:chgData name="Md Imran Hossain" userId="bb3c31971f3ad223" providerId="LiveId" clId="{93215E76-FFD6-42EE-928F-85E320D4BF27}" dt="2023-11-06T21:48:12.193" v="3441" actId="2696"/>
        <pc:sldMkLst>
          <pc:docMk/>
          <pc:sldMk cId="4292238211" sldId="261"/>
        </pc:sldMkLst>
        <pc:spChg chg="add mod">
          <ac:chgData name="Md Imran Hossain" userId="bb3c31971f3ad223" providerId="LiveId" clId="{93215E76-FFD6-42EE-928F-85E320D4BF27}" dt="2023-10-31T12:41:21.111" v="1455" actId="207"/>
          <ac:spMkLst>
            <pc:docMk/>
            <pc:sldMk cId="4292238211" sldId="261"/>
            <ac:spMk id="5" creationId="{8EB9ACE3-8E70-2B39-906E-1DB84AE0D264}"/>
          </ac:spMkLst>
        </pc:spChg>
        <pc:spChg chg="del">
          <ac:chgData name="Md Imran Hossain" userId="bb3c31971f3ad223" providerId="LiveId" clId="{93215E76-FFD6-42EE-928F-85E320D4BF27}" dt="2023-10-31T12:33:12.937" v="1362" actId="478"/>
          <ac:spMkLst>
            <pc:docMk/>
            <pc:sldMk cId="4292238211" sldId="261"/>
            <ac:spMk id="7" creationId="{4BA4D76F-7C11-51C5-B990-0ED17227EFB3}"/>
          </ac:spMkLst>
        </pc:spChg>
        <pc:spChg chg="add mod">
          <ac:chgData name="Md Imran Hossain" userId="bb3c31971f3ad223" providerId="LiveId" clId="{93215E76-FFD6-42EE-928F-85E320D4BF27}" dt="2023-10-31T12:41:17.104" v="1454" actId="207"/>
          <ac:spMkLst>
            <pc:docMk/>
            <pc:sldMk cId="4292238211" sldId="261"/>
            <ac:spMk id="8" creationId="{8CFC74A2-623A-5FF1-A64E-24B795717754}"/>
          </ac:spMkLst>
        </pc:spChg>
        <pc:spChg chg="del">
          <ac:chgData name="Md Imran Hossain" userId="bb3c31971f3ad223" providerId="LiveId" clId="{93215E76-FFD6-42EE-928F-85E320D4BF27}" dt="2023-10-31T12:33:12.937" v="1362" actId="478"/>
          <ac:spMkLst>
            <pc:docMk/>
            <pc:sldMk cId="4292238211" sldId="261"/>
            <ac:spMk id="9" creationId="{954A3D97-DC01-34C1-19DD-A9DE05F584F3}"/>
          </ac:spMkLst>
        </pc:spChg>
        <pc:spChg chg="add mod">
          <ac:chgData name="Md Imran Hossain" userId="bb3c31971f3ad223" providerId="LiveId" clId="{93215E76-FFD6-42EE-928F-85E320D4BF27}" dt="2023-10-31T12:41:27.448" v="1456" actId="207"/>
          <ac:spMkLst>
            <pc:docMk/>
            <pc:sldMk cId="4292238211" sldId="261"/>
            <ac:spMk id="10" creationId="{F503D6A0-DB40-B2D8-531D-78B968A69A7B}"/>
          </ac:spMkLst>
        </pc:spChg>
        <pc:spChg chg="add mod">
          <ac:chgData name="Md Imran Hossain" userId="bb3c31971f3ad223" providerId="LiveId" clId="{93215E76-FFD6-42EE-928F-85E320D4BF27}" dt="2023-10-31T12:41:30.651" v="1457" actId="207"/>
          <ac:spMkLst>
            <pc:docMk/>
            <pc:sldMk cId="4292238211" sldId="261"/>
            <ac:spMk id="12" creationId="{0F3FA73E-A77A-7F94-F70D-669F5819693D}"/>
          </ac:spMkLst>
        </pc:spChg>
        <pc:spChg chg="add del mod ord">
          <ac:chgData name="Md Imran Hossain" userId="bb3c31971f3ad223" providerId="LiveId" clId="{93215E76-FFD6-42EE-928F-85E320D4BF27}" dt="2023-10-31T12:39:13.730" v="1437" actId="478"/>
          <ac:spMkLst>
            <pc:docMk/>
            <pc:sldMk cId="4292238211" sldId="261"/>
            <ac:spMk id="13" creationId="{031E0778-5158-1443-8587-34BC005FA30F}"/>
          </ac:spMkLst>
        </pc:spChg>
        <pc:spChg chg="del">
          <ac:chgData name="Md Imran Hossain" userId="bb3c31971f3ad223" providerId="LiveId" clId="{93215E76-FFD6-42EE-928F-85E320D4BF27}" dt="2023-10-31T12:33:12.937" v="1362" actId="478"/>
          <ac:spMkLst>
            <pc:docMk/>
            <pc:sldMk cId="4292238211" sldId="261"/>
            <ac:spMk id="14" creationId="{74299E51-D991-CE77-A8B5-20CF0735BB1B}"/>
          </ac:spMkLst>
        </pc:spChg>
        <pc:spChg chg="del">
          <ac:chgData name="Md Imran Hossain" userId="bb3c31971f3ad223" providerId="LiveId" clId="{93215E76-FFD6-42EE-928F-85E320D4BF27}" dt="2023-10-31T12:33:12.937" v="1362" actId="478"/>
          <ac:spMkLst>
            <pc:docMk/>
            <pc:sldMk cId="4292238211" sldId="261"/>
            <ac:spMk id="15" creationId="{CC2BA04A-A6D4-1BB1-18CE-74A37A99F732}"/>
          </ac:spMkLst>
        </pc:spChg>
        <pc:spChg chg="del">
          <ac:chgData name="Md Imran Hossain" userId="bb3c31971f3ad223" providerId="LiveId" clId="{93215E76-FFD6-42EE-928F-85E320D4BF27}" dt="2023-10-31T12:33:12.937" v="1362" actId="478"/>
          <ac:spMkLst>
            <pc:docMk/>
            <pc:sldMk cId="4292238211" sldId="261"/>
            <ac:spMk id="16" creationId="{FEF11B07-5F05-E912-6B1B-7AA722FA1F24}"/>
          </ac:spMkLst>
        </pc:spChg>
        <pc:spChg chg="del">
          <ac:chgData name="Md Imran Hossain" userId="bb3c31971f3ad223" providerId="LiveId" clId="{93215E76-FFD6-42EE-928F-85E320D4BF27}" dt="2023-10-31T12:33:12.937" v="1362" actId="478"/>
          <ac:spMkLst>
            <pc:docMk/>
            <pc:sldMk cId="4292238211" sldId="261"/>
            <ac:spMk id="17" creationId="{8333B11E-235B-BD48-1389-44DA986F5A37}"/>
          </ac:spMkLst>
        </pc:spChg>
        <pc:spChg chg="del">
          <ac:chgData name="Md Imran Hossain" userId="bb3c31971f3ad223" providerId="LiveId" clId="{93215E76-FFD6-42EE-928F-85E320D4BF27}" dt="2023-10-31T12:33:12.937" v="1362" actId="478"/>
          <ac:spMkLst>
            <pc:docMk/>
            <pc:sldMk cId="4292238211" sldId="261"/>
            <ac:spMk id="18" creationId="{7F456D0F-3604-A3F1-E9E3-7B86D435F685}"/>
          </ac:spMkLst>
        </pc:spChg>
        <pc:spChg chg="del">
          <ac:chgData name="Md Imran Hossain" userId="bb3c31971f3ad223" providerId="LiveId" clId="{93215E76-FFD6-42EE-928F-85E320D4BF27}" dt="2023-10-31T12:33:12.937" v="1362" actId="478"/>
          <ac:spMkLst>
            <pc:docMk/>
            <pc:sldMk cId="4292238211" sldId="261"/>
            <ac:spMk id="19" creationId="{D4633703-3987-E9CD-7FF8-C1C38C6EEEEC}"/>
          </ac:spMkLst>
        </pc:spChg>
        <pc:spChg chg="del">
          <ac:chgData name="Md Imran Hossain" userId="bb3c31971f3ad223" providerId="LiveId" clId="{93215E76-FFD6-42EE-928F-85E320D4BF27}" dt="2023-10-31T12:33:12.937" v="1362" actId="478"/>
          <ac:spMkLst>
            <pc:docMk/>
            <pc:sldMk cId="4292238211" sldId="261"/>
            <ac:spMk id="20" creationId="{282C0BD1-2D32-E5DF-8658-45B90CC4A316}"/>
          </ac:spMkLst>
        </pc:spChg>
        <pc:spChg chg="add mod">
          <ac:chgData name="Md Imran Hossain" userId="bb3c31971f3ad223" providerId="LiveId" clId="{93215E76-FFD6-42EE-928F-85E320D4BF27}" dt="2023-10-31T12:42:31.551" v="1493" actId="1076"/>
          <ac:spMkLst>
            <pc:docMk/>
            <pc:sldMk cId="4292238211" sldId="261"/>
            <ac:spMk id="22" creationId="{DC24D956-D089-3DC6-830B-185B596F992B}"/>
          </ac:spMkLst>
        </pc:spChg>
        <pc:spChg chg="add mod">
          <ac:chgData name="Md Imran Hossain" userId="bb3c31971f3ad223" providerId="LiveId" clId="{93215E76-FFD6-42EE-928F-85E320D4BF27}" dt="2023-10-31T12:42:31.551" v="1493" actId="1076"/>
          <ac:spMkLst>
            <pc:docMk/>
            <pc:sldMk cId="4292238211" sldId="261"/>
            <ac:spMk id="23" creationId="{4869F69A-E827-D287-A9CB-EC1223CD71F9}"/>
          </ac:spMkLst>
        </pc:spChg>
        <pc:grpChg chg="add mod ord">
          <ac:chgData name="Md Imran Hossain" userId="bb3c31971f3ad223" providerId="LiveId" clId="{93215E76-FFD6-42EE-928F-85E320D4BF27}" dt="2023-10-31T12:42:31.551" v="1493" actId="1076"/>
          <ac:grpSpMkLst>
            <pc:docMk/>
            <pc:sldMk cId="4292238211" sldId="261"/>
            <ac:grpSpMk id="21" creationId="{99FF4E88-1881-6FBA-7F49-888F676A87D5}"/>
          </ac:grpSpMkLst>
        </pc:grpChg>
        <pc:picChg chg="del">
          <ac:chgData name="Md Imran Hossain" userId="bb3c31971f3ad223" providerId="LiveId" clId="{93215E76-FFD6-42EE-928F-85E320D4BF27}" dt="2023-10-31T12:33:12.937" v="1362" actId="478"/>
          <ac:picMkLst>
            <pc:docMk/>
            <pc:sldMk cId="4292238211" sldId="261"/>
            <ac:picMk id="2" creationId="{B399B10E-F535-0629-0878-C0ECB94497B6}"/>
          </ac:picMkLst>
        </pc:picChg>
        <pc:picChg chg="del">
          <ac:chgData name="Md Imran Hossain" userId="bb3c31971f3ad223" providerId="LiveId" clId="{93215E76-FFD6-42EE-928F-85E320D4BF27}" dt="2023-10-31T12:33:12.937" v="1362" actId="478"/>
          <ac:picMkLst>
            <pc:docMk/>
            <pc:sldMk cId="4292238211" sldId="261"/>
            <ac:picMk id="3" creationId="{BA57B241-98EB-8363-CF41-D76011CC1181}"/>
          </ac:picMkLst>
        </pc:picChg>
        <pc:picChg chg="del">
          <ac:chgData name="Md Imran Hossain" userId="bb3c31971f3ad223" providerId="LiveId" clId="{93215E76-FFD6-42EE-928F-85E320D4BF27}" dt="2023-10-31T12:33:12.937" v="1362" actId="478"/>
          <ac:picMkLst>
            <pc:docMk/>
            <pc:sldMk cId="4292238211" sldId="261"/>
            <ac:picMk id="4" creationId="{7DF1EBBB-BCB1-2A18-4596-0C2A4CD971E3}"/>
          </ac:picMkLst>
        </pc:picChg>
        <pc:picChg chg="del">
          <ac:chgData name="Md Imran Hossain" userId="bb3c31971f3ad223" providerId="LiveId" clId="{93215E76-FFD6-42EE-928F-85E320D4BF27}" dt="2023-10-31T12:33:12.937" v="1362" actId="478"/>
          <ac:picMkLst>
            <pc:docMk/>
            <pc:sldMk cId="4292238211" sldId="261"/>
            <ac:picMk id="27" creationId="{588E55A8-9CC3-081E-F8DC-1BC719D220A5}"/>
          </ac:picMkLst>
        </pc:picChg>
        <pc:picChg chg="del">
          <ac:chgData name="Md Imran Hossain" userId="bb3c31971f3ad223" providerId="LiveId" clId="{93215E76-FFD6-42EE-928F-85E320D4BF27}" dt="2023-10-31T12:33:12.937" v="1362" actId="478"/>
          <ac:picMkLst>
            <pc:docMk/>
            <pc:sldMk cId="4292238211" sldId="261"/>
            <ac:picMk id="34" creationId="{85DBC71B-FBB9-1348-D27E-22FA656AC02D}"/>
          </ac:picMkLst>
        </pc:picChg>
        <pc:cxnChg chg="del">
          <ac:chgData name="Md Imran Hossain" userId="bb3c31971f3ad223" providerId="LiveId" clId="{93215E76-FFD6-42EE-928F-85E320D4BF27}" dt="2023-10-31T12:33:12.937" v="1362" actId="478"/>
          <ac:cxnSpMkLst>
            <pc:docMk/>
            <pc:sldMk cId="4292238211" sldId="261"/>
            <ac:cxnSpMk id="6" creationId="{0D12EAE2-EFD0-148B-52F0-FB21B90E61B4}"/>
          </ac:cxnSpMkLst>
        </pc:cxnChg>
        <pc:cxnChg chg="del">
          <ac:chgData name="Md Imran Hossain" userId="bb3c31971f3ad223" providerId="LiveId" clId="{93215E76-FFD6-42EE-928F-85E320D4BF27}" dt="2023-10-31T12:33:12.937" v="1362" actId="478"/>
          <ac:cxnSpMkLst>
            <pc:docMk/>
            <pc:sldMk cId="4292238211" sldId="261"/>
            <ac:cxnSpMk id="11" creationId="{1247CE6D-F3E8-D94F-AE5E-8ED44F717CED}"/>
          </ac:cxnSpMkLst>
        </pc:cxnChg>
        <pc:cxnChg chg="del">
          <ac:chgData name="Md Imran Hossain" userId="bb3c31971f3ad223" providerId="LiveId" clId="{93215E76-FFD6-42EE-928F-85E320D4BF27}" dt="2023-10-31T12:33:12.937" v="1362" actId="478"/>
          <ac:cxnSpMkLst>
            <pc:docMk/>
            <pc:sldMk cId="4292238211" sldId="261"/>
            <ac:cxnSpMk id="24" creationId="{E406AC1C-1585-2EB1-0D15-B65964A76326}"/>
          </ac:cxnSpMkLst>
        </pc:cxnChg>
        <pc:cxnChg chg="del">
          <ac:chgData name="Md Imran Hossain" userId="bb3c31971f3ad223" providerId="LiveId" clId="{93215E76-FFD6-42EE-928F-85E320D4BF27}" dt="2023-10-31T12:33:12.937" v="1362" actId="478"/>
          <ac:cxnSpMkLst>
            <pc:docMk/>
            <pc:sldMk cId="4292238211" sldId="261"/>
            <ac:cxnSpMk id="25" creationId="{D64E6F7F-FCB5-16FE-46B8-BC54325FF452}"/>
          </ac:cxnSpMkLst>
        </pc:cxnChg>
        <pc:cxnChg chg="del">
          <ac:chgData name="Md Imran Hossain" userId="bb3c31971f3ad223" providerId="LiveId" clId="{93215E76-FFD6-42EE-928F-85E320D4BF27}" dt="2023-10-31T12:33:12.937" v="1362" actId="478"/>
          <ac:cxnSpMkLst>
            <pc:docMk/>
            <pc:sldMk cId="4292238211" sldId="261"/>
            <ac:cxnSpMk id="26" creationId="{3CE40387-EC72-046D-C985-B585C5AB40D6}"/>
          </ac:cxnSpMkLst>
        </pc:cxnChg>
        <pc:cxnChg chg="add mod">
          <ac:chgData name="Md Imran Hossain" userId="bb3c31971f3ad223" providerId="LiveId" clId="{93215E76-FFD6-42EE-928F-85E320D4BF27}" dt="2023-10-31T12:42:31.551" v="1493" actId="1076"/>
          <ac:cxnSpMkLst>
            <pc:docMk/>
            <pc:sldMk cId="4292238211" sldId="261"/>
            <ac:cxnSpMk id="29" creationId="{01FA78F0-DAF8-25BA-2A44-29C3D01474FE}"/>
          </ac:cxnSpMkLst>
        </pc:cxnChg>
        <pc:cxnChg chg="add mod">
          <ac:chgData name="Md Imran Hossain" userId="bb3c31971f3ad223" providerId="LiveId" clId="{93215E76-FFD6-42EE-928F-85E320D4BF27}" dt="2023-10-31T12:42:31.551" v="1493" actId="1076"/>
          <ac:cxnSpMkLst>
            <pc:docMk/>
            <pc:sldMk cId="4292238211" sldId="261"/>
            <ac:cxnSpMk id="30" creationId="{1CD607A7-F89A-6F30-9762-67F8E0C37AAF}"/>
          </ac:cxnSpMkLst>
        </pc:cxnChg>
        <pc:cxnChg chg="del">
          <ac:chgData name="Md Imran Hossain" userId="bb3c31971f3ad223" providerId="LiveId" clId="{93215E76-FFD6-42EE-928F-85E320D4BF27}" dt="2023-10-31T12:33:12.937" v="1362" actId="478"/>
          <ac:cxnSpMkLst>
            <pc:docMk/>
            <pc:sldMk cId="4292238211" sldId="261"/>
            <ac:cxnSpMk id="31" creationId="{B78FF676-BC48-152E-5673-FE9270EAC01F}"/>
          </ac:cxnSpMkLst>
        </pc:cxnChg>
        <pc:cxnChg chg="del">
          <ac:chgData name="Md Imran Hossain" userId="bb3c31971f3ad223" providerId="LiveId" clId="{93215E76-FFD6-42EE-928F-85E320D4BF27}" dt="2023-10-31T12:33:12.937" v="1362" actId="478"/>
          <ac:cxnSpMkLst>
            <pc:docMk/>
            <pc:sldMk cId="4292238211" sldId="261"/>
            <ac:cxnSpMk id="33" creationId="{74503DDA-04BC-DE40-F6EB-6F10B370FF43}"/>
          </ac:cxnSpMkLst>
        </pc:cxnChg>
        <pc:cxnChg chg="del">
          <ac:chgData name="Md Imran Hossain" userId="bb3c31971f3ad223" providerId="LiveId" clId="{93215E76-FFD6-42EE-928F-85E320D4BF27}" dt="2023-10-31T12:33:12.937" v="1362" actId="478"/>
          <ac:cxnSpMkLst>
            <pc:docMk/>
            <pc:sldMk cId="4292238211" sldId="261"/>
            <ac:cxnSpMk id="35" creationId="{79B2427C-4DA1-E1FB-E40E-389F72B2F617}"/>
          </ac:cxnSpMkLst>
        </pc:cxnChg>
      </pc:sldChg>
      <pc:sldChg chg="addSp delSp modSp add mod">
        <pc:chgData name="Md Imran Hossain" userId="bb3c31971f3ad223" providerId="LiveId" clId="{93215E76-FFD6-42EE-928F-85E320D4BF27}" dt="2023-11-08T20:47:43.899" v="8004"/>
        <pc:sldMkLst>
          <pc:docMk/>
          <pc:sldMk cId="2955465207" sldId="262"/>
        </pc:sldMkLst>
        <pc:spChg chg="add mod">
          <ac:chgData name="Md Imran Hossain" userId="bb3c31971f3ad223" providerId="LiveId" clId="{93215E76-FFD6-42EE-928F-85E320D4BF27}" dt="2023-11-08T20:45:29.625" v="7942" actId="20577"/>
          <ac:spMkLst>
            <pc:docMk/>
            <pc:sldMk cId="2955465207" sldId="262"/>
            <ac:spMk id="2" creationId="{83E979B6-1D4D-BC56-F232-55034195A1AF}"/>
          </ac:spMkLst>
        </pc:spChg>
        <pc:spChg chg="add mod">
          <ac:chgData name="Md Imran Hossain" userId="bb3c31971f3ad223" providerId="LiveId" clId="{93215E76-FFD6-42EE-928F-85E320D4BF27}" dt="2023-11-08T20:47:43.899" v="8004"/>
          <ac:spMkLst>
            <pc:docMk/>
            <pc:sldMk cId="2955465207" sldId="262"/>
            <ac:spMk id="4" creationId="{55530865-C1C5-504F-FED1-7C4283FADC39}"/>
          </ac:spMkLst>
        </pc:spChg>
        <pc:spChg chg="mod">
          <ac:chgData name="Md Imran Hossain" userId="bb3c31971f3ad223" providerId="LiveId" clId="{93215E76-FFD6-42EE-928F-85E320D4BF27}" dt="2023-11-06T20:57:26.880" v="2153" actId="1076"/>
          <ac:spMkLst>
            <pc:docMk/>
            <pc:sldMk cId="2955465207" sldId="262"/>
            <ac:spMk id="22" creationId="{B4F2584B-768A-99AE-727C-EBA44983F2A0}"/>
          </ac:spMkLst>
        </pc:spChg>
        <pc:spChg chg="add mod">
          <ac:chgData name="Md Imran Hossain" userId="bb3c31971f3ad223" providerId="LiveId" clId="{93215E76-FFD6-42EE-928F-85E320D4BF27}" dt="2023-11-06T21:11:45.156" v="2379" actId="1037"/>
          <ac:spMkLst>
            <pc:docMk/>
            <pc:sldMk cId="2955465207" sldId="262"/>
            <ac:spMk id="28" creationId="{BFF68409-1E37-3E1E-C2A8-D1ED50E297AC}"/>
          </ac:spMkLst>
        </pc:spChg>
        <pc:spChg chg="add mod">
          <ac:chgData name="Md Imran Hossain" userId="bb3c31971f3ad223" providerId="LiveId" clId="{93215E76-FFD6-42EE-928F-85E320D4BF27}" dt="2023-11-06T21:11:45.156" v="2379" actId="1037"/>
          <ac:spMkLst>
            <pc:docMk/>
            <pc:sldMk cId="2955465207" sldId="262"/>
            <ac:spMk id="32" creationId="{AE36FE08-8BCC-460D-1284-8DB585DB0733}"/>
          </ac:spMkLst>
        </pc:spChg>
        <pc:spChg chg="add mod">
          <ac:chgData name="Md Imran Hossain" userId="bb3c31971f3ad223" providerId="LiveId" clId="{93215E76-FFD6-42EE-928F-85E320D4BF27}" dt="2023-11-06T21:11:45.156" v="2379" actId="1037"/>
          <ac:spMkLst>
            <pc:docMk/>
            <pc:sldMk cId="2955465207" sldId="262"/>
            <ac:spMk id="34" creationId="{414182EE-536C-4ED7-3AF3-168A1C8CAAF8}"/>
          </ac:spMkLst>
        </pc:spChg>
        <pc:spChg chg="add mod">
          <ac:chgData name="Md Imran Hossain" userId="bb3c31971f3ad223" providerId="LiveId" clId="{93215E76-FFD6-42EE-928F-85E320D4BF27}" dt="2023-11-06T21:15:51.863" v="2381" actId="1076"/>
          <ac:spMkLst>
            <pc:docMk/>
            <pc:sldMk cId="2955465207" sldId="262"/>
            <ac:spMk id="47" creationId="{B0BA8102-2703-29A8-29E2-4AB75D72AABE}"/>
          </ac:spMkLst>
        </pc:spChg>
        <pc:spChg chg="add mod">
          <ac:chgData name="Md Imran Hossain" userId="bb3c31971f3ad223" providerId="LiveId" clId="{93215E76-FFD6-42EE-928F-85E320D4BF27}" dt="2023-11-06T21:10:01.731" v="2315"/>
          <ac:spMkLst>
            <pc:docMk/>
            <pc:sldMk cId="2955465207" sldId="262"/>
            <ac:spMk id="49" creationId="{F67D58FD-9F78-0B57-93FC-16BAEBB4CDFD}"/>
          </ac:spMkLst>
        </pc:spChg>
        <pc:spChg chg="add mod">
          <ac:chgData name="Md Imran Hossain" userId="bb3c31971f3ad223" providerId="LiveId" clId="{93215E76-FFD6-42EE-928F-85E320D4BF27}" dt="2023-11-06T21:10:01.731" v="2315"/>
          <ac:spMkLst>
            <pc:docMk/>
            <pc:sldMk cId="2955465207" sldId="262"/>
            <ac:spMk id="51" creationId="{11B1474F-70A6-66C0-28E2-1AEF4923E928}"/>
          </ac:spMkLst>
        </pc:spChg>
        <pc:spChg chg="add mod">
          <ac:chgData name="Md Imran Hossain" userId="bb3c31971f3ad223" providerId="LiveId" clId="{93215E76-FFD6-42EE-928F-85E320D4BF27}" dt="2023-11-06T21:10:01.731" v="2315"/>
          <ac:spMkLst>
            <pc:docMk/>
            <pc:sldMk cId="2955465207" sldId="262"/>
            <ac:spMk id="52" creationId="{CD06BC2D-81C7-7BC3-174E-8783A62AD9B4}"/>
          </ac:spMkLst>
        </pc:spChg>
        <pc:spChg chg="add mod">
          <ac:chgData name="Md Imran Hossain" userId="bb3c31971f3ad223" providerId="LiveId" clId="{93215E76-FFD6-42EE-928F-85E320D4BF27}" dt="2023-11-06T21:10:01.731" v="2315"/>
          <ac:spMkLst>
            <pc:docMk/>
            <pc:sldMk cId="2955465207" sldId="262"/>
            <ac:spMk id="54" creationId="{38541360-910B-E990-C877-7E774D24CEF6}"/>
          </ac:spMkLst>
        </pc:spChg>
        <pc:spChg chg="add mod">
          <ac:chgData name="Md Imran Hossain" userId="bb3c31971f3ad223" providerId="LiveId" clId="{93215E76-FFD6-42EE-928F-85E320D4BF27}" dt="2023-11-06T21:11:45.156" v="2379" actId="1037"/>
          <ac:spMkLst>
            <pc:docMk/>
            <pc:sldMk cId="2955465207" sldId="262"/>
            <ac:spMk id="56" creationId="{839B93B3-DB0A-2A8E-B88B-D084899329F3}"/>
          </ac:spMkLst>
        </pc:spChg>
        <pc:spChg chg="add mod">
          <ac:chgData name="Md Imran Hossain" userId="bb3c31971f3ad223" providerId="LiveId" clId="{93215E76-FFD6-42EE-928F-85E320D4BF27}" dt="2023-11-06T21:11:45.156" v="2379" actId="1037"/>
          <ac:spMkLst>
            <pc:docMk/>
            <pc:sldMk cId="2955465207" sldId="262"/>
            <ac:spMk id="58" creationId="{7EFB18BF-8B2A-E596-5C1E-D08A987BBAD2}"/>
          </ac:spMkLst>
        </pc:spChg>
        <pc:spChg chg="add mod">
          <ac:chgData name="Md Imran Hossain" userId="bb3c31971f3ad223" providerId="LiveId" clId="{93215E76-FFD6-42EE-928F-85E320D4BF27}" dt="2023-11-06T21:11:45.156" v="2379" actId="1037"/>
          <ac:spMkLst>
            <pc:docMk/>
            <pc:sldMk cId="2955465207" sldId="262"/>
            <ac:spMk id="59" creationId="{52E4CC1F-77D5-B524-D018-B1B3C5BFDF37}"/>
          </ac:spMkLst>
        </pc:spChg>
        <pc:spChg chg="add mod">
          <ac:chgData name="Md Imran Hossain" userId="bb3c31971f3ad223" providerId="LiveId" clId="{93215E76-FFD6-42EE-928F-85E320D4BF27}" dt="2023-11-06T21:15:46.246" v="2380" actId="1076"/>
          <ac:spMkLst>
            <pc:docMk/>
            <pc:sldMk cId="2955465207" sldId="262"/>
            <ac:spMk id="61" creationId="{8535B571-31F2-B627-ACB1-2FC073ECEB01}"/>
          </ac:spMkLst>
        </pc:spChg>
        <pc:grpChg chg="del">
          <ac:chgData name="Md Imran Hossain" userId="bb3c31971f3ad223" providerId="LiveId" clId="{93215E76-FFD6-42EE-928F-85E320D4BF27}" dt="2023-11-06T20:45:43.972" v="2031" actId="478"/>
          <ac:grpSpMkLst>
            <pc:docMk/>
            <pc:sldMk cId="2955465207" sldId="262"/>
            <ac:grpSpMk id="41" creationId="{1702D877-A973-177F-17BA-C70467FE6788}"/>
          </ac:grpSpMkLst>
        </pc:grpChg>
        <pc:picChg chg="add mod">
          <ac:chgData name="Md Imran Hossain" userId="bb3c31971f3ad223" providerId="LiveId" clId="{93215E76-FFD6-42EE-928F-85E320D4BF27}" dt="2023-11-06T21:11:45.156" v="2379" actId="1037"/>
          <ac:picMkLst>
            <pc:docMk/>
            <pc:sldMk cId="2955465207" sldId="262"/>
            <ac:picMk id="3" creationId="{DA8CFCCD-3012-C1A4-A8E1-CD60437803AE}"/>
          </ac:picMkLst>
        </pc:picChg>
        <pc:picChg chg="add del mod">
          <ac:chgData name="Md Imran Hossain" userId="bb3c31971f3ad223" providerId="LiveId" clId="{93215E76-FFD6-42EE-928F-85E320D4BF27}" dt="2023-11-06T21:02:28.856" v="2163"/>
          <ac:picMkLst>
            <pc:docMk/>
            <pc:sldMk cId="2955465207" sldId="262"/>
            <ac:picMk id="8" creationId="{9414E504-82CA-8BAA-4768-51EEB15DD1D0}"/>
          </ac:picMkLst>
        </pc:picChg>
        <pc:picChg chg="add mod">
          <ac:chgData name="Md Imran Hossain" userId="bb3c31971f3ad223" providerId="LiveId" clId="{93215E76-FFD6-42EE-928F-85E320D4BF27}" dt="2023-11-06T21:11:45.156" v="2379" actId="1037"/>
          <ac:picMkLst>
            <pc:docMk/>
            <pc:sldMk cId="2955465207" sldId="262"/>
            <ac:picMk id="12" creationId="{861D358B-50F9-2EBC-8C8E-F0B0F54E380E}"/>
          </ac:picMkLst>
        </pc:picChg>
        <pc:picChg chg="add mod">
          <ac:chgData name="Md Imran Hossain" userId="bb3c31971f3ad223" providerId="LiveId" clId="{93215E76-FFD6-42EE-928F-85E320D4BF27}" dt="2023-11-06T21:11:45.156" v="2379" actId="1037"/>
          <ac:picMkLst>
            <pc:docMk/>
            <pc:sldMk cId="2955465207" sldId="262"/>
            <ac:picMk id="17" creationId="{949A4F60-6CE5-0652-ECB5-46BDF7AD9EE4}"/>
          </ac:picMkLst>
        </pc:picChg>
        <pc:picChg chg="add mod">
          <ac:chgData name="Md Imran Hossain" userId="bb3c31971f3ad223" providerId="LiveId" clId="{93215E76-FFD6-42EE-928F-85E320D4BF27}" dt="2023-11-06T21:11:45.156" v="2379" actId="1037"/>
          <ac:picMkLst>
            <pc:docMk/>
            <pc:sldMk cId="2955465207" sldId="262"/>
            <ac:picMk id="23" creationId="{EC1F9003-DDD1-CE2B-F7EF-D28A049CCF2C}"/>
          </ac:picMkLst>
        </pc:picChg>
        <pc:picChg chg="del">
          <ac:chgData name="Md Imran Hossain" userId="bb3c31971f3ad223" providerId="LiveId" clId="{93215E76-FFD6-42EE-928F-85E320D4BF27}" dt="2023-11-06T20:45:43.972" v="2031" actId="478"/>
          <ac:picMkLst>
            <pc:docMk/>
            <pc:sldMk cId="2955465207" sldId="262"/>
            <ac:picMk id="43" creationId="{C6130384-FC9C-4D43-88CD-4F9B87FA38D6}"/>
          </ac:picMkLst>
        </pc:picChg>
        <pc:cxnChg chg="add mod">
          <ac:chgData name="Md Imran Hossain" userId="bb3c31971f3ad223" providerId="LiveId" clId="{93215E76-FFD6-42EE-928F-85E320D4BF27}" dt="2023-11-06T21:11:45.156" v="2379" actId="1037"/>
          <ac:cxnSpMkLst>
            <pc:docMk/>
            <pc:sldMk cId="2955465207" sldId="262"/>
            <ac:cxnSpMk id="30" creationId="{9731E894-2EBC-3962-73C0-692609822878}"/>
          </ac:cxnSpMkLst>
        </pc:cxnChg>
        <pc:cxnChg chg="add mod">
          <ac:chgData name="Md Imran Hossain" userId="bb3c31971f3ad223" providerId="LiveId" clId="{93215E76-FFD6-42EE-928F-85E320D4BF27}" dt="2023-11-06T21:11:45.156" v="2379" actId="1037"/>
          <ac:cxnSpMkLst>
            <pc:docMk/>
            <pc:sldMk cId="2955465207" sldId="262"/>
            <ac:cxnSpMk id="45" creationId="{C473C068-7128-00AF-55A4-111190252548}"/>
          </ac:cxnSpMkLst>
        </pc:cxnChg>
        <pc:cxnChg chg="add mod">
          <ac:chgData name="Md Imran Hossain" userId="bb3c31971f3ad223" providerId="LiveId" clId="{93215E76-FFD6-42EE-928F-85E320D4BF27}" dt="2023-11-06T21:11:45.156" v="2379" actId="1037"/>
          <ac:cxnSpMkLst>
            <pc:docMk/>
            <pc:sldMk cId="2955465207" sldId="262"/>
            <ac:cxnSpMk id="48" creationId="{26752C48-0095-CF7F-B0C9-224668FB826C}"/>
          </ac:cxnSpMkLst>
        </pc:cxnChg>
        <pc:cxnChg chg="add mod">
          <ac:chgData name="Md Imran Hossain" userId="bb3c31971f3ad223" providerId="LiveId" clId="{93215E76-FFD6-42EE-928F-85E320D4BF27}" dt="2023-11-06T21:10:01.731" v="2315"/>
          <ac:cxnSpMkLst>
            <pc:docMk/>
            <pc:sldMk cId="2955465207" sldId="262"/>
            <ac:cxnSpMk id="50" creationId="{0713E336-CC90-9356-B65D-AE7838AF1328}"/>
          </ac:cxnSpMkLst>
        </pc:cxnChg>
        <pc:cxnChg chg="add mod">
          <ac:chgData name="Md Imran Hossain" userId="bb3c31971f3ad223" providerId="LiveId" clId="{93215E76-FFD6-42EE-928F-85E320D4BF27}" dt="2023-11-06T21:10:01.731" v="2315"/>
          <ac:cxnSpMkLst>
            <pc:docMk/>
            <pc:sldMk cId="2955465207" sldId="262"/>
            <ac:cxnSpMk id="53" creationId="{14DFB5B7-C465-A9B1-82AB-F09589170402}"/>
          </ac:cxnSpMkLst>
        </pc:cxnChg>
        <pc:cxnChg chg="add mod">
          <ac:chgData name="Md Imran Hossain" userId="bb3c31971f3ad223" providerId="LiveId" clId="{93215E76-FFD6-42EE-928F-85E320D4BF27}" dt="2023-11-06T21:10:01.731" v="2315"/>
          <ac:cxnSpMkLst>
            <pc:docMk/>
            <pc:sldMk cId="2955465207" sldId="262"/>
            <ac:cxnSpMk id="55" creationId="{A7682511-0BC2-5A95-9557-B4AF0837F393}"/>
          </ac:cxnSpMkLst>
        </pc:cxnChg>
        <pc:cxnChg chg="add mod">
          <ac:chgData name="Md Imran Hossain" userId="bb3c31971f3ad223" providerId="LiveId" clId="{93215E76-FFD6-42EE-928F-85E320D4BF27}" dt="2023-11-06T21:11:45.156" v="2379" actId="1037"/>
          <ac:cxnSpMkLst>
            <pc:docMk/>
            <pc:sldMk cId="2955465207" sldId="262"/>
            <ac:cxnSpMk id="57" creationId="{FEA998F1-DE37-7259-E70D-F5B03A804C00}"/>
          </ac:cxnSpMkLst>
        </pc:cxnChg>
        <pc:cxnChg chg="add mod">
          <ac:chgData name="Md Imran Hossain" userId="bb3c31971f3ad223" providerId="LiveId" clId="{93215E76-FFD6-42EE-928F-85E320D4BF27}" dt="2023-11-06T21:11:45.156" v="2379" actId="1037"/>
          <ac:cxnSpMkLst>
            <pc:docMk/>
            <pc:sldMk cId="2955465207" sldId="262"/>
            <ac:cxnSpMk id="60" creationId="{3A36C46E-E961-D072-C573-1A2861A1114E}"/>
          </ac:cxnSpMkLst>
        </pc:cxnChg>
        <pc:cxnChg chg="add mod">
          <ac:chgData name="Md Imran Hossain" userId="bb3c31971f3ad223" providerId="LiveId" clId="{93215E76-FFD6-42EE-928F-85E320D4BF27}" dt="2023-11-06T21:11:45.156" v="2379" actId="1037"/>
          <ac:cxnSpMkLst>
            <pc:docMk/>
            <pc:sldMk cId="2955465207" sldId="262"/>
            <ac:cxnSpMk id="62" creationId="{0658DA73-88BC-7DB5-DEDB-C53A31833AB7}"/>
          </ac:cxnSpMkLst>
        </pc:cxnChg>
      </pc:sldChg>
      <pc:sldChg chg="addSp delSp modSp add mod ord">
        <pc:chgData name="Md Imran Hossain" userId="bb3c31971f3ad223" providerId="LiveId" clId="{93215E76-FFD6-42EE-928F-85E320D4BF27}" dt="2023-11-08T20:50:36.238" v="8027" actId="20577"/>
        <pc:sldMkLst>
          <pc:docMk/>
          <pc:sldMk cId="1938760903" sldId="263"/>
        </pc:sldMkLst>
        <pc:spChg chg="add mod">
          <ac:chgData name="Md Imran Hossain" userId="bb3c31971f3ad223" providerId="LiveId" clId="{93215E76-FFD6-42EE-928F-85E320D4BF27}" dt="2023-11-06T21:21:27.909" v="2480" actId="1076"/>
          <ac:spMkLst>
            <pc:docMk/>
            <pc:sldMk cId="1938760903" sldId="263"/>
            <ac:spMk id="2" creationId="{3AC51913-7495-7B65-C023-3C2D5F60C810}"/>
          </ac:spMkLst>
        </pc:spChg>
        <pc:spChg chg="add mod">
          <ac:chgData name="Md Imran Hossain" userId="bb3c31971f3ad223" providerId="LiveId" clId="{93215E76-FFD6-42EE-928F-85E320D4BF27}" dt="2023-11-08T20:45:24.225" v="7940" actId="20577"/>
          <ac:spMkLst>
            <pc:docMk/>
            <pc:sldMk cId="1938760903" sldId="263"/>
            <ac:spMk id="3" creationId="{4743206D-7241-BBD5-D5DC-4C940D12012E}"/>
          </ac:spMkLst>
        </pc:spChg>
        <pc:spChg chg="add mod">
          <ac:chgData name="Md Imran Hossain" userId="bb3c31971f3ad223" providerId="LiveId" clId="{93215E76-FFD6-42EE-928F-85E320D4BF27}" dt="2023-11-06T21:21:27.909" v="2480" actId="1076"/>
          <ac:spMkLst>
            <pc:docMk/>
            <pc:sldMk cId="1938760903" sldId="263"/>
            <ac:spMk id="4" creationId="{47148F6D-30ED-B1F1-D621-25A87EF1B94B}"/>
          </ac:spMkLst>
        </pc:spChg>
        <pc:spChg chg="add mod">
          <ac:chgData name="Md Imran Hossain" userId="bb3c31971f3ad223" providerId="LiveId" clId="{93215E76-FFD6-42EE-928F-85E320D4BF27}" dt="2023-11-06T21:21:27.909" v="2480" actId="1076"/>
          <ac:spMkLst>
            <pc:docMk/>
            <pc:sldMk cId="1938760903" sldId="263"/>
            <ac:spMk id="5" creationId="{4269812E-011E-7A86-B7AC-2D713F9C0EF4}"/>
          </ac:spMkLst>
        </pc:spChg>
        <pc:spChg chg="add mod">
          <ac:chgData name="Md Imran Hossain" userId="bb3c31971f3ad223" providerId="LiveId" clId="{93215E76-FFD6-42EE-928F-85E320D4BF27}" dt="2023-11-06T21:21:27.909" v="2480" actId="1076"/>
          <ac:spMkLst>
            <pc:docMk/>
            <pc:sldMk cId="1938760903" sldId="263"/>
            <ac:spMk id="6" creationId="{4E2CF73D-6F10-2C0C-8B87-BAB6B8E0A4D3}"/>
          </ac:spMkLst>
        </pc:spChg>
        <pc:spChg chg="add mod">
          <ac:chgData name="Md Imran Hossain" userId="bb3c31971f3ad223" providerId="LiveId" clId="{93215E76-FFD6-42EE-928F-85E320D4BF27}" dt="2023-11-06T21:21:27.909" v="2480" actId="1076"/>
          <ac:spMkLst>
            <pc:docMk/>
            <pc:sldMk cId="1938760903" sldId="263"/>
            <ac:spMk id="7" creationId="{0BCEA258-1EC0-4E0D-E206-F1B98DCAEACF}"/>
          </ac:spMkLst>
        </pc:spChg>
        <pc:spChg chg="add mod">
          <ac:chgData name="Md Imran Hossain" userId="bb3c31971f3ad223" providerId="LiveId" clId="{93215E76-FFD6-42EE-928F-85E320D4BF27}" dt="2023-11-06T21:21:27.909" v="2480" actId="1076"/>
          <ac:spMkLst>
            <pc:docMk/>
            <pc:sldMk cId="1938760903" sldId="263"/>
            <ac:spMk id="8" creationId="{83AC4334-0FD6-EE73-31CE-891562A5FA57}"/>
          </ac:spMkLst>
        </pc:spChg>
        <pc:spChg chg="add mod">
          <ac:chgData name="Md Imran Hossain" userId="bb3c31971f3ad223" providerId="LiveId" clId="{93215E76-FFD6-42EE-928F-85E320D4BF27}" dt="2023-11-08T20:50:36.238" v="8027" actId="20577"/>
          <ac:spMkLst>
            <pc:docMk/>
            <pc:sldMk cId="1938760903" sldId="263"/>
            <ac:spMk id="9" creationId="{24A4CC6A-5986-F105-6E7F-16C3D4E1B89D}"/>
          </ac:spMkLst>
        </pc:spChg>
        <pc:spChg chg="add mod">
          <ac:chgData name="Md Imran Hossain" userId="bb3c31971f3ad223" providerId="LiveId" clId="{93215E76-FFD6-42EE-928F-85E320D4BF27}" dt="2023-11-08T20:47:42.422" v="8003"/>
          <ac:spMkLst>
            <pc:docMk/>
            <pc:sldMk cId="1938760903" sldId="263"/>
            <ac:spMk id="10" creationId="{889A10BF-EBAE-A98A-490F-5A974EF08228}"/>
          </ac:spMkLst>
        </pc:spChg>
        <pc:spChg chg="del mod">
          <ac:chgData name="Md Imran Hossain" userId="bb3c31971f3ad223" providerId="LiveId" clId="{93215E76-FFD6-42EE-928F-85E320D4BF27}" dt="2023-11-06T21:19:03.782" v="2408" actId="478"/>
          <ac:spMkLst>
            <pc:docMk/>
            <pc:sldMk cId="1938760903" sldId="263"/>
            <ac:spMk id="28" creationId="{BFF68409-1E37-3E1E-C2A8-D1ED50E297AC}"/>
          </ac:spMkLst>
        </pc:spChg>
        <pc:spChg chg="del mod">
          <ac:chgData name="Md Imran Hossain" userId="bb3c31971f3ad223" providerId="LiveId" clId="{93215E76-FFD6-42EE-928F-85E320D4BF27}" dt="2023-11-06T21:19:03.782" v="2408" actId="478"/>
          <ac:spMkLst>
            <pc:docMk/>
            <pc:sldMk cId="1938760903" sldId="263"/>
            <ac:spMk id="32" creationId="{AE36FE08-8BCC-460D-1284-8DB585DB0733}"/>
          </ac:spMkLst>
        </pc:spChg>
        <pc:spChg chg="del mod">
          <ac:chgData name="Md Imran Hossain" userId="bb3c31971f3ad223" providerId="LiveId" clId="{93215E76-FFD6-42EE-928F-85E320D4BF27}" dt="2023-11-06T21:19:03.782" v="2408" actId="478"/>
          <ac:spMkLst>
            <pc:docMk/>
            <pc:sldMk cId="1938760903" sldId="263"/>
            <ac:spMk id="34" creationId="{414182EE-536C-4ED7-3AF3-168A1C8CAAF8}"/>
          </ac:spMkLst>
        </pc:spChg>
        <pc:spChg chg="del mod">
          <ac:chgData name="Md Imran Hossain" userId="bb3c31971f3ad223" providerId="LiveId" clId="{93215E76-FFD6-42EE-928F-85E320D4BF27}" dt="2023-11-06T21:19:03.782" v="2408" actId="478"/>
          <ac:spMkLst>
            <pc:docMk/>
            <pc:sldMk cId="1938760903" sldId="263"/>
            <ac:spMk id="47" creationId="{B0BA8102-2703-29A8-29E2-4AB75D72AABE}"/>
          </ac:spMkLst>
        </pc:spChg>
        <pc:spChg chg="del mod">
          <ac:chgData name="Md Imran Hossain" userId="bb3c31971f3ad223" providerId="LiveId" clId="{93215E76-FFD6-42EE-928F-85E320D4BF27}" dt="2023-11-06T21:19:03.782" v="2408" actId="478"/>
          <ac:spMkLst>
            <pc:docMk/>
            <pc:sldMk cId="1938760903" sldId="263"/>
            <ac:spMk id="56" creationId="{839B93B3-DB0A-2A8E-B88B-D084899329F3}"/>
          </ac:spMkLst>
        </pc:spChg>
        <pc:spChg chg="del mod">
          <ac:chgData name="Md Imran Hossain" userId="bb3c31971f3ad223" providerId="LiveId" clId="{93215E76-FFD6-42EE-928F-85E320D4BF27}" dt="2023-11-06T21:19:03.782" v="2408" actId="478"/>
          <ac:spMkLst>
            <pc:docMk/>
            <pc:sldMk cId="1938760903" sldId="263"/>
            <ac:spMk id="58" creationId="{7EFB18BF-8B2A-E596-5C1E-D08A987BBAD2}"/>
          </ac:spMkLst>
        </pc:spChg>
        <pc:spChg chg="del mod">
          <ac:chgData name="Md Imran Hossain" userId="bb3c31971f3ad223" providerId="LiveId" clId="{93215E76-FFD6-42EE-928F-85E320D4BF27}" dt="2023-11-06T21:19:03.782" v="2408" actId="478"/>
          <ac:spMkLst>
            <pc:docMk/>
            <pc:sldMk cId="1938760903" sldId="263"/>
            <ac:spMk id="59" creationId="{52E4CC1F-77D5-B524-D018-B1B3C5BFDF37}"/>
          </ac:spMkLst>
        </pc:spChg>
        <pc:spChg chg="del mod">
          <ac:chgData name="Md Imran Hossain" userId="bb3c31971f3ad223" providerId="LiveId" clId="{93215E76-FFD6-42EE-928F-85E320D4BF27}" dt="2023-11-06T21:19:03.782" v="2408" actId="478"/>
          <ac:spMkLst>
            <pc:docMk/>
            <pc:sldMk cId="1938760903" sldId="263"/>
            <ac:spMk id="61" creationId="{8535B571-31F2-B627-ACB1-2FC073ECEB01}"/>
          </ac:spMkLst>
        </pc:spChg>
        <pc:picChg chg="del">
          <ac:chgData name="Md Imran Hossain" userId="bb3c31971f3ad223" providerId="LiveId" clId="{93215E76-FFD6-42EE-928F-85E320D4BF27}" dt="2023-11-06T21:16:44.850" v="2384" actId="478"/>
          <ac:picMkLst>
            <pc:docMk/>
            <pc:sldMk cId="1938760903" sldId="263"/>
            <ac:picMk id="3" creationId="{DA8CFCCD-3012-C1A4-A8E1-CD60437803AE}"/>
          </ac:picMkLst>
        </pc:picChg>
        <pc:picChg chg="del">
          <ac:chgData name="Md Imran Hossain" userId="bb3c31971f3ad223" providerId="LiveId" clId="{93215E76-FFD6-42EE-928F-85E320D4BF27}" dt="2023-11-06T21:16:39.962" v="2383" actId="478"/>
          <ac:picMkLst>
            <pc:docMk/>
            <pc:sldMk cId="1938760903" sldId="263"/>
            <ac:picMk id="12" creationId="{861D358B-50F9-2EBC-8C8E-F0B0F54E380E}"/>
          </ac:picMkLst>
        </pc:picChg>
        <pc:picChg chg="del">
          <ac:chgData name="Md Imran Hossain" userId="bb3c31971f3ad223" providerId="LiveId" clId="{93215E76-FFD6-42EE-928F-85E320D4BF27}" dt="2023-11-06T21:16:44.850" v="2384" actId="478"/>
          <ac:picMkLst>
            <pc:docMk/>
            <pc:sldMk cId="1938760903" sldId="263"/>
            <ac:picMk id="17" creationId="{949A4F60-6CE5-0652-ECB5-46BDF7AD9EE4}"/>
          </ac:picMkLst>
        </pc:picChg>
        <pc:picChg chg="del">
          <ac:chgData name="Md Imran Hossain" userId="bb3c31971f3ad223" providerId="LiveId" clId="{93215E76-FFD6-42EE-928F-85E320D4BF27}" dt="2023-11-06T21:16:39.962" v="2383" actId="478"/>
          <ac:picMkLst>
            <pc:docMk/>
            <pc:sldMk cId="1938760903" sldId="263"/>
            <ac:picMk id="23" creationId="{EC1F9003-DDD1-CE2B-F7EF-D28A049CCF2C}"/>
          </ac:picMkLst>
        </pc:picChg>
        <pc:cxnChg chg="del mod">
          <ac:chgData name="Md Imran Hossain" userId="bb3c31971f3ad223" providerId="LiveId" clId="{93215E76-FFD6-42EE-928F-85E320D4BF27}" dt="2023-11-06T21:19:03.782" v="2408" actId="478"/>
          <ac:cxnSpMkLst>
            <pc:docMk/>
            <pc:sldMk cId="1938760903" sldId="263"/>
            <ac:cxnSpMk id="30" creationId="{9731E894-2EBC-3962-73C0-692609822878}"/>
          </ac:cxnSpMkLst>
        </pc:cxnChg>
        <pc:cxnChg chg="del mod">
          <ac:chgData name="Md Imran Hossain" userId="bb3c31971f3ad223" providerId="LiveId" clId="{93215E76-FFD6-42EE-928F-85E320D4BF27}" dt="2023-11-06T21:19:03.782" v="2408" actId="478"/>
          <ac:cxnSpMkLst>
            <pc:docMk/>
            <pc:sldMk cId="1938760903" sldId="263"/>
            <ac:cxnSpMk id="45" creationId="{C473C068-7128-00AF-55A4-111190252548}"/>
          </ac:cxnSpMkLst>
        </pc:cxnChg>
        <pc:cxnChg chg="del mod">
          <ac:chgData name="Md Imran Hossain" userId="bb3c31971f3ad223" providerId="LiveId" clId="{93215E76-FFD6-42EE-928F-85E320D4BF27}" dt="2023-11-06T21:19:03.782" v="2408" actId="478"/>
          <ac:cxnSpMkLst>
            <pc:docMk/>
            <pc:sldMk cId="1938760903" sldId="263"/>
            <ac:cxnSpMk id="48" creationId="{26752C48-0095-CF7F-B0C9-224668FB826C}"/>
          </ac:cxnSpMkLst>
        </pc:cxnChg>
        <pc:cxnChg chg="del mod">
          <ac:chgData name="Md Imran Hossain" userId="bb3c31971f3ad223" providerId="LiveId" clId="{93215E76-FFD6-42EE-928F-85E320D4BF27}" dt="2023-11-06T21:19:03.782" v="2408" actId="478"/>
          <ac:cxnSpMkLst>
            <pc:docMk/>
            <pc:sldMk cId="1938760903" sldId="263"/>
            <ac:cxnSpMk id="57" creationId="{FEA998F1-DE37-7259-E70D-F5B03A804C00}"/>
          </ac:cxnSpMkLst>
        </pc:cxnChg>
        <pc:cxnChg chg="del mod">
          <ac:chgData name="Md Imran Hossain" userId="bb3c31971f3ad223" providerId="LiveId" clId="{93215E76-FFD6-42EE-928F-85E320D4BF27}" dt="2023-11-06T21:19:03.782" v="2408" actId="478"/>
          <ac:cxnSpMkLst>
            <pc:docMk/>
            <pc:sldMk cId="1938760903" sldId="263"/>
            <ac:cxnSpMk id="60" creationId="{3A36C46E-E961-D072-C573-1A2861A1114E}"/>
          </ac:cxnSpMkLst>
        </pc:cxnChg>
        <pc:cxnChg chg="del mod">
          <ac:chgData name="Md Imran Hossain" userId="bb3c31971f3ad223" providerId="LiveId" clId="{93215E76-FFD6-42EE-928F-85E320D4BF27}" dt="2023-11-06T21:19:03.782" v="2408" actId="478"/>
          <ac:cxnSpMkLst>
            <pc:docMk/>
            <pc:sldMk cId="1938760903" sldId="263"/>
            <ac:cxnSpMk id="62" creationId="{0658DA73-88BC-7DB5-DEDB-C53A31833AB7}"/>
          </ac:cxnSpMkLst>
        </pc:cxnChg>
      </pc:sldChg>
      <pc:sldChg chg="addSp modSp add mod ord">
        <pc:chgData name="Md Imran Hossain" userId="bb3c31971f3ad223" providerId="LiveId" clId="{93215E76-FFD6-42EE-928F-85E320D4BF27}" dt="2023-11-08T20:47:47.725" v="8005"/>
        <pc:sldMkLst>
          <pc:docMk/>
          <pc:sldMk cId="2576242598" sldId="264"/>
        </pc:sldMkLst>
        <pc:spChg chg="add mod">
          <ac:chgData name="Md Imran Hossain" userId="bb3c31971f3ad223" providerId="LiveId" clId="{93215E76-FFD6-42EE-928F-85E320D4BF27}" dt="2023-11-08T20:45:35.313" v="7944" actId="20577"/>
          <ac:spMkLst>
            <pc:docMk/>
            <pc:sldMk cId="2576242598" sldId="264"/>
            <ac:spMk id="3" creationId="{C3413479-D741-69B4-1AA4-F240506EF7B6}"/>
          </ac:spMkLst>
        </pc:spChg>
        <pc:spChg chg="mod">
          <ac:chgData name="Md Imran Hossain" userId="bb3c31971f3ad223" providerId="LiveId" clId="{93215E76-FFD6-42EE-928F-85E320D4BF27}" dt="2023-11-08T20:36:30.585" v="7857" actId="20577"/>
          <ac:spMkLst>
            <pc:docMk/>
            <pc:sldMk cId="2576242598" sldId="264"/>
            <ac:spMk id="4" creationId="{47148F6D-30ED-B1F1-D621-25A87EF1B94B}"/>
          </ac:spMkLst>
        </pc:spChg>
        <pc:spChg chg="mod">
          <ac:chgData name="Md Imran Hossain" userId="bb3c31971f3ad223" providerId="LiveId" clId="{93215E76-FFD6-42EE-928F-85E320D4BF27}" dt="2023-11-06T21:32:30.161" v="2881" actId="1076"/>
          <ac:spMkLst>
            <pc:docMk/>
            <pc:sldMk cId="2576242598" sldId="264"/>
            <ac:spMk id="6" creationId="{4E2CF73D-6F10-2C0C-8B87-BAB6B8E0A4D3}"/>
          </ac:spMkLst>
        </pc:spChg>
        <pc:spChg chg="mod">
          <ac:chgData name="Md Imran Hossain" userId="bb3c31971f3ad223" providerId="LiveId" clId="{93215E76-FFD6-42EE-928F-85E320D4BF27}" dt="2023-11-06T21:32:23.140" v="2880" actId="1076"/>
          <ac:spMkLst>
            <pc:docMk/>
            <pc:sldMk cId="2576242598" sldId="264"/>
            <ac:spMk id="7" creationId="{0BCEA258-1EC0-4E0D-E206-F1B98DCAEACF}"/>
          </ac:spMkLst>
        </pc:spChg>
        <pc:spChg chg="mod">
          <ac:chgData name="Md Imran Hossain" userId="bb3c31971f3ad223" providerId="LiveId" clId="{93215E76-FFD6-42EE-928F-85E320D4BF27}" dt="2023-11-06T21:32:39.668" v="2882" actId="1076"/>
          <ac:spMkLst>
            <pc:docMk/>
            <pc:sldMk cId="2576242598" sldId="264"/>
            <ac:spMk id="8" creationId="{83AC4334-0FD6-EE73-31CE-891562A5FA57}"/>
          </ac:spMkLst>
        </pc:spChg>
        <pc:spChg chg="mod">
          <ac:chgData name="Md Imran Hossain" userId="bb3c31971f3ad223" providerId="LiveId" clId="{93215E76-FFD6-42EE-928F-85E320D4BF27}" dt="2023-11-08T20:36:03.473" v="7849" actId="20577"/>
          <ac:spMkLst>
            <pc:docMk/>
            <pc:sldMk cId="2576242598" sldId="264"/>
            <ac:spMk id="9" creationId="{24A4CC6A-5986-F105-6E7F-16C3D4E1B89D}"/>
          </ac:spMkLst>
        </pc:spChg>
        <pc:spChg chg="add mod">
          <ac:chgData name="Md Imran Hossain" userId="bb3c31971f3ad223" providerId="LiveId" clId="{93215E76-FFD6-42EE-928F-85E320D4BF27}" dt="2023-11-08T20:47:47.725" v="8005"/>
          <ac:spMkLst>
            <pc:docMk/>
            <pc:sldMk cId="2576242598" sldId="264"/>
            <ac:spMk id="10" creationId="{64EAA814-5AE7-DCDE-8D4F-7E8ADACD307A}"/>
          </ac:spMkLst>
        </pc:spChg>
        <pc:spChg chg="mod">
          <ac:chgData name="Md Imran Hossain" userId="bb3c31971f3ad223" providerId="LiveId" clId="{93215E76-FFD6-42EE-928F-85E320D4BF27}" dt="2023-11-06T21:30:38.587" v="2840" actId="20577"/>
          <ac:spMkLst>
            <pc:docMk/>
            <pc:sldMk cId="2576242598" sldId="264"/>
            <ac:spMk id="22" creationId="{B4F2584B-768A-99AE-727C-EBA44983F2A0}"/>
          </ac:spMkLst>
        </pc:spChg>
      </pc:sldChg>
      <pc:sldChg chg="addSp delSp modSp add mod">
        <pc:chgData name="Md Imran Hossain" userId="bb3c31971f3ad223" providerId="LiveId" clId="{93215E76-FFD6-42EE-928F-85E320D4BF27}" dt="2023-11-08T20:47:49.059" v="8006"/>
        <pc:sldMkLst>
          <pc:docMk/>
          <pc:sldMk cId="4251334939" sldId="265"/>
        </pc:sldMkLst>
        <pc:spChg chg="del">
          <ac:chgData name="Md Imran Hossain" userId="bb3c31971f3ad223" providerId="LiveId" clId="{93215E76-FFD6-42EE-928F-85E320D4BF27}" dt="2023-11-06T21:39:51.739" v="3244" actId="478"/>
          <ac:spMkLst>
            <pc:docMk/>
            <pc:sldMk cId="4251334939" sldId="265"/>
            <ac:spMk id="2" creationId="{3AC51913-7495-7B65-C023-3C2D5F60C810}"/>
          </ac:spMkLst>
        </pc:spChg>
        <pc:spChg chg="add mod">
          <ac:chgData name="Md Imran Hossain" userId="bb3c31971f3ad223" providerId="LiveId" clId="{93215E76-FFD6-42EE-928F-85E320D4BF27}" dt="2023-11-08T20:45:40.490" v="7946" actId="20577"/>
          <ac:spMkLst>
            <pc:docMk/>
            <pc:sldMk cId="4251334939" sldId="265"/>
            <ac:spMk id="2" creationId="{CFC1CE22-DB0A-3099-8769-4EF791A6F34D}"/>
          </ac:spMkLst>
        </pc:spChg>
        <pc:spChg chg="del">
          <ac:chgData name="Md Imran Hossain" userId="bb3c31971f3ad223" providerId="LiveId" clId="{93215E76-FFD6-42EE-928F-85E320D4BF27}" dt="2023-11-06T21:39:51.739" v="3244" actId="478"/>
          <ac:spMkLst>
            <pc:docMk/>
            <pc:sldMk cId="4251334939" sldId="265"/>
            <ac:spMk id="4" creationId="{47148F6D-30ED-B1F1-D621-25A87EF1B94B}"/>
          </ac:spMkLst>
        </pc:spChg>
        <pc:spChg chg="add mod">
          <ac:chgData name="Md Imran Hossain" userId="bb3c31971f3ad223" providerId="LiveId" clId="{93215E76-FFD6-42EE-928F-85E320D4BF27}" dt="2023-11-08T20:47:49.059" v="8006"/>
          <ac:spMkLst>
            <pc:docMk/>
            <pc:sldMk cId="4251334939" sldId="265"/>
            <ac:spMk id="4" creationId="{EFFEA36E-6705-33CC-9014-253EC44B33CF}"/>
          </ac:spMkLst>
        </pc:spChg>
        <pc:spChg chg="del">
          <ac:chgData name="Md Imran Hossain" userId="bb3c31971f3ad223" providerId="LiveId" clId="{93215E76-FFD6-42EE-928F-85E320D4BF27}" dt="2023-11-06T21:39:51.739" v="3244" actId="478"/>
          <ac:spMkLst>
            <pc:docMk/>
            <pc:sldMk cId="4251334939" sldId="265"/>
            <ac:spMk id="5" creationId="{4269812E-011E-7A86-B7AC-2D713F9C0EF4}"/>
          </ac:spMkLst>
        </pc:spChg>
        <pc:spChg chg="del">
          <ac:chgData name="Md Imran Hossain" userId="bb3c31971f3ad223" providerId="LiveId" clId="{93215E76-FFD6-42EE-928F-85E320D4BF27}" dt="2023-11-06T21:39:51.739" v="3244" actId="478"/>
          <ac:spMkLst>
            <pc:docMk/>
            <pc:sldMk cId="4251334939" sldId="265"/>
            <ac:spMk id="6" creationId="{4E2CF73D-6F10-2C0C-8B87-BAB6B8E0A4D3}"/>
          </ac:spMkLst>
        </pc:spChg>
        <pc:spChg chg="del">
          <ac:chgData name="Md Imran Hossain" userId="bb3c31971f3ad223" providerId="LiveId" clId="{93215E76-FFD6-42EE-928F-85E320D4BF27}" dt="2023-11-06T21:39:51.739" v="3244" actId="478"/>
          <ac:spMkLst>
            <pc:docMk/>
            <pc:sldMk cId="4251334939" sldId="265"/>
            <ac:spMk id="7" creationId="{0BCEA258-1EC0-4E0D-E206-F1B98DCAEACF}"/>
          </ac:spMkLst>
        </pc:spChg>
        <pc:spChg chg="del">
          <ac:chgData name="Md Imran Hossain" userId="bb3c31971f3ad223" providerId="LiveId" clId="{93215E76-FFD6-42EE-928F-85E320D4BF27}" dt="2023-11-06T21:39:51.739" v="3244" actId="478"/>
          <ac:spMkLst>
            <pc:docMk/>
            <pc:sldMk cId="4251334939" sldId="265"/>
            <ac:spMk id="8" creationId="{83AC4334-0FD6-EE73-31CE-891562A5FA57}"/>
          </ac:spMkLst>
        </pc:spChg>
        <pc:spChg chg="del">
          <ac:chgData name="Md Imran Hossain" userId="bb3c31971f3ad223" providerId="LiveId" clId="{93215E76-FFD6-42EE-928F-85E320D4BF27}" dt="2023-11-06T21:39:51.739" v="3244" actId="478"/>
          <ac:spMkLst>
            <pc:docMk/>
            <pc:sldMk cId="4251334939" sldId="265"/>
            <ac:spMk id="9" creationId="{24A4CC6A-5986-F105-6E7F-16C3D4E1B89D}"/>
          </ac:spMkLst>
        </pc:spChg>
        <pc:spChg chg="mod">
          <ac:chgData name="Md Imran Hossain" userId="bb3c31971f3ad223" providerId="LiveId" clId="{93215E76-FFD6-42EE-928F-85E320D4BF27}" dt="2023-11-06T21:40:00.186" v="3245"/>
          <ac:spMkLst>
            <pc:docMk/>
            <pc:sldMk cId="4251334939" sldId="265"/>
            <ac:spMk id="10" creationId="{BEF62F1D-AB5F-E079-30DD-B682AB8A9357}"/>
          </ac:spMkLst>
        </pc:spChg>
        <pc:spChg chg="mod">
          <ac:chgData name="Md Imran Hossain" userId="bb3c31971f3ad223" providerId="LiveId" clId="{93215E76-FFD6-42EE-928F-85E320D4BF27}" dt="2023-11-06T21:40:00.186" v="3245"/>
          <ac:spMkLst>
            <pc:docMk/>
            <pc:sldMk cId="4251334939" sldId="265"/>
            <ac:spMk id="11" creationId="{A1C64BDF-D00C-E229-5F6E-EB9CB8DB1B03}"/>
          </ac:spMkLst>
        </pc:spChg>
        <pc:spChg chg="mod">
          <ac:chgData name="Md Imran Hossain" userId="bb3c31971f3ad223" providerId="LiveId" clId="{93215E76-FFD6-42EE-928F-85E320D4BF27}" dt="2023-11-06T21:40:00.186" v="3245"/>
          <ac:spMkLst>
            <pc:docMk/>
            <pc:sldMk cId="4251334939" sldId="265"/>
            <ac:spMk id="12" creationId="{483D108D-6B7F-9CA9-02CB-B699DDD00FAD}"/>
          </ac:spMkLst>
        </pc:spChg>
        <pc:spChg chg="mod">
          <ac:chgData name="Md Imran Hossain" userId="bb3c31971f3ad223" providerId="LiveId" clId="{93215E76-FFD6-42EE-928F-85E320D4BF27}" dt="2023-11-06T21:40:00.186" v="3245"/>
          <ac:spMkLst>
            <pc:docMk/>
            <pc:sldMk cId="4251334939" sldId="265"/>
            <ac:spMk id="13" creationId="{C7CDBF32-792E-4CB1-AEF3-86DBA9BC9738}"/>
          </ac:spMkLst>
        </pc:spChg>
        <pc:spChg chg="mod">
          <ac:chgData name="Md Imran Hossain" userId="bb3c31971f3ad223" providerId="LiveId" clId="{93215E76-FFD6-42EE-928F-85E320D4BF27}" dt="2023-11-06T21:40:00.186" v="3245"/>
          <ac:spMkLst>
            <pc:docMk/>
            <pc:sldMk cId="4251334939" sldId="265"/>
            <ac:spMk id="14" creationId="{9E14AA01-83DA-35A2-B7E5-84E14D9E1A72}"/>
          </ac:spMkLst>
        </pc:spChg>
        <pc:spChg chg="mod">
          <ac:chgData name="Md Imran Hossain" userId="bb3c31971f3ad223" providerId="LiveId" clId="{93215E76-FFD6-42EE-928F-85E320D4BF27}" dt="2023-11-06T21:40:00.186" v="3245"/>
          <ac:spMkLst>
            <pc:docMk/>
            <pc:sldMk cId="4251334939" sldId="265"/>
            <ac:spMk id="15" creationId="{C05FD11B-01A9-8E97-E621-A17B0838C978}"/>
          </ac:spMkLst>
        </pc:spChg>
        <pc:spChg chg="mod">
          <ac:chgData name="Md Imran Hossain" userId="bb3c31971f3ad223" providerId="LiveId" clId="{93215E76-FFD6-42EE-928F-85E320D4BF27}" dt="2023-11-06T21:40:00.186" v="3245"/>
          <ac:spMkLst>
            <pc:docMk/>
            <pc:sldMk cId="4251334939" sldId="265"/>
            <ac:spMk id="16" creationId="{2DE3A6F5-8C1D-044D-D501-C993E9EB4583}"/>
          </ac:spMkLst>
        </pc:spChg>
        <pc:spChg chg="mod">
          <ac:chgData name="Md Imran Hossain" userId="bb3c31971f3ad223" providerId="LiveId" clId="{93215E76-FFD6-42EE-928F-85E320D4BF27}" dt="2023-11-06T21:40:00.186" v="3245"/>
          <ac:spMkLst>
            <pc:docMk/>
            <pc:sldMk cId="4251334939" sldId="265"/>
            <ac:spMk id="17" creationId="{BF0402FD-EEE2-F302-BC5D-F4F459B4A336}"/>
          </ac:spMkLst>
        </pc:spChg>
        <pc:spChg chg="mod">
          <ac:chgData name="Md Imran Hossain" userId="bb3c31971f3ad223" providerId="LiveId" clId="{93215E76-FFD6-42EE-928F-85E320D4BF27}" dt="2023-11-06T21:40:00.186" v="3245"/>
          <ac:spMkLst>
            <pc:docMk/>
            <pc:sldMk cId="4251334939" sldId="265"/>
            <ac:spMk id="18" creationId="{5BB17E95-D3F8-00C4-6667-68C2A3FF5544}"/>
          </ac:spMkLst>
        </pc:spChg>
        <pc:spChg chg="mod">
          <ac:chgData name="Md Imran Hossain" userId="bb3c31971f3ad223" providerId="LiveId" clId="{93215E76-FFD6-42EE-928F-85E320D4BF27}" dt="2023-11-06T21:40:01.410" v="3246"/>
          <ac:spMkLst>
            <pc:docMk/>
            <pc:sldMk cId="4251334939" sldId="265"/>
            <ac:spMk id="20" creationId="{E0B05E91-4C72-B4F3-5360-226ABD7AA5F6}"/>
          </ac:spMkLst>
        </pc:spChg>
        <pc:spChg chg="mod">
          <ac:chgData name="Md Imran Hossain" userId="bb3c31971f3ad223" providerId="LiveId" clId="{93215E76-FFD6-42EE-928F-85E320D4BF27}" dt="2023-11-06T21:42:30.352" v="3322" actId="14100"/>
          <ac:spMkLst>
            <pc:docMk/>
            <pc:sldMk cId="4251334939" sldId="265"/>
            <ac:spMk id="21" creationId="{14EA0803-BB73-225D-59EB-AED48D1BDF14}"/>
          </ac:spMkLst>
        </pc:spChg>
        <pc:spChg chg="mod">
          <ac:chgData name="Md Imran Hossain" userId="bb3c31971f3ad223" providerId="LiveId" clId="{93215E76-FFD6-42EE-928F-85E320D4BF27}" dt="2023-11-06T21:42:58.190" v="3329" actId="14100"/>
          <ac:spMkLst>
            <pc:docMk/>
            <pc:sldMk cId="4251334939" sldId="265"/>
            <ac:spMk id="23" creationId="{2D418B39-3FF2-202A-110B-8E547FF729F7}"/>
          </ac:spMkLst>
        </pc:spChg>
        <pc:spChg chg="mod">
          <ac:chgData name="Md Imran Hossain" userId="bb3c31971f3ad223" providerId="LiveId" clId="{93215E76-FFD6-42EE-928F-85E320D4BF27}" dt="2023-11-06T21:40:01.410" v="3246"/>
          <ac:spMkLst>
            <pc:docMk/>
            <pc:sldMk cId="4251334939" sldId="265"/>
            <ac:spMk id="24" creationId="{7896EF4B-CAE6-858A-749C-B6453C3B07B9}"/>
          </ac:spMkLst>
        </pc:spChg>
        <pc:spChg chg="mod">
          <ac:chgData name="Md Imran Hossain" userId="bb3c31971f3ad223" providerId="LiveId" clId="{93215E76-FFD6-42EE-928F-85E320D4BF27}" dt="2023-11-06T21:40:01.410" v="3246"/>
          <ac:spMkLst>
            <pc:docMk/>
            <pc:sldMk cId="4251334939" sldId="265"/>
            <ac:spMk id="25" creationId="{C559E978-CDD3-87F2-AAC5-FC04A6395BD2}"/>
          </ac:spMkLst>
        </pc:spChg>
        <pc:spChg chg="mod">
          <ac:chgData name="Md Imran Hossain" userId="bb3c31971f3ad223" providerId="LiveId" clId="{93215E76-FFD6-42EE-928F-85E320D4BF27}" dt="2023-11-06T21:40:01.410" v="3246"/>
          <ac:spMkLst>
            <pc:docMk/>
            <pc:sldMk cId="4251334939" sldId="265"/>
            <ac:spMk id="26" creationId="{9456D653-FC12-27A8-0351-73162F791EBD}"/>
          </ac:spMkLst>
        </pc:spChg>
        <pc:spChg chg="mod">
          <ac:chgData name="Md Imran Hossain" userId="bb3c31971f3ad223" providerId="LiveId" clId="{93215E76-FFD6-42EE-928F-85E320D4BF27}" dt="2023-11-06T21:42:34.060" v="3323" actId="1076"/>
          <ac:spMkLst>
            <pc:docMk/>
            <pc:sldMk cId="4251334939" sldId="265"/>
            <ac:spMk id="27" creationId="{5C0F6A9D-0FD6-0A71-5D45-64FFBB8FE883}"/>
          </ac:spMkLst>
        </pc:spChg>
        <pc:spChg chg="mod">
          <ac:chgData name="Md Imran Hossain" userId="bb3c31971f3ad223" providerId="LiveId" clId="{93215E76-FFD6-42EE-928F-85E320D4BF27}" dt="2023-11-06T21:40:01.410" v="3246"/>
          <ac:spMkLst>
            <pc:docMk/>
            <pc:sldMk cId="4251334939" sldId="265"/>
            <ac:spMk id="28" creationId="{D417D404-D836-D12F-B72D-F9DDC85334BE}"/>
          </ac:spMkLst>
        </pc:spChg>
        <pc:spChg chg="mod">
          <ac:chgData name="Md Imran Hossain" userId="bb3c31971f3ad223" providerId="LiveId" clId="{93215E76-FFD6-42EE-928F-85E320D4BF27}" dt="2023-11-06T21:43:11.997" v="3334" actId="1076"/>
          <ac:spMkLst>
            <pc:docMk/>
            <pc:sldMk cId="4251334939" sldId="265"/>
            <ac:spMk id="29" creationId="{96077557-F897-1623-6932-DB2B5BC48CEE}"/>
          </ac:spMkLst>
        </pc:spChg>
        <pc:spChg chg="add mod">
          <ac:chgData name="Md Imran Hossain" userId="bb3c31971f3ad223" providerId="LiveId" clId="{93215E76-FFD6-42EE-928F-85E320D4BF27}" dt="2023-11-06T21:46:00.131" v="3433" actId="1076"/>
          <ac:spMkLst>
            <pc:docMk/>
            <pc:sldMk cId="4251334939" sldId="265"/>
            <ac:spMk id="30" creationId="{E4B2C165-ECCF-B0E8-F06D-B180CBCA6C4E}"/>
          </ac:spMkLst>
        </pc:spChg>
        <pc:spChg chg="add mod">
          <ac:chgData name="Md Imran Hossain" userId="bb3c31971f3ad223" providerId="LiveId" clId="{93215E76-FFD6-42EE-928F-85E320D4BF27}" dt="2023-11-06T21:46:06.358" v="3434" actId="1076"/>
          <ac:spMkLst>
            <pc:docMk/>
            <pc:sldMk cId="4251334939" sldId="265"/>
            <ac:spMk id="31" creationId="{CBC331AE-0122-A71B-6DBF-015C816E7452}"/>
          </ac:spMkLst>
        </pc:spChg>
        <pc:spChg chg="add mod">
          <ac:chgData name="Md Imran Hossain" userId="bb3c31971f3ad223" providerId="LiveId" clId="{93215E76-FFD6-42EE-928F-85E320D4BF27}" dt="2023-11-06T21:46:17.209" v="3435" actId="1076"/>
          <ac:spMkLst>
            <pc:docMk/>
            <pc:sldMk cId="4251334939" sldId="265"/>
            <ac:spMk id="32" creationId="{E90C1E86-C4B7-38B4-9554-2216E23AD345}"/>
          </ac:spMkLst>
        </pc:spChg>
        <pc:spChg chg="add mod">
          <ac:chgData name="Md Imran Hossain" userId="bb3c31971f3ad223" providerId="LiveId" clId="{93215E76-FFD6-42EE-928F-85E320D4BF27}" dt="2023-11-06T21:46:17.209" v="3435" actId="1076"/>
          <ac:spMkLst>
            <pc:docMk/>
            <pc:sldMk cId="4251334939" sldId="265"/>
            <ac:spMk id="33" creationId="{B2BADED2-9273-642F-0BAD-96B2AEBDE7E7}"/>
          </ac:spMkLst>
        </pc:spChg>
        <pc:grpChg chg="add mod">
          <ac:chgData name="Md Imran Hossain" userId="bb3c31971f3ad223" providerId="LiveId" clId="{93215E76-FFD6-42EE-928F-85E320D4BF27}" dt="2023-11-06T21:46:00.131" v="3433" actId="1076"/>
          <ac:grpSpMkLst>
            <pc:docMk/>
            <pc:sldMk cId="4251334939" sldId="265"/>
            <ac:grpSpMk id="3" creationId="{FFB32F6F-E673-EDDF-27E4-71BEC435299C}"/>
          </ac:grpSpMkLst>
        </pc:grpChg>
        <pc:grpChg chg="add mod">
          <ac:chgData name="Md Imran Hossain" userId="bb3c31971f3ad223" providerId="LiveId" clId="{93215E76-FFD6-42EE-928F-85E320D4BF27}" dt="2023-11-06T21:46:06.358" v="3434" actId="1076"/>
          <ac:grpSpMkLst>
            <pc:docMk/>
            <pc:sldMk cId="4251334939" sldId="265"/>
            <ac:grpSpMk id="19" creationId="{805D4500-868F-C9AB-12B1-C69F2EDE1CD9}"/>
          </ac:grpSpMkLst>
        </pc:grpChg>
      </pc:sldChg>
      <pc:sldChg chg="addSp delSp modSp add del mod ord">
        <pc:chgData name="Md Imran Hossain" userId="bb3c31971f3ad223" providerId="LiveId" clId="{93215E76-FFD6-42EE-928F-85E320D4BF27}" dt="2023-11-08T20:12:38.334" v="7815" actId="2696"/>
        <pc:sldMkLst>
          <pc:docMk/>
          <pc:sldMk cId="4241598516" sldId="266"/>
        </pc:sldMkLst>
        <pc:spChg chg="add mod">
          <ac:chgData name="Md Imran Hossain" userId="bb3c31971f3ad223" providerId="LiveId" clId="{93215E76-FFD6-42EE-928F-85E320D4BF27}" dt="2023-11-08T19:51:58.145" v="7607" actId="1076"/>
          <ac:spMkLst>
            <pc:docMk/>
            <pc:sldMk cId="4241598516" sldId="266"/>
            <ac:spMk id="2" creationId="{689124D3-12AE-A0AA-B609-879036A6D714}"/>
          </ac:spMkLst>
        </pc:spChg>
        <pc:spChg chg="del">
          <ac:chgData name="Md Imran Hossain" userId="bb3c31971f3ad223" providerId="LiveId" clId="{93215E76-FFD6-42EE-928F-85E320D4BF27}" dt="2023-11-08T19:51:55.003" v="7606" actId="478"/>
          <ac:spMkLst>
            <pc:docMk/>
            <pc:sldMk cId="4241598516" sldId="266"/>
            <ac:spMk id="22" creationId="{B4F2584B-768A-99AE-727C-EBA44983F2A0}"/>
          </ac:spMkLst>
        </pc:spChg>
        <pc:spChg chg="del">
          <ac:chgData name="Md Imran Hossain" userId="bb3c31971f3ad223" providerId="LiveId" clId="{93215E76-FFD6-42EE-928F-85E320D4BF27}" dt="2023-11-06T21:46:36.852" v="3437" actId="478"/>
          <ac:spMkLst>
            <pc:docMk/>
            <pc:sldMk cId="4241598516" sldId="266"/>
            <ac:spMk id="28" creationId="{BFF68409-1E37-3E1E-C2A8-D1ED50E297AC}"/>
          </ac:spMkLst>
        </pc:spChg>
        <pc:spChg chg="del">
          <ac:chgData name="Md Imran Hossain" userId="bb3c31971f3ad223" providerId="LiveId" clId="{93215E76-FFD6-42EE-928F-85E320D4BF27}" dt="2023-11-06T21:46:36.852" v="3437" actId="478"/>
          <ac:spMkLst>
            <pc:docMk/>
            <pc:sldMk cId="4241598516" sldId="266"/>
            <ac:spMk id="32" creationId="{AE36FE08-8BCC-460D-1284-8DB585DB0733}"/>
          </ac:spMkLst>
        </pc:spChg>
        <pc:spChg chg="del">
          <ac:chgData name="Md Imran Hossain" userId="bb3c31971f3ad223" providerId="LiveId" clId="{93215E76-FFD6-42EE-928F-85E320D4BF27}" dt="2023-11-06T21:46:36.852" v="3437" actId="478"/>
          <ac:spMkLst>
            <pc:docMk/>
            <pc:sldMk cId="4241598516" sldId="266"/>
            <ac:spMk id="34" creationId="{414182EE-536C-4ED7-3AF3-168A1C8CAAF8}"/>
          </ac:spMkLst>
        </pc:spChg>
        <pc:spChg chg="del">
          <ac:chgData name="Md Imran Hossain" userId="bb3c31971f3ad223" providerId="LiveId" clId="{93215E76-FFD6-42EE-928F-85E320D4BF27}" dt="2023-11-06T21:46:36.852" v="3437" actId="478"/>
          <ac:spMkLst>
            <pc:docMk/>
            <pc:sldMk cId="4241598516" sldId="266"/>
            <ac:spMk id="47" creationId="{B0BA8102-2703-29A8-29E2-4AB75D72AABE}"/>
          </ac:spMkLst>
        </pc:spChg>
        <pc:spChg chg="del">
          <ac:chgData name="Md Imran Hossain" userId="bb3c31971f3ad223" providerId="LiveId" clId="{93215E76-FFD6-42EE-928F-85E320D4BF27}" dt="2023-11-06T21:46:36.852" v="3437" actId="478"/>
          <ac:spMkLst>
            <pc:docMk/>
            <pc:sldMk cId="4241598516" sldId="266"/>
            <ac:spMk id="56" creationId="{839B93B3-DB0A-2A8E-B88B-D084899329F3}"/>
          </ac:spMkLst>
        </pc:spChg>
        <pc:spChg chg="del">
          <ac:chgData name="Md Imran Hossain" userId="bb3c31971f3ad223" providerId="LiveId" clId="{93215E76-FFD6-42EE-928F-85E320D4BF27}" dt="2023-11-06T21:46:36.852" v="3437" actId="478"/>
          <ac:spMkLst>
            <pc:docMk/>
            <pc:sldMk cId="4241598516" sldId="266"/>
            <ac:spMk id="58" creationId="{7EFB18BF-8B2A-E596-5C1E-D08A987BBAD2}"/>
          </ac:spMkLst>
        </pc:spChg>
        <pc:spChg chg="del">
          <ac:chgData name="Md Imran Hossain" userId="bb3c31971f3ad223" providerId="LiveId" clId="{93215E76-FFD6-42EE-928F-85E320D4BF27}" dt="2023-11-06T21:46:36.852" v="3437" actId="478"/>
          <ac:spMkLst>
            <pc:docMk/>
            <pc:sldMk cId="4241598516" sldId="266"/>
            <ac:spMk id="59" creationId="{52E4CC1F-77D5-B524-D018-B1B3C5BFDF37}"/>
          </ac:spMkLst>
        </pc:spChg>
        <pc:spChg chg="del">
          <ac:chgData name="Md Imran Hossain" userId="bb3c31971f3ad223" providerId="LiveId" clId="{93215E76-FFD6-42EE-928F-85E320D4BF27}" dt="2023-11-06T21:46:36.852" v="3437" actId="478"/>
          <ac:spMkLst>
            <pc:docMk/>
            <pc:sldMk cId="4241598516" sldId="266"/>
            <ac:spMk id="61" creationId="{8535B571-31F2-B627-ACB1-2FC073ECEB01}"/>
          </ac:spMkLst>
        </pc:spChg>
        <pc:picChg chg="del">
          <ac:chgData name="Md Imran Hossain" userId="bb3c31971f3ad223" providerId="LiveId" clId="{93215E76-FFD6-42EE-928F-85E320D4BF27}" dt="2023-11-06T21:46:36.852" v="3437" actId="478"/>
          <ac:picMkLst>
            <pc:docMk/>
            <pc:sldMk cId="4241598516" sldId="266"/>
            <ac:picMk id="3" creationId="{DA8CFCCD-3012-C1A4-A8E1-CD60437803AE}"/>
          </ac:picMkLst>
        </pc:picChg>
        <pc:picChg chg="del">
          <ac:chgData name="Md Imran Hossain" userId="bb3c31971f3ad223" providerId="LiveId" clId="{93215E76-FFD6-42EE-928F-85E320D4BF27}" dt="2023-11-06T21:46:36.852" v="3437" actId="478"/>
          <ac:picMkLst>
            <pc:docMk/>
            <pc:sldMk cId="4241598516" sldId="266"/>
            <ac:picMk id="12" creationId="{861D358B-50F9-2EBC-8C8E-F0B0F54E380E}"/>
          </ac:picMkLst>
        </pc:picChg>
        <pc:picChg chg="del">
          <ac:chgData name="Md Imran Hossain" userId="bb3c31971f3ad223" providerId="LiveId" clId="{93215E76-FFD6-42EE-928F-85E320D4BF27}" dt="2023-11-06T21:46:36.852" v="3437" actId="478"/>
          <ac:picMkLst>
            <pc:docMk/>
            <pc:sldMk cId="4241598516" sldId="266"/>
            <ac:picMk id="17" creationId="{949A4F60-6CE5-0652-ECB5-46BDF7AD9EE4}"/>
          </ac:picMkLst>
        </pc:picChg>
        <pc:picChg chg="del">
          <ac:chgData name="Md Imran Hossain" userId="bb3c31971f3ad223" providerId="LiveId" clId="{93215E76-FFD6-42EE-928F-85E320D4BF27}" dt="2023-11-06T21:46:36.852" v="3437" actId="478"/>
          <ac:picMkLst>
            <pc:docMk/>
            <pc:sldMk cId="4241598516" sldId="266"/>
            <ac:picMk id="23" creationId="{EC1F9003-DDD1-CE2B-F7EF-D28A049CCF2C}"/>
          </ac:picMkLst>
        </pc:picChg>
        <pc:cxnChg chg="del">
          <ac:chgData name="Md Imran Hossain" userId="bb3c31971f3ad223" providerId="LiveId" clId="{93215E76-FFD6-42EE-928F-85E320D4BF27}" dt="2023-11-06T21:46:36.852" v="3437" actId="478"/>
          <ac:cxnSpMkLst>
            <pc:docMk/>
            <pc:sldMk cId="4241598516" sldId="266"/>
            <ac:cxnSpMk id="30" creationId="{9731E894-2EBC-3962-73C0-692609822878}"/>
          </ac:cxnSpMkLst>
        </pc:cxnChg>
        <pc:cxnChg chg="del">
          <ac:chgData name="Md Imran Hossain" userId="bb3c31971f3ad223" providerId="LiveId" clId="{93215E76-FFD6-42EE-928F-85E320D4BF27}" dt="2023-11-06T21:46:36.852" v="3437" actId="478"/>
          <ac:cxnSpMkLst>
            <pc:docMk/>
            <pc:sldMk cId="4241598516" sldId="266"/>
            <ac:cxnSpMk id="45" creationId="{C473C068-7128-00AF-55A4-111190252548}"/>
          </ac:cxnSpMkLst>
        </pc:cxnChg>
        <pc:cxnChg chg="del">
          <ac:chgData name="Md Imran Hossain" userId="bb3c31971f3ad223" providerId="LiveId" clId="{93215E76-FFD6-42EE-928F-85E320D4BF27}" dt="2023-11-06T21:46:36.852" v="3437" actId="478"/>
          <ac:cxnSpMkLst>
            <pc:docMk/>
            <pc:sldMk cId="4241598516" sldId="266"/>
            <ac:cxnSpMk id="48" creationId="{26752C48-0095-CF7F-B0C9-224668FB826C}"/>
          </ac:cxnSpMkLst>
        </pc:cxnChg>
        <pc:cxnChg chg="del">
          <ac:chgData name="Md Imran Hossain" userId="bb3c31971f3ad223" providerId="LiveId" clId="{93215E76-FFD6-42EE-928F-85E320D4BF27}" dt="2023-11-06T21:46:36.852" v="3437" actId="478"/>
          <ac:cxnSpMkLst>
            <pc:docMk/>
            <pc:sldMk cId="4241598516" sldId="266"/>
            <ac:cxnSpMk id="57" creationId="{FEA998F1-DE37-7259-E70D-F5B03A804C00}"/>
          </ac:cxnSpMkLst>
        </pc:cxnChg>
        <pc:cxnChg chg="del">
          <ac:chgData name="Md Imran Hossain" userId="bb3c31971f3ad223" providerId="LiveId" clId="{93215E76-FFD6-42EE-928F-85E320D4BF27}" dt="2023-11-06T21:46:36.852" v="3437" actId="478"/>
          <ac:cxnSpMkLst>
            <pc:docMk/>
            <pc:sldMk cId="4241598516" sldId="266"/>
            <ac:cxnSpMk id="60" creationId="{3A36C46E-E961-D072-C573-1A2861A1114E}"/>
          </ac:cxnSpMkLst>
        </pc:cxnChg>
        <pc:cxnChg chg="del">
          <ac:chgData name="Md Imran Hossain" userId="bb3c31971f3ad223" providerId="LiveId" clId="{93215E76-FFD6-42EE-928F-85E320D4BF27}" dt="2023-11-06T21:46:36.852" v="3437" actId="478"/>
          <ac:cxnSpMkLst>
            <pc:docMk/>
            <pc:sldMk cId="4241598516" sldId="266"/>
            <ac:cxnSpMk id="62" creationId="{0658DA73-88BC-7DB5-DEDB-C53A31833AB7}"/>
          </ac:cxnSpMkLst>
        </pc:cxnChg>
      </pc:sldChg>
      <pc:sldChg chg="addSp delSp modSp add mod ord">
        <pc:chgData name="Md Imran Hossain" userId="bb3c31971f3ad223" providerId="LiveId" clId="{93215E76-FFD6-42EE-928F-85E320D4BF27}" dt="2023-11-08T20:51:42.710" v="8028" actId="403"/>
        <pc:sldMkLst>
          <pc:docMk/>
          <pc:sldMk cId="2190783382" sldId="267"/>
        </pc:sldMkLst>
        <pc:spChg chg="mod">
          <ac:chgData name="Md Imran Hossain" userId="bb3c31971f3ad223" providerId="LiveId" clId="{93215E76-FFD6-42EE-928F-85E320D4BF27}" dt="2023-11-06T22:15:29.354" v="4477" actId="1076"/>
          <ac:spMkLst>
            <pc:docMk/>
            <pc:sldMk cId="2190783382" sldId="267"/>
            <ac:spMk id="2" creationId="{3AC51913-7495-7B65-C023-3C2D5F60C810}"/>
          </ac:spMkLst>
        </pc:spChg>
        <pc:spChg chg="add mod">
          <ac:chgData name="Md Imran Hossain" userId="bb3c31971f3ad223" providerId="LiveId" clId="{93215E76-FFD6-42EE-928F-85E320D4BF27}" dt="2023-11-06T22:15:29.354" v="4477" actId="1076"/>
          <ac:spMkLst>
            <pc:docMk/>
            <pc:sldMk cId="2190783382" sldId="267"/>
            <ac:spMk id="3" creationId="{D32B7142-477E-D30D-346B-54C3DFB6A822}"/>
          </ac:spMkLst>
        </pc:spChg>
        <pc:spChg chg="mod">
          <ac:chgData name="Md Imran Hossain" userId="bb3c31971f3ad223" providerId="LiveId" clId="{93215E76-FFD6-42EE-928F-85E320D4BF27}" dt="2023-11-06T22:15:29.354" v="4477" actId="1076"/>
          <ac:spMkLst>
            <pc:docMk/>
            <pc:sldMk cId="2190783382" sldId="267"/>
            <ac:spMk id="4" creationId="{47148F6D-30ED-B1F1-D621-25A87EF1B94B}"/>
          </ac:spMkLst>
        </pc:spChg>
        <pc:spChg chg="mod">
          <ac:chgData name="Md Imran Hossain" userId="bb3c31971f3ad223" providerId="LiveId" clId="{93215E76-FFD6-42EE-928F-85E320D4BF27}" dt="2023-11-06T22:15:29.354" v="4477" actId="1076"/>
          <ac:spMkLst>
            <pc:docMk/>
            <pc:sldMk cId="2190783382" sldId="267"/>
            <ac:spMk id="5" creationId="{4269812E-011E-7A86-B7AC-2D713F9C0EF4}"/>
          </ac:spMkLst>
        </pc:spChg>
        <pc:spChg chg="mod">
          <ac:chgData name="Md Imran Hossain" userId="bb3c31971f3ad223" providerId="LiveId" clId="{93215E76-FFD6-42EE-928F-85E320D4BF27}" dt="2023-11-06T22:15:29.354" v="4477" actId="1076"/>
          <ac:spMkLst>
            <pc:docMk/>
            <pc:sldMk cId="2190783382" sldId="267"/>
            <ac:spMk id="6" creationId="{4E2CF73D-6F10-2C0C-8B87-BAB6B8E0A4D3}"/>
          </ac:spMkLst>
        </pc:spChg>
        <pc:spChg chg="mod">
          <ac:chgData name="Md Imran Hossain" userId="bb3c31971f3ad223" providerId="LiveId" clId="{93215E76-FFD6-42EE-928F-85E320D4BF27}" dt="2023-11-06T22:15:29.354" v="4477" actId="1076"/>
          <ac:spMkLst>
            <pc:docMk/>
            <pc:sldMk cId="2190783382" sldId="267"/>
            <ac:spMk id="7" creationId="{0BCEA258-1EC0-4E0D-E206-F1B98DCAEACF}"/>
          </ac:spMkLst>
        </pc:spChg>
        <pc:spChg chg="mod">
          <ac:chgData name="Md Imran Hossain" userId="bb3c31971f3ad223" providerId="LiveId" clId="{93215E76-FFD6-42EE-928F-85E320D4BF27}" dt="2023-11-06T22:15:29.354" v="4477" actId="1076"/>
          <ac:spMkLst>
            <pc:docMk/>
            <pc:sldMk cId="2190783382" sldId="267"/>
            <ac:spMk id="8" creationId="{83AC4334-0FD6-EE73-31CE-891562A5FA57}"/>
          </ac:spMkLst>
        </pc:spChg>
        <pc:spChg chg="mod">
          <ac:chgData name="Md Imran Hossain" userId="bb3c31971f3ad223" providerId="LiveId" clId="{93215E76-FFD6-42EE-928F-85E320D4BF27}" dt="2023-11-08T20:51:42.710" v="8028" actId="403"/>
          <ac:spMkLst>
            <pc:docMk/>
            <pc:sldMk cId="2190783382" sldId="267"/>
            <ac:spMk id="9" creationId="{24A4CC6A-5986-F105-6E7F-16C3D4E1B89D}"/>
          </ac:spMkLst>
        </pc:spChg>
        <pc:spChg chg="add mod">
          <ac:chgData name="Md Imran Hossain" userId="bb3c31971f3ad223" providerId="LiveId" clId="{93215E76-FFD6-42EE-928F-85E320D4BF27}" dt="2023-11-06T22:15:29.354" v="4477" actId="1076"/>
          <ac:spMkLst>
            <pc:docMk/>
            <pc:sldMk cId="2190783382" sldId="267"/>
            <ac:spMk id="10" creationId="{2E405E39-5416-972E-7563-E0BD30150B52}"/>
          </ac:spMkLst>
        </pc:spChg>
        <pc:spChg chg="add mod">
          <ac:chgData name="Md Imran Hossain" userId="bb3c31971f3ad223" providerId="LiveId" clId="{93215E76-FFD6-42EE-928F-85E320D4BF27}" dt="2023-11-08T20:45:45.879" v="7948" actId="20577"/>
          <ac:spMkLst>
            <pc:docMk/>
            <pc:sldMk cId="2190783382" sldId="267"/>
            <ac:spMk id="11" creationId="{31A87A01-D357-351F-FC8F-7B68D9DF7C02}"/>
          </ac:spMkLst>
        </pc:spChg>
        <pc:spChg chg="add del mod">
          <ac:chgData name="Md Imran Hossain" userId="bb3c31971f3ad223" providerId="LiveId" clId="{93215E76-FFD6-42EE-928F-85E320D4BF27}" dt="2023-11-06T22:21:40.849" v="4748" actId="478"/>
          <ac:spMkLst>
            <pc:docMk/>
            <pc:sldMk cId="2190783382" sldId="267"/>
            <ac:spMk id="11" creationId="{D1C6C9C7-D92B-1A65-01E5-E1858F26FD00}"/>
          </ac:spMkLst>
        </pc:spChg>
        <pc:spChg chg="add mod">
          <ac:chgData name="Md Imran Hossain" userId="bb3c31971f3ad223" providerId="LiveId" clId="{93215E76-FFD6-42EE-928F-85E320D4BF27}" dt="2023-11-08T20:37:28.389" v="7860" actId="20577"/>
          <ac:spMkLst>
            <pc:docMk/>
            <pc:sldMk cId="2190783382" sldId="267"/>
            <ac:spMk id="12" creationId="{E4448ABC-609A-05D4-4732-7425BFC13980}"/>
          </ac:spMkLst>
        </pc:spChg>
        <pc:spChg chg="add mod">
          <ac:chgData name="Md Imran Hossain" userId="bb3c31971f3ad223" providerId="LiveId" clId="{93215E76-FFD6-42EE-928F-85E320D4BF27}" dt="2023-11-08T20:47:50.414" v="8007"/>
          <ac:spMkLst>
            <pc:docMk/>
            <pc:sldMk cId="2190783382" sldId="267"/>
            <ac:spMk id="13" creationId="{0E2A7C9A-5E69-6E11-E801-BD91BD43CD29}"/>
          </ac:spMkLst>
        </pc:spChg>
        <pc:spChg chg="del">
          <ac:chgData name="Md Imran Hossain" userId="bb3c31971f3ad223" providerId="LiveId" clId="{93215E76-FFD6-42EE-928F-85E320D4BF27}" dt="2023-11-06T22:38:22.827" v="5230" actId="478"/>
          <ac:spMkLst>
            <pc:docMk/>
            <pc:sldMk cId="2190783382" sldId="267"/>
            <ac:spMk id="22" creationId="{B4F2584B-768A-99AE-727C-EBA44983F2A0}"/>
          </ac:spMkLst>
        </pc:spChg>
      </pc:sldChg>
      <pc:sldChg chg="addSp delSp modSp add mod">
        <pc:chgData name="Md Imran Hossain" userId="bb3c31971f3ad223" providerId="LiveId" clId="{93215E76-FFD6-42EE-928F-85E320D4BF27}" dt="2023-11-08T20:47:51.736" v="8008"/>
        <pc:sldMkLst>
          <pc:docMk/>
          <pc:sldMk cId="1349919333" sldId="268"/>
        </pc:sldMkLst>
        <pc:spChg chg="del">
          <ac:chgData name="Md Imran Hossain" userId="bb3c31971f3ad223" providerId="LiveId" clId="{93215E76-FFD6-42EE-928F-85E320D4BF27}" dt="2023-11-06T22:21:48.406" v="4750" actId="478"/>
          <ac:spMkLst>
            <pc:docMk/>
            <pc:sldMk cId="1349919333" sldId="268"/>
            <ac:spMk id="9" creationId="{24A4CC6A-5986-F105-6E7F-16C3D4E1B89D}"/>
          </ac:spMkLst>
        </pc:spChg>
        <pc:spChg chg="add mod">
          <ac:chgData name="Md Imran Hossain" userId="bb3c31971f3ad223" providerId="LiveId" clId="{93215E76-FFD6-42EE-928F-85E320D4BF27}" dt="2023-11-08T20:45:53.012" v="7950" actId="20577"/>
          <ac:spMkLst>
            <pc:docMk/>
            <pc:sldMk cId="1349919333" sldId="268"/>
            <ac:spMk id="9" creationId="{64DC7DF2-548A-BD0B-B746-B5404EFF0C49}"/>
          </ac:spMkLst>
        </pc:spChg>
        <pc:spChg chg="mod">
          <ac:chgData name="Md Imran Hossain" userId="bb3c31971f3ad223" providerId="LiveId" clId="{93215E76-FFD6-42EE-928F-85E320D4BF27}" dt="2023-11-06T22:23:35.384" v="4870" actId="20577"/>
          <ac:spMkLst>
            <pc:docMk/>
            <pc:sldMk cId="1349919333" sldId="268"/>
            <ac:spMk id="11" creationId="{D1C6C9C7-D92B-1A65-01E5-E1858F26FD00}"/>
          </ac:spMkLst>
        </pc:spChg>
        <pc:spChg chg="add mod">
          <ac:chgData name="Md Imran Hossain" userId="bb3c31971f3ad223" providerId="LiveId" clId="{93215E76-FFD6-42EE-928F-85E320D4BF27}" dt="2023-11-08T20:37:33.167" v="7862" actId="20577"/>
          <ac:spMkLst>
            <pc:docMk/>
            <pc:sldMk cId="1349919333" sldId="268"/>
            <ac:spMk id="12" creationId="{B0DBFA5E-BBBE-8ECE-1560-6AE989B584AC}"/>
          </ac:spMkLst>
        </pc:spChg>
        <pc:spChg chg="add mod">
          <ac:chgData name="Md Imran Hossain" userId="bb3c31971f3ad223" providerId="LiveId" clId="{93215E76-FFD6-42EE-928F-85E320D4BF27}" dt="2023-11-08T20:47:51.736" v="8008"/>
          <ac:spMkLst>
            <pc:docMk/>
            <pc:sldMk cId="1349919333" sldId="268"/>
            <ac:spMk id="13" creationId="{8D1BF429-1DE8-1CBE-AB81-406C3622F90A}"/>
          </ac:spMkLst>
        </pc:spChg>
        <pc:spChg chg="del">
          <ac:chgData name="Md Imran Hossain" userId="bb3c31971f3ad223" providerId="LiveId" clId="{93215E76-FFD6-42EE-928F-85E320D4BF27}" dt="2023-11-06T22:38:18.433" v="5228" actId="478"/>
          <ac:spMkLst>
            <pc:docMk/>
            <pc:sldMk cId="1349919333" sldId="268"/>
            <ac:spMk id="22" creationId="{B4F2584B-768A-99AE-727C-EBA44983F2A0}"/>
          </ac:spMkLst>
        </pc:spChg>
      </pc:sldChg>
      <pc:sldChg chg="addSp modSp add mod">
        <pc:chgData name="Md Imran Hossain" userId="bb3c31971f3ad223" providerId="LiveId" clId="{93215E76-FFD6-42EE-928F-85E320D4BF27}" dt="2023-11-08T20:47:53.334" v="8009"/>
        <pc:sldMkLst>
          <pc:docMk/>
          <pc:sldMk cId="2768699961" sldId="269"/>
        </pc:sldMkLst>
        <pc:spChg chg="add mod">
          <ac:chgData name="Md Imran Hossain" userId="bb3c31971f3ad223" providerId="LiveId" clId="{93215E76-FFD6-42EE-928F-85E320D4BF27}" dt="2023-11-06T22:37:17.840" v="5147" actId="20577"/>
          <ac:spMkLst>
            <pc:docMk/>
            <pc:sldMk cId="2768699961" sldId="269"/>
            <ac:spMk id="9" creationId="{4CEB5F6F-914A-C65F-15AA-911C1C9CE826}"/>
          </ac:spMkLst>
        </pc:spChg>
        <pc:spChg chg="mod">
          <ac:chgData name="Md Imran Hossain" userId="bb3c31971f3ad223" providerId="LiveId" clId="{93215E76-FFD6-42EE-928F-85E320D4BF27}" dt="2023-11-06T22:28:33.781" v="4994" actId="20577"/>
          <ac:spMkLst>
            <pc:docMk/>
            <pc:sldMk cId="2768699961" sldId="269"/>
            <ac:spMk id="11" creationId="{D1C6C9C7-D92B-1A65-01E5-E1858F26FD00}"/>
          </ac:spMkLst>
        </pc:spChg>
        <pc:spChg chg="add mod">
          <ac:chgData name="Md Imran Hossain" userId="bb3c31971f3ad223" providerId="LiveId" clId="{93215E76-FFD6-42EE-928F-85E320D4BF27}" dt="2023-11-08T19:55:41.514" v="7657" actId="20577"/>
          <ac:spMkLst>
            <pc:docMk/>
            <pc:sldMk cId="2768699961" sldId="269"/>
            <ac:spMk id="12" creationId="{E3FE4ECA-1209-F35D-CD6F-7BD577702364}"/>
          </ac:spMkLst>
        </pc:spChg>
        <pc:spChg chg="add mod">
          <ac:chgData name="Md Imran Hossain" userId="bb3c31971f3ad223" providerId="LiveId" clId="{93215E76-FFD6-42EE-928F-85E320D4BF27}" dt="2023-11-08T20:45:56.498" v="7952" actId="20577"/>
          <ac:spMkLst>
            <pc:docMk/>
            <pc:sldMk cId="2768699961" sldId="269"/>
            <ac:spMk id="13" creationId="{414ADB0C-A726-38B4-734D-39532DF710B1}"/>
          </ac:spMkLst>
        </pc:spChg>
        <pc:spChg chg="add mod">
          <ac:chgData name="Md Imran Hossain" userId="bb3c31971f3ad223" providerId="LiveId" clId="{93215E76-FFD6-42EE-928F-85E320D4BF27}" dt="2023-11-08T20:47:53.334" v="8009"/>
          <ac:spMkLst>
            <pc:docMk/>
            <pc:sldMk cId="2768699961" sldId="269"/>
            <ac:spMk id="14" creationId="{CC249FC2-285B-6896-B66A-6E2DAB968591}"/>
          </ac:spMkLst>
        </pc:spChg>
        <pc:spChg chg="mod">
          <ac:chgData name="Md Imran Hossain" userId="bb3c31971f3ad223" providerId="LiveId" clId="{93215E76-FFD6-42EE-928F-85E320D4BF27}" dt="2023-11-06T22:38:01.955" v="5227" actId="20577"/>
          <ac:spMkLst>
            <pc:docMk/>
            <pc:sldMk cId="2768699961" sldId="269"/>
            <ac:spMk id="22" creationId="{B4F2584B-768A-99AE-727C-EBA44983F2A0}"/>
          </ac:spMkLst>
        </pc:spChg>
      </pc:sldChg>
      <pc:sldChg chg="addSp delSp modSp add mod">
        <pc:chgData name="Md Imran Hossain" userId="bb3c31971f3ad223" providerId="LiveId" clId="{93215E76-FFD6-42EE-928F-85E320D4BF27}" dt="2023-11-08T20:47:54.935" v="8010"/>
        <pc:sldMkLst>
          <pc:docMk/>
          <pc:sldMk cId="645751372" sldId="270"/>
        </pc:sldMkLst>
        <pc:spChg chg="del">
          <ac:chgData name="Md Imran Hossain" userId="bb3c31971f3ad223" providerId="LiveId" clId="{93215E76-FFD6-42EE-928F-85E320D4BF27}" dt="2023-11-06T22:39:56.353" v="5245" actId="478"/>
          <ac:spMkLst>
            <pc:docMk/>
            <pc:sldMk cId="645751372" sldId="270"/>
            <ac:spMk id="2" creationId="{3AC51913-7495-7B65-C023-3C2D5F60C810}"/>
          </ac:spMkLst>
        </pc:spChg>
        <pc:spChg chg="add mod">
          <ac:chgData name="Md Imran Hossain" userId="bb3c31971f3ad223" providerId="LiveId" clId="{93215E76-FFD6-42EE-928F-85E320D4BF27}" dt="2023-11-08T20:46:00.577" v="7954" actId="20577"/>
          <ac:spMkLst>
            <pc:docMk/>
            <pc:sldMk cId="645751372" sldId="270"/>
            <ac:spMk id="2" creationId="{57C78652-DAB8-FC73-6CFE-20A9CF203541}"/>
          </ac:spMkLst>
        </pc:spChg>
        <pc:spChg chg="del">
          <ac:chgData name="Md Imran Hossain" userId="bb3c31971f3ad223" providerId="LiveId" clId="{93215E76-FFD6-42EE-928F-85E320D4BF27}" dt="2023-11-06T22:39:56.353" v="5245" actId="478"/>
          <ac:spMkLst>
            <pc:docMk/>
            <pc:sldMk cId="645751372" sldId="270"/>
            <ac:spMk id="3" creationId="{D32B7142-477E-D30D-346B-54C3DFB6A822}"/>
          </ac:spMkLst>
        </pc:spChg>
        <pc:spChg chg="add mod">
          <ac:chgData name="Md Imran Hossain" userId="bb3c31971f3ad223" providerId="LiveId" clId="{93215E76-FFD6-42EE-928F-85E320D4BF27}" dt="2023-11-08T20:47:54.935" v="8010"/>
          <ac:spMkLst>
            <pc:docMk/>
            <pc:sldMk cId="645751372" sldId="270"/>
            <ac:spMk id="3" creationId="{DB935934-F9A3-89B8-436F-4CB936878FAF}"/>
          </ac:spMkLst>
        </pc:spChg>
        <pc:spChg chg="del">
          <ac:chgData name="Md Imran Hossain" userId="bb3c31971f3ad223" providerId="LiveId" clId="{93215E76-FFD6-42EE-928F-85E320D4BF27}" dt="2023-11-06T22:39:56.353" v="5245" actId="478"/>
          <ac:spMkLst>
            <pc:docMk/>
            <pc:sldMk cId="645751372" sldId="270"/>
            <ac:spMk id="4" creationId="{47148F6D-30ED-B1F1-D621-25A87EF1B94B}"/>
          </ac:spMkLst>
        </pc:spChg>
        <pc:spChg chg="del">
          <ac:chgData name="Md Imran Hossain" userId="bb3c31971f3ad223" providerId="LiveId" clId="{93215E76-FFD6-42EE-928F-85E320D4BF27}" dt="2023-11-06T22:39:56.353" v="5245" actId="478"/>
          <ac:spMkLst>
            <pc:docMk/>
            <pc:sldMk cId="645751372" sldId="270"/>
            <ac:spMk id="5" creationId="{4269812E-011E-7A86-B7AC-2D713F9C0EF4}"/>
          </ac:spMkLst>
        </pc:spChg>
        <pc:spChg chg="del">
          <ac:chgData name="Md Imran Hossain" userId="bb3c31971f3ad223" providerId="LiveId" clId="{93215E76-FFD6-42EE-928F-85E320D4BF27}" dt="2023-11-06T22:39:56.353" v="5245" actId="478"/>
          <ac:spMkLst>
            <pc:docMk/>
            <pc:sldMk cId="645751372" sldId="270"/>
            <ac:spMk id="6" creationId="{4E2CF73D-6F10-2C0C-8B87-BAB6B8E0A4D3}"/>
          </ac:spMkLst>
        </pc:spChg>
        <pc:spChg chg="del">
          <ac:chgData name="Md Imran Hossain" userId="bb3c31971f3ad223" providerId="LiveId" clId="{93215E76-FFD6-42EE-928F-85E320D4BF27}" dt="2023-11-06T22:39:56.353" v="5245" actId="478"/>
          <ac:spMkLst>
            <pc:docMk/>
            <pc:sldMk cId="645751372" sldId="270"/>
            <ac:spMk id="7" creationId="{0BCEA258-1EC0-4E0D-E206-F1B98DCAEACF}"/>
          </ac:spMkLst>
        </pc:spChg>
        <pc:spChg chg="del">
          <ac:chgData name="Md Imran Hossain" userId="bb3c31971f3ad223" providerId="LiveId" clId="{93215E76-FFD6-42EE-928F-85E320D4BF27}" dt="2023-11-06T22:39:56.353" v="5245" actId="478"/>
          <ac:spMkLst>
            <pc:docMk/>
            <pc:sldMk cId="645751372" sldId="270"/>
            <ac:spMk id="8" creationId="{83AC4334-0FD6-EE73-31CE-891562A5FA57}"/>
          </ac:spMkLst>
        </pc:spChg>
        <pc:spChg chg="del">
          <ac:chgData name="Md Imran Hossain" userId="bb3c31971f3ad223" providerId="LiveId" clId="{93215E76-FFD6-42EE-928F-85E320D4BF27}" dt="2023-11-06T22:39:36.212" v="5237" actId="478"/>
          <ac:spMkLst>
            <pc:docMk/>
            <pc:sldMk cId="645751372" sldId="270"/>
            <ac:spMk id="9" creationId="{4CEB5F6F-914A-C65F-15AA-911C1C9CE826}"/>
          </ac:spMkLst>
        </pc:spChg>
        <pc:spChg chg="del">
          <ac:chgData name="Md Imran Hossain" userId="bb3c31971f3ad223" providerId="LiveId" clId="{93215E76-FFD6-42EE-928F-85E320D4BF27}" dt="2023-11-06T22:39:56.353" v="5245" actId="478"/>
          <ac:spMkLst>
            <pc:docMk/>
            <pc:sldMk cId="645751372" sldId="270"/>
            <ac:spMk id="10" creationId="{2E405E39-5416-972E-7563-E0BD30150B52}"/>
          </ac:spMkLst>
        </pc:spChg>
        <pc:spChg chg="del">
          <ac:chgData name="Md Imran Hossain" userId="bb3c31971f3ad223" providerId="LiveId" clId="{93215E76-FFD6-42EE-928F-85E320D4BF27}" dt="2023-11-06T22:39:32.900" v="5236" actId="478"/>
          <ac:spMkLst>
            <pc:docMk/>
            <pc:sldMk cId="645751372" sldId="270"/>
            <ac:spMk id="11" creationId="{D1C6C9C7-D92B-1A65-01E5-E1858F26FD00}"/>
          </ac:spMkLst>
        </pc:spChg>
        <pc:spChg chg="del">
          <ac:chgData name="Md Imran Hossain" userId="bb3c31971f3ad223" providerId="LiveId" clId="{93215E76-FFD6-42EE-928F-85E320D4BF27}" dt="2023-11-06T22:39:28.928" v="5235" actId="478"/>
          <ac:spMkLst>
            <pc:docMk/>
            <pc:sldMk cId="645751372" sldId="270"/>
            <ac:spMk id="12" creationId="{E3FE4ECA-1209-F35D-CD6F-7BD577702364}"/>
          </ac:spMkLst>
        </pc:spChg>
        <pc:spChg chg="add mod">
          <ac:chgData name="Md Imran Hossain" userId="bb3c31971f3ad223" providerId="LiveId" clId="{93215E76-FFD6-42EE-928F-85E320D4BF27}" dt="2023-11-06T22:46:11.963" v="5374" actId="164"/>
          <ac:spMkLst>
            <pc:docMk/>
            <pc:sldMk cId="645751372" sldId="270"/>
            <ac:spMk id="13" creationId="{96BB46DC-2117-B8C5-4394-5EC58B5B6619}"/>
          </ac:spMkLst>
        </pc:spChg>
        <pc:spChg chg="add del mod">
          <ac:chgData name="Md Imran Hossain" userId="bb3c31971f3ad223" providerId="LiveId" clId="{93215E76-FFD6-42EE-928F-85E320D4BF27}" dt="2023-11-06T22:40:07.724" v="5249" actId="478"/>
          <ac:spMkLst>
            <pc:docMk/>
            <pc:sldMk cId="645751372" sldId="270"/>
            <ac:spMk id="14" creationId="{491FBF06-2BA1-660D-4964-C3CF1852B79A}"/>
          </ac:spMkLst>
        </pc:spChg>
        <pc:spChg chg="add del mod">
          <ac:chgData name="Md Imran Hossain" userId="bb3c31971f3ad223" providerId="LiveId" clId="{93215E76-FFD6-42EE-928F-85E320D4BF27}" dt="2023-11-06T22:40:07.724" v="5249" actId="478"/>
          <ac:spMkLst>
            <pc:docMk/>
            <pc:sldMk cId="645751372" sldId="270"/>
            <ac:spMk id="15" creationId="{B19ADE31-6A2C-AAB6-D394-DB2FC6EC990D}"/>
          </ac:spMkLst>
        </pc:spChg>
        <pc:spChg chg="add del mod">
          <ac:chgData name="Md Imran Hossain" userId="bb3c31971f3ad223" providerId="LiveId" clId="{93215E76-FFD6-42EE-928F-85E320D4BF27}" dt="2023-11-06T22:40:07.724" v="5249" actId="478"/>
          <ac:spMkLst>
            <pc:docMk/>
            <pc:sldMk cId="645751372" sldId="270"/>
            <ac:spMk id="16" creationId="{E1201D64-0EBE-B723-90FD-0325ADB3AE28}"/>
          </ac:spMkLst>
        </pc:spChg>
        <pc:spChg chg="add del mod">
          <ac:chgData name="Md Imran Hossain" userId="bb3c31971f3ad223" providerId="LiveId" clId="{93215E76-FFD6-42EE-928F-85E320D4BF27}" dt="2023-11-06T22:40:07.724" v="5249" actId="478"/>
          <ac:spMkLst>
            <pc:docMk/>
            <pc:sldMk cId="645751372" sldId="270"/>
            <ac:spMk id="17" creationId="{5B92CF2A-BD7A-46F6-6124-5515FC3C2B63}"/>
          </ac:spMkLst>
        </pc:spChg>
        <pc:spChg chg="add del mod">
          <ac:chgData name="Md Imran Hossain" userId="bb3c31971f3ad223" providerId="LiveId" clId="{93215E76-FFD6-42EE-928F-85E320D4BF27}" dt="2023-11-06T22:40:22.775" v="5257" actId="478"/>
          <ac:spMkLst>
            <pc:docMk/>
            <pc:sldMk cId="645751372" sldId="270"/>
            <ac:spMk id="18" creationId="{8F8DD5B6-A232-92B6-77D7-2BFC5581359C}"/>
          </ac:spMkLst>
        </pc:spChg>
        <pc:spChg chg="add del mod">
          <ac:chgData name="Md Imran Hossain" userId="bb3c31971f3ad223" providerId="LiveId" clId="{93215E76-FFD6-42EE-928F-85E320D4BF27}" dt="2023-11-06T22:40:22.775" v="5257" actId="478"/>
          <ac:spMkLst>
            <pc:docMk/>
            <pc:sldMk cId="645751372" sldId="270"/>
            <ac:spMk id="19" creationId="{1AE82EF1-CFA6-99CC-3736-B1756AAA35B8}"/>
          </ac:spMkLst>
        </pc:spChg>
        <pc:spChg chg="add del mod">
          <ac:chgData name="Md Imran Hossain" userId="bb3c31971f3ad223" providerId="LiveId" clId="{93215E76-FFD6-42EE-928F-85E320D4BF27}" dt="2023-11-06T22:40:22.775" v="5257" actId="478"/>
          <ac:spMkLst>
            <pc:docMk/>
            <pc:sldMk cId="645751372" sldId="270"/>
            <ac:spMk id="20" creationId="{3C7A03A1-7A26-7C72-1160-10B87D8BB21A}"/>
          </ac:spMkLst>
        </pc:spChg>
        <pc:spChg chg="add del mod">
          <ac:chgData name="Md Imran Hossain" userId="bb3c31971f3ad223" providerId="LiveId" clId="{93215E76-FFD6-42EE-928F-85E320D4BF27}" dt="2023-11-06T22:40:22.775" v="5257" actId="478"/>
          <ac:spMkLst>
            <pc:docMk/>
            <pc:sldMk cId="645751372" sldId="270"/>
            <ac:spMk id="21" creationId="{D4E19E06-AED5-37CF-68FB-197531DC4F9C}"/>
          </ac:spMkLst>
        </pc:spChg>
        <pc:spChg chg="mod">
          <ac:chgData name="Md Imran Hossain" userId="bb3c31971f3ad223" providerId="LiveId" clId="{93215E76-FFD6-42EE-928F-85E320D4BF27}" dt="2023-11-08T20:37:37.874" v="7864" actId="20577"/>
          <ac:spMkLst>
            <pc:docMk/>
            <pc:sldMk cId="645751372" sldId="270"/>
            <ac:spMk id="22" creationId="{B4F2584B-768A-99AE-727C-EBA44983F2A0}"/>
          </ac:spMkLst>
        </pc:spChg>
        <pc:spChg chg="add mod">
          <ac:chgData name="Md Imran Hossain" userId="bb3c31971f3ad223" providerId="LiveId" clId="{93215E76-FFD6-42EE-928F-85E320D4BF27}" dt="2023-11-06T22:46:11.963" v="5374" actId="164"/>
          <ac:spMkLst>
            <pc:docMk/>
            <pc:sldMk cId="645751372" sldId="270"/>
            <ac:spMk id="23" creationId="{62AAB081-3048-6FCF-F703-93C25CD08CC9}"/>
          </ac:spMkLst>
        </pc:spChg>
        <pc:spChg chg="add mod">
          <ac:chgData name="Md Imran Hossain" userId="bb3c31971f3ad223" providerId="LiveId" clId="{93215E76-FFD6-42EE-928F-85E320D4BF27}" dt="2023-11-06T22:46:11.963" v="5374" actId="164"/>
          <ac:spMkLst>
            <pc:docMk/>
            <pc:sldMk cId="645751372" sldId="270"/>
            <ac:spMk id="24" creationId="{683A8810-DFE3-DA3A-E7DC-925D35952E69}"/>
          </ac:spMkLst>
        </pc:spChg>
        <pc:spChg chg="add mod">
          <ac:chgData name="Md Imran Hossain" userId="bb3c31971f3ad223" providerId="LiveId" clId="{93215E76-FFD6-42EE-928F-85E320D4BF27}" dt="2023-11-06T22:46:11.963" v="5374" actId="164"/>
          <ac:spMkLst>
            <pc:docMk/>
            <pc:sldMk cId="645751372" sldId="270"/>
            <ac:spMk id="25" creationId="{81B12BC6-2C8B-76AC-C971-29FBEEDBF700}"/>
          </ac:spMkLst>
        </pc:spChg>
        <pc:spChg chg="add mod">
          <ac:chgData name="Md Imran Hossain" userId="bb3c31971f3ad223" providerId="LiveId" clId="{93215E76-FFD6-42EE-928F-85E320D4BF27}" dt="2023-11-06T22:46:11.963" v="5374" actId="164"/>
          <ac:spMkLst>
            <pc:docMk/>
            <pc:sldMk cId="645751372" sldId="270"/>
            <ac:spMk id="26" creationId="{F215D6E0-D383-A3AF-CAF5-B10CDC047B3A}"/>
          </ac:spMkLst>
        </pc:spChg>
        <pc:spChg chg="add mod">
          <ac:chgData name="Md Imran Hossain" userId="bb3c31971f3ad223" providerId="LiveId" clId="{93215E76-FFD6-42EE-928F-85E320D4BF27}" dt="2023-11-06T22:46:11.963" v="5374" actId="164"/>
          <ac:spMkLst>
            <pc:docMk/>
            <pc:sldMk cId="645751372" sldId="270"/>
            <ac:spMk id="27" creationId="{772650EB-2E7C-23C1-F8A0-AB9B83756367}"/>
          </ac:spMkLst>
        </pc:spChg>
        <pc:spChg chg="add mod">
          <ac:chgData name="Md Imran Hossain" userId="bb3c31971f3ad223" providerId="LiveId" clId="{93215E76-FFD6-42EE-928F-85E320D4BF27}" dt="2023-11-06T22:46:11.963" v="5374" actId="164"/>
          <ac:spMkLst>
            <pc:docMk/>
            <pc:sldMk cId="645751372" sldId="270"/>
            <ac:spMk id="28" creationId="{93C9D61C-0712-C3E4-E702-6DC23B46C1E3}"/>
          </ac:spMkLst>
        </pc:spChg>
        <pc:spChg chg="add mod">
          <ac:chgData name="Md Imran Hossain" userId="bb3c31971f3ad223" providerId="LiveId" clId="{93215E76-FFD6-42EE-928F-85E320D4BF27}" dt="2023-11-06T22:46:11.963" v="5374" actId="164"/>
          <ac:spMkLst>
            <pc:docMk/>
            <pc:sldMk cId="645751372" sldId="270"/>
            <ac:spMk id="29" creationId="{4118E9F6-C285-C835-B8AE-CB04C22D4BEB}"/>
          </ac:spMkLst>
        </pc:spChg>
        <pc:spChg chg="add mod">
          <ac:chgData name="Md Imran Hossain" userId="bb3c31971f3ad223" providerId="LiveId" clId="{93215E76-FFD6-42EE-928F-85E320D4BF27}" dt="2023-11-06T22:46:11.963" v="5374" actId="164"/>
          <ac:spMkLst>
            <pc:docMk/>
            <pc:sldMk cId="645751372" sldId="270"/>
            <ac:spMk id="30" creationId="{A7306913-5BEB-D627-4AE6-1F2CCA8DCFA5}"/>
          </ac:spMkLst>
        </pc:spChg>
        <pc:spChg chg="add mod">
          <ac:chgData name="Md Imran Hossain" userId="bb3c31971f3ad223" providerId="LiveId" clId="{93215E76-FFD6-42EE-928F-85E320D4BF27}" dt="2023-11-06T22:46:11.963" v="5374" actId="164"/>
          <ac:spMkLst>
            <pc:docMk/>
            <pc:sldMk cId="645751372" sldId="270"/>
            <ac:spMk id="31" creationId="{BB5AAA45-557B-8C07-0866-1C65F08C988D}"/>
          </ac:spMkLst>
        </pc:spChg>
        <pc:spChg chg="add mod">
          <ac:chgData name="Md Imran Hossain" userId="bb3c31971f3ad223" providerId="LiveId" clId="{93215E76-FFD6-42EE-928F-85E320D4BF27}" dt="2023-11-06T22:46:11.963" v="5374" actId="164"/>
          <ac:spMkLst>
            <pc:docMk/>
            <pc:sldMk cId="645751372" sldId="270"/>
            <ac:spMk id="32" creationId="{4DDAA6F0-F4AF-FCA3-4001-2226F8E93588}"/>
          </ac:spMkLst>
        </pc:spChg>
        <pc:spChg chg="add mod">
          <ac:chgData name="Md Imran Hossain" userId="bb3c31971f3ad223" providerId="LiveId" clId="{93215E76-FFD6-42EE-928F-85E320D4BF27}" dt="2023-11-06T22:46:57.619" v="5406" actId="1076"/>
          <ac:spMkLst>
            <pc:docMk/>
            <pc:sldMk cId="645751372" sldId="270"/>
            <ac:spMk id="34" creationId="{1BCF1274-6808-77E0-C2F5-FF7DB27C97F5}"/>
          </ac:spMkLst>
        </pc:spChg>
        <pc:spChg chg="add mod">
          <ac:chgData name="Md Imran Hossain" userId="bb3c31971f3ad223" providerId="LiveId" clId="{93215E76-FFD6-42EE-928F-85E320D4BF27}" dt="2023-11-06T22:47:23.736" v="5445" actId="1076"/>
          <ac:spMkLst>
            <pc:docMk/>
            <pc:sldMk cId="645751372" sldId="270"/>
            <ac:spMk id="35" creationId="{799FAA0F-6C10-64B2-37BC-7ED489E0CAC5}"/>
          </ac:spMkLst>
        </pc:spChg>
        <pc:grpChg chg="add mod">
          <ac:chgData name="Md Imran Hossain" userId="bb3c31971f3ad223" providerId="LiveId" clId="{93215E76-FFD6-42EE-928F-85E320D4BF27}" dt="2023-11-06T22:46:11.963" v="5374" actId="164"/>
          <ac:grpSpMkLst>
            <pc:docMk/>
            <pc:sldMk cId="645751372" sldId="270"/>
            <ac:grpSpMk id="33" creationId="{0B2DF05C-B013-9301-1412-C27E1C34C403}"/>
          </ac:grpSpMkLst>
        </pc:grpChg>
      </pc:sldChg>
      <pc:sldChg chg="new del">
        <pc:chgData name="Md Imran Hossain" userId="bb3c31971f3ad223" providerId="LiveId" clId="{93215E76-FFD6-42EE-928F-85E320D4BF27}" dt="2023-11-06T22:39:16.145" v="5233" actId="680"/>
        <pc:sldMkLst>
          <pc:docMk/>
          <pc:sldMk cId="2509137972" sldId="270"/>
        </pc:sldMkLst>
      </pc:sldChg>
      <pc:sldChg chg="addSp delSp modSp add mod">
        <pc:chgData name="Md Imran Hossain" userId="bb3c31971f3ad223" providerId="LiveId" clId="{93215E76-FFD6-42EE-928F-85E320D4BF27}" dt="2023-11-08T21:04:34.936" v="8092" actId="20577"/>
        <pc:sldMkLst>
          <pc:docMk/>
          <pc:sldMk cId="3234235162" sldId="271"/>
        </pc:sldMkLst>
        <pc:spChg chg="add mod">
          <ac:chgData name="Md Imran Hossain" userId="bb3c31971f3ad223" providerId="LiveId" clId="{93215E76-FFD6-42EE-928F-85E320D4BF27}" dt="2023-11-06T22:58:14.598" v="5490"/>
          <ac:spMkLst>
            <pc:docMk/>
            <pc:sldMk cId="3234235162" sldId="271"/>
            <ac:spMk id="2" creationId="{29B04A7E-E814-19A3-658C-AC6B4D6CC906}"/>
          </ac:spMkLst>
        </pc:spChg>
        <pc:spChg chg="add mod">
          <ac:chgData name="Md Imran Hossain" userId="bb3c31971f3ad223" providerId="LiveId" clId="{93215E76-FFD6-42EE-928F-85E320D4BF27}" dt="2023-11-06T22:58:30.741" v="5505" actId="20577"/>
          <ac:spMkLst>
            <pc:docMk/>
            <pc:sldMk cId="3234235162" sldId="271"/>
            <ac:spMk id="3" creationId="{E562BAFD-282C-EB85-1028-A8CAC180127F}"/>
          </ac:spMkLst>
        </pc:spChg>
        <pc:spChg chg="add mod">
          <ac:chgData name="Md Imran Hossain" userId="bb3c31971f3ad223" providerId="LiveId" clId="{93215E76-FFD6-42EE-928F-85E320D4BF27}" dt="2023-11-06T22:58:14.598" v="5490"/>
          <ac:spMkLst>
            <pc:docMk/>
            <pc:sldMk cId="3234235162" sldId="271"/>
            <ac:spMk id="4" creationId="{0A43ACF0-4A93-6639-559F-942D423E719F}"/>
          </ac:spMkLst>
        </pc:spChg>
        <pc:spChg chg="add mod">
          <ac:chgData name="Md Imran Hossain" userId="bb3c31971f3ad223" providerId="LiveId" clId="{93215E76-FFD6-42EE-928F-85E320D4BF27}" dt="2023-11-08T20:31:37.632" v="7817" actId="1076"/>
          <ac:spMkLst>
            <pc:docMk/>
            <pc:sldMk cId="3234235162" sldId="271"/>
            <ac:spMk id="5" creationId="{A79A58C3-554A-B331-48D6-8DD38DAAFBA2}"/>
          </ac:spMkLst>
        </pc:spChg>
        <pc:spChg chg="add del mod">
          <ac:chgData name="Md Imran Hossain" userId="bb3c31971f3ad223" providerId="LiveId" clId="{93215E76-FFD6-42EE-928F-85E320D4BF27}" dt="2023-11-08T20:31:18.856" v="7816" actId="478"/>
          <ac:spMkLst>
            <pc:docMk/>
            <pc:sldMk cId="3234235162" sldId="271"/>
            <ac:spMk id="6" creationId="{9A4C9BFF-8B8F-B403-ECC9-DABF354CBBC2}"/>
          </ac:spMkLst>
        </pc:spChg>
        <pc:spChg chg="add mod">
          <ac:chgData name="Md Imran Hossain" userId="bb3c31971f3ad223" providerId="LiveId" clId="{93215E76-FFD6-42EE-928F-85E320D4BF27}" dt="2023-11-06T22:59:31.278" v="5554" actId="1076"/>
          <ac:spMkLst>
            <pc:docMk/>
            <pc:sldMk cId="3234235162" sldId="271"/>
            <ac:spMk id="7" creationId="{536C71C1-50BD-B7EF-B0FC-63AC5DD403C2}"/>
          </ac:spMkLst>
        </pc:spChg>
        <pc:spChg chg="add del mod">
          <ac:chgData name="Md Imran Hossain" userId="bb3c31971f3ad223" providerId="LiveId" clId="{93215E76-FFD6-42EE-928F-85E320D4BF27}" dt="2023-11-08T18:40:59.234" v="6423"/>
          <ac:spMkLst>
            <pc:docMk/>
            <pc:sldMk cId="3234235162" sldId="271"/>
            <ac:spMk id="8" creationId="{9DAFA40A-BDB1-00FF-29E0-3534517D9040}"/>
          </ac:spMkLst>
        </pc:spChg>
        <pc:spChg chg="add mod">
          <ac:chgData name="Md Imran Hossain" userId="bb3c31971f3ad223" providerId="LiveId" clId="{93215E76-FFD6-42EE-928F-85E320D4BF27}" dt="2023-11-08T20:46:04.043" v="7956" actId="20577"/>
          <ac:spMkLst>
            <pc:docMk/>
            <pc:sldMk cId="3234235162" sldId="271"/>
            <ac:spMk id="9" creationId="{165E9BD8-D359-41A2-24C6-13BC54730B33}"/>
          </ac:spMkLst>
        </pc:spChg>
        <pc:spChg chg="add del mod">
          <ac:chgData name="Md Imran Hossain" userId="bb3c31971f3ad223" providerId="LiveId" clId="{93215E76-FFD6-42EE-928F-85E320D4BF27}" dt="2023-11-06T22:59:22.993" v="5553" actId="478"/>
          <ac:spMkLst>
            <pc:docMk/>
            <pc:sldMk cId="3234235162" sldId="271"/>
            <ac:spMk id="9" creationId="{DD91371B-E8BF-4120-2525-DAA1F914BCAC}"/>
          </ac:spMkLst>
        </pc:spChg>
        <pc:spChg chg="add mod">
          <ac:chgData name="Md Imran Hossain" userId="bb3c31971f3ad223" providerId="LiveId" clId="{93215E76-FFD6-42EE-928F-85E320D4BF27}" dt="2023-11-08T21:04:31.575" v="8091" actId="20577"/>
          <ac:spMkLst>
            <pc:docMk/>
            <pc:sldMk cId="3234235162" sldId="271"/>
            <ac:spMk id="10" creationId="{44DD644A-248B-7D16-5E71-AD2708741972}"/>
          </ac:spMkLst>
        </pc:spChg>
        <pc:spChg chg="add del mod">
          <ac:chgData name="Md Imran Hossain" userId="bb3c31971f3ad223" providerId="LiveId" clId="{93215E76-FFD6-42EE-928F-85E320D4BF27}" dt="2023-11-08T20:31:51.756" v="7818" actId="478"/>
          <ac:spMkLst>
            <pc:docMk/>
            <pc:sldMk cId="3234235162" sldId="271"/>
            <ac:spMk id="11" creationId="{5482D68F-D1E9-F461-13BE-2806A80A3A59}"/>
          </ac:spMkLst>
        </pc:spChg>
        <pc:spChg chg="add mod">
          <ac:chgData name="Md Imran Hossain" userId="bb3c31971f3ad223" providerId="LiveId" clId="{93215E76-FFD6-42EE-928F-85E320D4BF27}" dt="2023-11-08T21:04:34.936" v="8092" actId="20577"/>
          <ac:spMkLst>
            <pc:docMk/>
            <pc:sldMk cId="3234235162" sldId="271"/>
            <ac:spMk id="12" creationId="{94E59085-056C-5D9A-3433-D56DCAB00B95}"/>
          </ac:spMkLst>
        </pc:spChg>
        <pc:spChg chg="add mod">
          <ac:chgData name="Md Imran Hossain" userId="bb3c31971f3ad223" providerId="LiveId" clId="{93215E76-FFD6-42EE-928F-85E320D4BF27}" dt="2023-11-08T20:47:56.250" v="8011"/>
          <ac:spMkLst>
            <pc:docMk/>
            <pc:sldMk cId="3234235162" sldId="271"/>
            <ac:spMk id="13" creationId="{C908FCC4-EDB1-9C73-3A79-6E39A5FFA574}"/>
          </ac:spMkLst>
        </pc:spChg>
        <pc:spChg chg="mod">
          <ac:chgData name="Md Imran Hossain" userId="bb3c31971f3ad223" providerId="LiveId" clId="{93215E76-FFD6-42EE-928F-85E320D4BF27}" dt="2023-11-08T20:37:42.178" v="7866" actId="20577"/>
          <ac:spMkLst>
            <pc:docMk/>
            <pc:sldMk cId="3234235162" sldId="271"/>
            <ac:spMk id="22" creationId="{B4F2584B-768A-99AE-727C-EBA44983F2A0}"/>
          </ac:spMkLst>
        </pc:spChg>
        <pc:spChg chg="del">
          <ac:chgData name="Md Imran Hossain" userId="bb3c31971f3ad223" providerId="LiveId" clId="{93215E76-FFD6-42EE-928F-85E320D4BF27}" dt="2023-11-06T22:57:33.192" v="5489" actId="478"/>
          <ac:spMkLst>
            <pc:docMk/>
            <pc:sldMk cId="3234235162" sldId="271"/>
            <ac:spMk id="34" creationId="{1BCF1274-6808-77E0-C2F5-FF7DB27C97F5}"/>
          </ac:spMkLst>
        </pc:spChg>
        <pc:spChg chg="del">
          <ac:chgData name="Md Imran Hossain" userId="bb3c31971f3ad223" providerId="LiveId" clId="{93215E76-FFD6-42EE-928F-85E320D4BF27}" dt="2023-11-06T22:57:33.192" v="5489" actId="478"/>
          <ac:spMkLst>
            <pc:docMk/>
            <pc:sldMk cId="3234235162" sldId="271"/>
            <ac:spMk id="35" creationId="{799FAA0F-6C10-64B2-37BC-7ED489E0CAC5}"/>
          </ac:spMkLst>
        </pc:spChg>
        <pc:grpChg chg="del">
          <ac:chgData name="Md Imran Hossain" userId="bb3c31971f3ad223" providerId="LiveId" clId="{93215E76-FFD6-42EE-928F-85E320D4BF27}" dt="2023-11-06T22:57:33.192" v="5489" actId="478"/>
          <ac:grpSpMkLst>
            <pc:docMk/>
            <pc:sldMk cId="3234235162" sldId="271"/>
            <ac:grpSpMk id="33" creationId="{0B2DF05C-B013-9301-1412-C27E1C34C403}"/>
          </ac:grpSpMkLst>
        </pc:grpChg>
      </pc:sldChg>
      <pc:sldChg chg="new del">
        <pc:chgData name="Md Imran Hossain" userId="bb3c31971f3ad223" providerId="LiveId" clId="{93215E76-FFD6-42EE-928F-85E320D4BF27}" dt="2023-11-06T23:05:10.859" v="6008" actId="680"/>
        <pc:sldMkLst>
          <pc:docMk/>
          <pc:sldMk cId="61008303" sldId="272"/>
        </pc:sldMkLst>
      </pc:sldChg>
      <pc:sldChg chg="addSp delSp modSp add mod">
        <pc:chgData name="Md Imran Hossain" userId="bb3c31971f3ad223" providerId="LiveId" clId="{93215E76-FFD6-42EE-928F-85E320D4BF27}" dt="2023-11-08T20:53:13.082" v="8035" actId="164"/>
        <pc:sldMkLst>
          <pc:docMk/>
          <pc:sldMk cId="3044100253" sldId="272"/>
        </pc:sldMkLst>
        <pc:spChg chg="del">
          <ac:chgData name="Md Imran Hossain" userId="bb3c31971f3ad223" providerId="LiveId" clId="{93215E76-FFD6-42EE-928F-85E320D4BF27}" dt="2023-11-06T23:05:24.922" v="6010" actId="478"/>
          <ac:spMkLst>
            <pc:docMk/>
            <pc:sldMk cId="3044100253" sldId="272"/>
            <ac:spMk id="2" creationId="{29B04A7E-E814-19A3-658C-AC6B4D6CC906}"/>
          </ac:spMkLst>
        </pc:spChg>
        <pc:spChg chg="add mod">
          <ac:chgData name="Md Imran Hossain" userId="bb3c31971f3ad223" providerId="LiveId" clId="{93215E76-FFD6-42EE-928F-85E320D4BF27}" dt="2023-11-08T19:50:14.633" v="7597" actId="20577"/>
          <ac:spMkLst>
            <pc:docMk/>
            <pc:sldMk cId="3044100253" sldId="272"/>
            <ac:spMk id="2" creationId="{82A0A395-7452-8713-0DD8-58310E1920C8}"/>
          </ac:spMkLst>
        </pc:spChg>
        <pc:spChg chg="add mod">
          <ac:chgData name="Md Imran Hossain" userId="bb3c31971f3ad223" providerId="LiveId" clId="{93215E76-FFD6-42EE-928F-85E320D4BF27}" dt="2023-11-08T20:46:08.965" v="7958" actId="20577"/>
          <ac:spMkLst>
            <pc:docMk/>
            <pc:sldMk cId="3044100253" sldId="272"/>
            <ac:spMk id="3" creationId="{51AE10C5-91D0-BC29-E771-82889240D15A}"/>
          </ac:spMkLst>
        </pc:spChg>
        <pc:spChg chg="del">
          <ac:chgData name="Md Imran Hossain" userId="bb3c31971f3ad223" providerId="LiveId" clId="{93215E76-FFD6-42EE-928F-85E320D4BF27}" dt="2023-11-06T23:05:24.922" v="6010" actId="478"/>
          <ac:spMkLst>
            <pc:docMk/>
            <pc:sldMk cId="3044100253" sldId="272"/>
            <ac:spMk id="3" creationId="{E562BAFD-282C-EB85-1028-A8CAC180127F}"/>
          </ac:spMkLst>
        </pc:spChg>
        <pc:spChg chg="del">
          <ac:chgData name="Md Imran Hossain" userId="bb3c31971f3ad223" providerId="LiveId" clId="{93215E76-FFD6-42EE-928F-85E320D4BF27}" dt="2023-11-06T23:05:24.922" v="6010" actId="478"/>
          <ac:spMkLst>
            <pc:docMk/>
            <pc:sldMk cId="3044100253" sldId="272"/>
            <ac:spMk id="4" creationId="{0A43ACF0-4A93-6639-559F-942D423E719F}"/>
          </ac:spMkLst>
        </pc:spChg>
        <pc:spChg chg="add mod">
          <ac:chgData name="Md Imran Hossain" userId="bb3c31971f3ad223" providerId="LiveId" clId="{93215E76-FFD6-42EE-928F-85E320D4BF27}" dt="2023-11-08T20:47:57.580" v="8012"/>
          <ac:spMkLst>
            <pc:docMk/>
            <pc:sldMk cId="3044100253" sldId="272"/>
            <ac:spMk id="4" creationId="{BE56B566-FF7A-58EC-DC95-17EB67BC3BBB}"/>
          </ac:spMkLst>
        </pc:spChg>
        <pc:spChg chg="del">
          <ac:chgData name="Md Imran Hossain" userId="bb3c31971f3ad223" providerId="LiveId" clId="{93215E76-FFD6-42EE-928F-85E320D4BF27}" dt="2023-11-06T23:05:24.922" v="6010" actId="478"/>
          <ac:spMkLst>
            <pc:docMk/>
            <pc:sldMk cId="3044100253" sldId="272"/>
            <ac:spMk id="5" creationId="{A79A58C3-554A-B331-48D6-8DD38DAAFBA2}"/>
          </ac:spMkLst>
        </pc:spChg>
        <pc:spChg chg="del">
          <ac:chgData name="Md Imran Hossain" userId="bb3c31971f3ad223" providerId="LiveId" clId="{93215E76-FFD6-42EE-928F-85E320D4BF27}" dt="2023-11-06T23:05:24.922" v="6010" actId="478"/>
          <ac:spMkLst>
            <pc:docMk/>
            <pc:sldMk cId="3044100253" sldId="272"/>
            <ac:spMk id="6" creationId="{9A4C9BFF-8B8F-B403-ECC9-DABF354CBBC2}"/>
          </ac:spMkLst>
        </pc:spChg>
        <pc:spChg chg="del">
          <ac:chgData name="Md Imran Hossain" userId="bb3c31971f3ad223" providerId="LiveId" clId="{93215E76-FFD6-42EE-928F-85E320D4BF27}" dt="2023-11-06T23:05:24.922" v="6010" actId="478"/>
          <ac:spMkLst>
            <pc:docMk/>
            <pc:sldMk cId="3044100253" sldId="272"/>
            <ac:spMk id="7" creationId="{536C71C1-50BD-B7EF-B0FC-63AC5DD403C2}"/>
          </ac:spMkLst>
        </pc:spChg>
        <pc:spChg chg="del">
          <ac:chgData name="Md Imran Hossain" userId="bb3c31971f3ad223" providerId="LiveId" clId="{93215E76-FFD6-42EE-928F-85E320D4BF27}" dt="2023-11-06T23:05:24.922" v="6010" actId="478"/>
          <ac:spMkLst>
            <pc:docMk/>
            <pc:sldMk cId="3044100253" sldId="272"/>
            <ac:spMk id="8" creationId="{9DAFA40A-BDB1-00FF-29E0-3534517D9040}"/>
          </ac:spMkLst>
        </pc:spChg>
        <pc:spChg chg="del">
          <ac:chgData name="Md Imran Hossain" userId="bb3c31971f3ad223" providerId="LiveId" clId="{93215E76-FFD6-42EE-928F-85E320D4BF27}" dt="2023-11-06T23:05:24.922" v="6010" actId="478"/>
          <ac:spMkLst>
            <pc:docMk/>
            <pc:sldMk cId="3044100253" sldId="272"/>
            <ac:spMk id="10" creationId="{44DD644A-248B-7D16-5E71-AD2708741972}"/>
          </ac:spMkLst>
        </pc:spChg>
        <pc:spChg chg="del">
          <ac:chgData name="Md Imran Hossain" userId="bb3c31971f3ad223" providerId="LiveId" clId="{93215E76-FFD6-42EE-928F-85E320D4BF27}" dt="2023-11-06T23:05:24.922" v="6010" actId="478"/>
          <ac:spMkLst>
            <pc:docMk/>
            <pc:sldMk cId="3044100253" sldId="272"/>
            <ac:spMk id="11" creationId="{5482D68F-D1E9-F461-13BE-2806A80A3A59}"/>
          </ac:spMkLst>
        </pc:spChg>
        <pc:spChg chg="del">
          <ac:chgData name="Md Imran Hossain" userId="bb3c31971f3ad223" providerId="LiveId" clId="{93215E76-FFD6-42EE-928F-85E320D4BF27}" dt="2023-11-06T23:05:24.922" v="6010" actId="478"/>
          <ac:spMkLst>
            <pc:docMk/>
            <pc:sldMk cId="3044100253" sldId="272"/>
            <ac:spMk id="12" creationId="{94E59085-056C-5D9A-3433-D56DCAB00B95}"/>
          </ac:spMkLst>
        </pc:spChg>
        <pc:spChg chg="add mod topLvl">
          <ac:chgData name="Md Imran Hossain" userId="bb3c31971f3ad223" providerId="LiveId" clId="{93215E76-FFD6-42EE-928F-85E320D4BF27}" dt="2023-11-08T20:53:13.082" v="8035" actId="164"/>
          <ac:spMkLst>
            <pc:docMk/>
            <pc:sldMk cId="3044100253" sldId="272"/>
            <ac:spMk id="13" creationId="{B20251C2-6050-422D-62AB-ECFFB7529438}"/>
          </ac:spMkLst>
        </pc:spChg>
        <pc:spChg chg="add mod topLvl">
          <ac:chgData name="Md Imran Hossain" userId="bb3c31971f3ad223" providerId="LiveId" clId="{93215E76-FFD6-42EE-928F-85E320D4BF27}" dt="2023-11-08T20:53:13.082" v="8035" actId="164"/>
          <ac:spMkLst>
            <pc:docMk/>
            <pc:sldMk cId="3044100253" sldId="272"/>
            <ac:spMk id="14" creationId="{979678B2-A353-1B70-4942-5604CC24FDB9}"/>
          </ac:spMkLst>
        </pc:spChg>
        <pc:spChg chg="add mod topLvl">
          <ac:chgData name="Md Imran Hossain" userId="bb3c31971f3ad223" providerId="LiveId" clId="{93215E76-FFD6-42EE-928F-85E320D4BF27}" dt="2023-11-08T20:53:13.082" v="8035" actId="164"/>
          <ac:spMkLst>
            <pc:docMk/>
            <pc:sldMk cId="3044100253" sldId="272"/>
            <ac:spMk id="15" creationId="{1B7E49B7-CCA6-1A29-5104-F6CE1242FBA0}"/>
          </ac:spMkLst>
        </pc:spChg>
        <pc:spChg chg="add del mod">
          <ac:chgData name="Md Imran Hossain" userId="bb3c31971f3ad223" providerId="LiveId" clId="{93215E76-FFD6-42EE-928F-85E320D4BF27}" dt="2023-11-08T20:52:51.346" v="8031" actId="478"/>
          <ac:spMkLst>
            <pc:docMk/>
            <pc:sldMk cId="3044100253" sldId="272"/>
            <ac:spMk id="16" creationId="{FA93500F-8FCE-3D1D-1EF1-84B0F956E3B1}"/>
          </ac:spMkLst>
        </pc:spChg>
        <pc:spChg chg="add mod topLvl">
          <ac:chgData name="Md Imran Hossain" userId="bb3c31971f3ad223" providerId="LiveId" clId="{93215E76-FFD6-42EE-928F-85E320D4BF27}" dt="2023-11-08T20:53:13.082" v="8035" actId="164"/>
          <ac:spMkLst>
            <pc:docMk/>
            <pc:sldMk cId="3044100253" sldId="272"/>
            <ac:spMk id="17" creationId="{07B975C4-B6FB-2E20-E33F-898614D596C6}"/>
          </ac:spMkLst>
        </pc:spChg>
        <pc:spChg chg="add mod topLvl">
          <ac:chgData name="Md Imran Hossain" userId="bb3c31971f3ad223" providerId="LiveId" clId="{93215E76-FFD6-42EE-928F-85E320D4BF27}" dt="2023-11-08T20:53:13.082" v="8035" actId="164"/>
          <ac:spMkLst>
            <pc:docMk/>
            <pc:sldMk cId="3044100253" sldId="272"/>
            <ac:spMk id="18" creationId="{BDFF0F05-EF01-5F5B-BEFC-841126219E9B}"/>
          </ac:spMkLst>
        </pc:spChg>
        <pc:spChg chg="add mod topLvl">
          <ac:chgData name="Md Imran Hossain" userId="bb3c31971f3ad223" providerId="LiveId" clId="{93215E76-FFD6-42EE-928F-85E320D4BF27}" dt="2023-11-08T20:53:13.082" v="8035" actId="164"/>
          <ac:spMkLst>
            <pc:docMk/>
            <pc:sldMk cId="3044100253" sldId="272"/>
            <ac:spMk id="19" creationId="{1E1E6265-FF64-6A59-4B9E-FB502C66A6CA}"/>
          </ac:spMkLst>
        </pc:spChg>
        <pc:spChg chg="add mod topLvl">
          <ac:chgData name="Md Imran Hossain" userId="bb3c31971f3ad223" providerId="LiveId" clId="{93215E76-FFD6-42EE-928F-85E320D4BF27}" dt="2023-11-08T20:53:13.082" v="8035" actId="164"/>
          <ac:spMkLst>
            <pc:docMk/>
            <pc:sldMk cId="3044100253" sldId="272"/>
            <ac:spMk id="20" creationId="{E6585AA6-B6E5-2BCF-9F4A-605A55F634ED}"/>
          </ac:spMkLst>
        </pc:spChg>
        <pc:spChg chg="add del mod">
          <ac:chgData name="Md Imran Hossain" userId="bb3c31971f3ad223" providerId="LiveId" clId="{93215E76-FFD6-42EE-928F-85E320D4BF27}" dt="2023-11-08T20:52:52.997" v="8032" actId="478"/>
          <ac:spMkLst>
            <pc:docMk/>
            <pc:sldMk cId="3044100253" sldId="272"/>
            <ac:spMk id="21" creationId="{83361D84-2182-05F0-EF2B-FAFC4B885B69}"/>
          </ac:spMkLst>
        </pc:spChg>
        <pc:spChg chg="del mod">
          <ac:chgData name="Md Imran Hossain" userId="bb3c31971f3ad223" providerId="LiveId" clId="{93215E76-FFD6-42EE-928F-85E320D4BF27}" dt="2023-11-08T19:50:11.577" v="7594" actId="478"/>
          <ac:spMkLst>
            <pc:docMk/>
            <pc:sldMk cId="3044100253" sldId="272"/>
            <ac:spMk id="22" creationId="{B4F2584B-768A-99AE-727C-EBA44983F2A0}"/>
          </ac:spMkLst>
        </pc:spChg>
        <pc:spChg chg="add mod topLvl">
          <ac:chgData name="Md Imran Hossain" userId="bb3c31971f3ad223" providerId="LiveId" clId="{93215E76-FFD6-42EE-928F-85E320D4BF27}" dt="2023-11-08T20:53:13.082" v="8035" actId="164"/>
          <ac:spMkLst>
            <pc:docMk/>
            <pc:sldMk cId="3044100253" sldId="272"/>
            <ac:spMk id="23" creationId="{993FF792-72E4-7C3D-8B4B-4057DC520704}"/>
          </ac:spMkLst>
        </pc:spChg>
        <pc:spChg chg="add mod topLvl">
          <ac:chgData name="Md Imran Hossain" userId="bb3c31971f3ad223" providerId="LiveId" clId="{93215E76-FFD6-42EE-928F-85E320D4BF27}" dt="2023-11-08T20:53:13.082" v="8035" actId="164"/>
          <ac:spMkLst>
            <pc:docMk/>
            <pc:sldMk cId="3044100253" sldId="272"/>
            <ac:spMk id="24" creationId="{484EA1AC-B601-80D8-FE4F-7F9871108704}"/>
          </ac:spMkLst>
        </pc:spChg>
        <pc:spChg chg="add mod topLvl">
          <ac:chgData name="Md Imran Hossain" userId="bb3c31971f3ad223" providerId="LiveId" clId="{93215E76-FFD6-42EE-928F-85E320D4BF27}" dt="2023-11-08T20:53:13.082" v="8035" actId="164"/>
          <ac:spMkLst>
            <pc:docMk/>
            <pc:sldMk cId="3044100253" sldId="272"/>
            <ac:spMk id="25" creationId="{1643710D-47FD-5983-6E39-5A335754C201}"/>
          </ac:spMkLst>
        </pc:spChg>
        <pc:grpChg chg="add mod">
          <ac:chgData name="Md Imran Hossain" userId="bb3c31971f3ad223" providerId="LiveId" clId="{93215E76-FFD6-42EE-928F-85E320D4BF27}" dt="2023-11-08T20:53:13.082" v="8035" actId="164"/>
          <ac:grpSpMkLst>
            <pc:docMk/>
            <pc:sldMk cId="3044100253" sldId="272"/>
            <ac:grpSpMk id="5" creationId="{6A888E6E-5EF4-6CE6-566D-BE1F6CC8A20C}"/>
          </ac:grpSpMkLst>
        </pc:grpChg>
        <pc:grpChg chg="add del mod">
          <ac:chgData name="Md Imran Hossain" userId="bb3c31971f3ad223" providerId="LiveId" clId="{93215E76-FFD6-42EE-928F-85E320D4BF27}" dt="2023-11-08T20:53:02.410" v="8033" actId="165"/>
          <ac:grpSpMkLst>
            <pc:docMk/>
            <pc:sldMk cId="3044100253" sldId="272"/>
            <ac:grpSpMk id="26" creationId="{4380B39B-D6DC-6522-84CA-0CF0B027A9EE}"/>
          </ac:grpSpMkLst>
        </pc:grpChg>
        <pc:graphicFrameChg chg="add del mod">
          <ac:chgData name="Md Imran Hossain" userId="bb3c31971f3ad223" providerId="LiveId" clId="{93215E76-FFD6-42EE-928F-85E320D4BF27}" dt="2023-11-06T23:05:46.363" v="6014" actId="3680"/>
          <ac:graphicFrameMkLst>
            <pc:docMk/>
            <pc:sldMk cId="3044100253" sldId="272"/>
            <ac:graphicFrameMk id="9" creationId="{1FC58AA3-CE63-5441-BA7F-663958798FA0}"/>
          </ac:graphicFrameMkLst>
        </pc:graphicFrameChg>
      </pc:sldChg>
      <pc:sldChg chg="addSp delSp modSp add mod">
        <pc:chgData name="Md Imran Hossain" userId="bb3c31971f3ad223" providerId="LiveId" clId="{93215E76-FFD6-42EE-928F-85E320D4BF27}" dt="2023-11-08T20:53:36.949" v="8039" actId="164"/>
        <pc:sldMkLst>
          <pc:docMk/>
          <pc:sldMk cId="3573083375" sldId="273"/>
        </pc:sldMkLst>
        <pc:spChg chg="add mod">
          <ac:chgData name="Md Imran Hossain" userId="bb3c31971f3ad223" providerId="LiveId" clId="{93215E76-FFD6-42EE-928F-85E320D4BF27}" dt="2023-11-08T20:46:14.872" v="7960" actId="20577"/>
          <ac:spMkLst>
            <pc:docMk/>
            <pc:sldMk cId="3573083375" sldId="273"/>
            <ac:spMk id="2" creationId="{DE3388D7-9F62-7BBE-CF94-0B5BD10961FA}"/>
          </ac:spMkLst>
        </pc:spChg>
        <pc:spChg chg="add mod">
          <ac:chgData name="Md Imran Hossain" userId="bb3c31971f3ad223" providerId="LiveId" clId="{93215E76-FFD6-42EE-928F-85E320D4BF27}" dt="2023-11-08T20:47:59.219" v="8013"/>
          <ac:spMkLst>
            <pc:docMk/>
            <pc:sldMk cId="3573083375" sldId="273"/>
            <ac:spMk id="3" creationId="{7D45934D-BA94-7D63-D779-1BDB1BDD3C77}"/>
          </ac:spMkLst>
        </pc:spChg>
        <pc:spChg chg="mod topLvl">
          <ac:chgData name="Md Imran Hossain" userId="bb3c31971f3ad223" providerId="LiveId" clId="{93215E76-FFD6-42EE-928F-85E320D4BF27}" dt="2023-11-08T20:53:36.949" v="8039" actId="164"/>
          <ac:spMkLst>
            <pc:docMk/>
            <pc:sldMk cId="3573083375" sldId="273"/>
            <ac:spMk id="13" creationId="{B20251C2-6050-422D-62AB-ECFFB7529438}"/>
          </ac:spMkLst>
        </pc:spChg>
        <pc:spChg chg="mod topLvl">
          <ac:chgData name="Md Imran Hossain" userId="bb3c31971f3ad223" providerId="LiveId" clId="{93215E76-FFD6-42EE-928F-85E320D4BF27}" dt="2023-11-08T20:53:36.949" v="8039" actId="164"/>
          <ac:spMkLst>
            <pc:docMk/>
            <pc:sldMk cId="3573083375" sldId="273"/>
            <ac:spMk id="14" creationId="{979678B2-A353-1B70-4942-5604CC24FDB9}"/>
          </ac:spMkLst>
        </pc:spChg>
        <pc:spChg chg="mod topLvl">
          <ac:chgData name="Md Imran Hossain" userId="bb3c31971f3ad223" providerId="LiveId" clId="{93215E76-FFD6-42EE-928F-85E320D4BF27}" dt="2023-11-08T20:53:36.949" v="8039" actId="164"/>
          <ac:spMkLst>
            <pc:docMk/>
            <pc:sldMk cId="3573083375" sldId="273"/>
            <ac:spMk id="15" creationId="{1B7E49B7-CCA6-1A29-5104-F6CE1242FBA0}"/>
          </ac:spMkLst>
        </pc:spChg>
        <pc:spChg chg="del mod topLvl">
          <ac:chgData name="Md Imran Hossain" userId="bb3c31971f3ad223" providerId="LiveId" clId="{93215E76-FFD6-42EE-928F-85E320D4BF27}" dt="2023-11-08T20:53:27.484" v="8037" actId="478"/>
          <ac:spMkLst>
            <pc:docMk/>
            <pc:sldMk cId="3573083375" sldId="273"/>
            <ac:spMk id="16" creationId="{FA93500F-8FCE-3D1D-1EF1-84B0F956E3B1}"/>
          </ac:spMkLst>
        </pc:spChg>
        <pc:spChg chg="mod topLvl">
          <ac:chgData name="Md Imran Hossain" userId="bb3c31971f3ad223" providerId="LiveId" clId="{93215E76-FFD6-42EE-928F-85E320D4BF27}" dt="2023-11-08T20:53:36.949" v="8039" actId="164"/>
          <ac:spMkLst>
            <pc:docMk/>
            <pc:sldMk cId="3573083375" sldId="273"/>
            <ac:spMk id="17" creationId="{07B975C4-B6FB-2E20-E33F-898614D596C6}"/>
          </ac:spMkLst>
        </pc:spChg>
        <pc:spChg chg="mod topLvl">
          <ac:chgData name="Md Imran Hossain" userId="bb3c31971f3ad223" providerId="LiveId" clId="{93215E76-FFD6-42EE-928F-85E320D4BF27}" dt="2023-11-08T20:53:36.949" v="8039" actId="164"/>
          <ac:spMkLst>
            <pc:docMk/>
            <pc:sldMk cId="3573083375" sldId="273"/>
            <ac:spMk id="18" creationId="{BDFF0F05-EF01-5F5B-BEFC-841126219E9B}"/>
          </ac:spMkLst>
        </pc:spChg>
        <pc:spChg chg="mod topLvl">
          <ac:chgData name="Md Imran Hossain" userId="bb3c31971f3ad223" providerId="LiveId" clId="{93215E76-FFD6-42EE-928F-85E320D4BF27}" dt="2023-11-08T20:53:36.949" v="8039" actId="164"/>
          <ac:spMkLst>
            <pc:docMk/>
            <pc:sldMk cId="3573083375" sldId="273"/>
            <ac:spMk id="19" creationId="{1E1E6265-FF64-6A59-4B9E-FB502C66A6CA}"/>
          </ac:spMkLst>
        </pc:spChg>
        <pc:spChg chg="mod topLvl">
          <ac:chgData name="Md Imran Hossain" userId="bb3c31971f3ad223" providerId="LiveId" clId="{93215E76-FFD6-42EE-928F-85E320D4BF27}" dt="2023-11-08T20:53:36.949" v="8039" actId="164"/>
          <ac:spMkLst>
            <pc:docMk/>
            <pc:sldMk cId="3573083375" sldId="273"/>
            <ac:spMk id="20" creationId="{E6585AA6-B6E5-2BCF-9F4A-605A55F634ED}"/>
          </ac:spMkLst>
        </pc:spChg>
        <pc:spChg chg="del mod topLvl">
          <ac:chgData name="Md Imran Hossain" userId="bb3c31971f3ad223" providerId="LiveId" clId="{93215E76-FFD6-42EE-928F-85E320D4BF27}" dt="2023-11-08T20:53:27.484" v="8037" actId="478"/>
          <ac:spMkLst>
            <pc:docMk/>
            <pc:sldMk cId="3573083375" sldId="273"/>
            <ac:spMk id="21" creationId="{83361D84-2182-05F0-EF2B-FAFC4B885B69}"/>
          </ac:spMkLst>
        </pc:spChg>
        <pc:spChg chg="mod">
          <ac:chgData name="Md Imran Hossain" userId="bb3c31971f3ad223" providerId="LiveId" clId="{93215E76-FFD6-42EE-928F-85E320D4BF27}" dt="2023-11-07T00:07:49.812" v="6398" actId="20577"/>
          <ac:spMkLst>
            <pc:docMk/>
            <pc:sldMk cId="3573083375" sldId="273"/>
            <ac:spMk id="22" creationId="{B4F2584B-768A-99AE-727C-EBA44983F2A0}"/>
          </ac:spMkLst>
        </pc:spChg>
        <pc:spChg chg="mod topLvl">
          <ac:chgData name="Md Imran Hossain" userId="bb3c31971f3ad223" providerId="LiveId" clId="{93215E76-FFD6-42EE-928F-85E320D4BF27}" dt="2023-11-08T20:53:36.949" v="8039" actId="164"/>
          <ac:spMkLst>
            <pc:docMk/>
            <pc:sldMk cId="3573083375" sldId="273"/>
            <ac:spMk id="23" creationId="{993FF792-72E4-7C3D-8B4B-4057DC520704}"/>
          </ac:spMkLst>
        </pc:spChg>
        <pc:spChg chg="mod topLvl">
          <ac:chgData name="Md Imran Hossain" userId="bb3c31971f3ad223" providerId="LiveId" clId="{93215E76-FFD6-42EE-928F-85E320D4BF27}" dt="2023-11-08T20:53:36.949" v="8039" actId="164"/>
          <ac:spMkLst>
            <pc:docMk/>
            <pc:sldMk cId="3573083375" sldId="273"/>
            <ac:spMk id="24" creationId="{484EA1AC-B601-80D8-FE4F-7F9871108704}"/>
          </ac:spMkLst>
        </pc:spChg>
        <pc:spChg chg="mod topLvl">
          <ac:chgData name="Md Imran Hossain" userId="bb3c31971f3ad223" providerId="LiveId" clId="{93215E76-FFD6-42EE-928F-85E320D4BF27}" dt="2023-11-08T20:53:36.949" v="8039" actId="164"/>
          <ac:spMkLst>
            <pc:docMk/>
            <pc:sldMk cId="3573083375" sldId="273"/>
            <ac:spMk id="25" creationId="{1643710D-47FD-5983-6E39-5A335754C201}"/>
          </ac:spMkLst>
        </pc:spChg>
        <pc:grpChg chg="add mod">
          <ac:chgData name="Md Imran Hossain" userId="bb3c31971f3ad223" providerId="LiveId" clId="{93215E76-FFD6-42EE-928F-85E320D4BF27}" dt="2023-11-08T20:53:36.949" v="8039" actId="164"/>
          <ac:grpSpMkLst>
            <pc:docMk/>
            <pc:sldMk cId="3573083375" sldId="273"/>
            <ac:grpSpMk id="4" creationId="{59584EC8-89B4-4CD5-7ED5-389B983BFE30}"/>
          </ac:grpSpMkLst>
        </pc:grpChg>
        <pc:grpChg chg="del">
          <ac:chgData name="Md Imran Hossain" userId="bb3c31971f3ad223" providerId="LiveId" clId="{93215E76-FFD6-42EE-928F-85E320D4BF27}" dt="2023-11-08T20:53:23.806" v="8036" actId="165"/>
          <ac:grpSpMkLst>
            <pc:docMk/>
            <pc:sldMk cId="3573083375" sldId="273"/>
            <ac:grpSpMk id="26" creationId="{4380B39B-D6DC-6522-84CA-0CF0B027A9EE}"/>
          </ac:grpSpMkLst>
        </pc:grpChg>
      </pc:sldChg>
      <pc:sldChg chg="addSp delSp modSp add mod">
        <pc:chgData name="Md Imran Hossain" userId="bb3c31971f3ad223" providerId="LiveId" clId="{93215E76-FFD6-42EE-928F-85E320D4BF27}" dt="2023-11-08T20:48:03.418" v="8016"/>
        <pc:sldMkLst>
          <pc:docMk/>
          <pc:sldMk cId="3252617707" sldId="274"/>
        </pc:sldMkLst>
        <pc:spChg chg="add mod">
          <ac:chgData name="Md Imran Hossain" userId="bb3c31971f3ad223" providerId="LiveId" clId="{93215E76-FFD6-42EE-928F-85E320D4BF27}" dt="2023-11-08T20:46:23.715" v="7964" actId="20577"/>
          <ac:spMkLst>
            <pc:docMk/>
            <pc:sldMk cId="3252617707" sldId="274"/>
            <ac:spMk id="7" creationId="{11DA20E2-11FB-7FAA-3E50-260BC198B552}"/>
          </ac:spMkLst>
        </pc:spChg>
        <pc:spChg chg="add mod">
          <ac:chgData name="Md Imran Hossain" userId="bb3c31971f3ad223" providerId="LiveId" clId="{93215E76-FFD6-42EE-928F-85E320D4BF27}" dt="2023-11-08T20:48:03.418" v="8016"/>
          <ac:spMkLst>
            <pc:docMk/>
            <pc:sldMk cId="3252617707" sldId="274"/>
            <ac:spMk id="8" creationId="{1C36887B-3412-E0ED-81F6-1558BCCCD58C}"/>
          </ac:spMkLst>
        </pc:spChg>
        <pc:spChg chg="mod">
          <ac:chgData name="Md Imran Hossain" userId="bb3c31971f3ad223" providerId="LiveId" clId="{93215E76-FFD6-42EE-928F-85E320D4BF27}" dt="2023-11-08T20:44:13.903" v="7920" actId="1076"/>
          <ac:spMkLst>
            <pc:docMk/>
            <pc:sldMk cId="3252617707" sldId="274"/>
            <ac:spMk id="22" creationId="{B4F2584B-768A-99AE-727C-EBA44983F2A0}"/>
          </ac:spMkLst>
        </pc:spChg>
        <pc:grpChg chg="del">
          <ac:chgData name="Md Imran Hossain" userId="bb3c31971f3ad223" providerId="LiveId" clId="{93215E76-FFD6-42EE-928F-85E320D4BF27}" dt="2023-11-08T18:43:07.525" v="6425" actId="478"/>
          <ac:grpSpMkLst>
            <pc:docMk/>
            <pc:sldMk cId="3252617707" sldId="274"/>
            <ac:grpSpMk id="26" creationId="{4380B39B-D6DC-6522-84CA-0CF0B027A9EE}"/>
          </ac:grpSpMkLst>
        </pc:grpChg>
        <pc:graphicFrameChg chg="add del mod modGraphic">
          <ac:chgData name="Md Imran Hossain" userId="bb3c31971f3ad223" providerId="LiveId" clId="{93215E76-FFD6-42EE-928F-85E320D4BF27}" dt="2023-11-08T19:59:49.011" v="7689" actId="207"/>
          <ac:graphicFrameMkLst>
            <pc:docMk/>
            <pc:sldMk cId="3252617707" sldId="274"/>
            <ac:graphicFrameMk id="2" creationId="{A62A068D-D3C5-289F-A06C-2D6DF73EC78B}"/>
          </ac:graphicFrameMkLst>
        </pc:graphicFrameChg>
        <pc:graphicFrameChg chg="add mod modGraphic">
          <ac:chgData name="Md Imran Hossain" userId="bb3c31971f3ad223" providerId="LiveId" clId="{93215E76-FFD6-42EE-928F-85E320D4BF27}" dt="2023-11-08T19:13:28.842" v="7104" actId="122"/>
          <ac:graphicFrameMkLst>
            <pc:docMk/>
            <pc:sldMk cId="3252617707" sldId="274"/>
            <ac:graphicFrameMk id="3" creationId="{00900902-4DA9-66F0-5912-277F5ACB53E7}"/>
          </ac:graphicFrameMkLst>
        </pc:graphicFrameChg>
        <pc:graphicFrameChg chg="add del mod modGraphic">
          <ac:chgData name="Md Imran Hossain" userId="bb3c31971f3ad223" providerId="LiveId" clId="{93215E76-FFD6-42EE-928F-85E320D4BF27}" dt="2023-11-08T19:13:38.659" v="7107" actId="478"/>
          <ac:graphicFrameMkLst>
            <pc:docMk/>
            <pc:sldMk cId="3252617707" sldId="274"/>
            <ac:graphicFrameMk id="4" creationId="{1DAF5238-C4AB-11BA-3BA9-1364516EF61D}"/>
          </ac:graphicFrameMkLst>
        </pc:graphicFrameChg>
        <pc:graphicFrameChg chg="add mod modGraphic">
          <ac:chgData name="Md Imran Hossain" userId="bb3c31971f3ad223" providerId="LiveId" clId="{93215E76-FFD6-42EE-928F-85E320D4BF27}" dt="2023-11-08T20:09:35.913" v="7814" actId="1076"/>
          <ac:graphicFrameMkLst>
            <pc:docMk/>
            <pc:sldMk cId="3252617707" sldId="274"/>
            <ac:graphicFrameMk id="5" creationId="{AF8D275F-CCC3-106B-AF02-932CD045AB75}"/>
          </ac:graphicFrameMkLst>
        </pc:graphicFrameChg>
        <pc:graphicFrameChg chg="add mod modGraphic">
          <ac:chgData name="Md Imran Hossain" userId="bb3c31971f3ad223" providerId="LiveId" clId="{93215E76-FFD6-42EE-928F-85E320D4BF27}" dt="2023-11-08T19:59:44.008" v="7688" actId="113"/>
          <ac:graphicFrameMkLst>
            <pc:docMk/>
            <pc:sldMk cId="3252617707" sldId="274"/>
            <ac:graphicFrameMk id="6" creationId="{F576D92D-D333-8F87-049A-18A8939837D3}"/>
          </ac:graphicFrameMkLst>
        </pc:graphicFrameChg>
      </pc:sldChg>
      <pc:sldChg chg="addSp delSp modSp add mod ord">
        <pc:chgData name="Md Imran Hossain" userId="bb3c31971f3ad223" providerId="LiveId" clId="{93215E76-FFD6-42EE-928F-85E320D4BF27}" dt="2023-11-08T21:53:11.809" v="8118" actId="20577"/>
        <pc:sldMkLst>
          <pc:docMk/>
          <pc:sldMk cId="3142153676" sldId="275"/>
        </pc:sldMkLst>
        <pc:spChg chg="add mod">
          <ac:chgData name="Md Imran Hossain" userId="bb3c31971f3ad223" providerId="LiveId" clId="{93215E76-FFD6-42EE-928F-85E320D4BF27}" dt="2023-11-08T20:44:05.003" v="7909" actId="1076"/>
          <ac:spMkLst>
            <pc:docMk/>
            <pc:sldMk cId="3142153676" sldId="275"/>
            <ac:spMk id="4" creationId="{701F0B87-D4EE-4E0E-9367-C238D89454FE}"/>
          </ac:spMkLst>
        </pc:spChg>
        <pc:spChg chg="add mod">
          <ac:chgData name="Md Imran Hossain" userId="bb3c31971f3ad223" providerId="LiveId" clId="{93215E76-FFD6-42EE-928F-85E320D4BF27}" dt="2023-11-08T20:46:19.413" v="7962" actId="20577"/>
          <ac:spMkLst>
            <pc:docMk/>
            <pc:sldMk cId="3142153676" sldId="275"/>
            <ac:spMk id="7" creationId="{A9436F7D-F211-5E2C-1AF9-E1C4A5CD54DE}"/>
          </ac:spMkLst>
        </pc:spChg>
        <pc:spChg chg="add mod">
          <ac:chgData name="Md Imran Hossain" userId="bb3c31971f3ad223" providerId="LiveId" clId="{93215E76-FFD6-42EE-928F-85E320D4BF27}" dt="2023-11-08T20:48:00.437" v="8014"/>
          <ac:spMkLst>
            <pc:docMk/>
            <pc:sldMk cId="3142153676" sldId="275"/>
            <ac:spMk id="8" creationId="{06D37A49-CB44-A1C0-2735-1C7E64968A74}"/>
          </ac:spMkLst>
        </pc:spChg>
        <pc:spChg chg="del mod">
          <ac:chgData name="Md Imran Hossain" userId="bb3c31971f3ad223" providerId="LiveId" clId="{93215E76-FFD6-42EE-928F-85E320D4BF27}" dt="2023-11-08T20:41:48.999" v="7893" actId="478"/>
          <ac:spMkLst>
            <pc:docMk/>
            <pc:sldMk cId="3142153676" sldId="275"/>
            <ac:spMk id="22" creationId="{B4F2584B-768A-99AE-727C-EBA44983F2A0}"/>
          </ac:spMkLst>
        </pc:spChg>
        <pc:graphicFrameChg chg="mod modGraphic">
          <ac:chgData name="Md Imran Hossain" userId="bb3c31971f3ad223" providerId="LiveId" clId="{93215E76-FFD6-42EE-928F-85E320D4BF27}" dt="2023-11-08T20:56:34.921" v="8089" actId="113"/>
          <ac:graphicFrameMkLst>
            <pc:docMk/>
            <pc:sldMk cId="3142153676" sldId="275"/>
            <ac:graphicFrameMk id="2" creationId="{A62A068D-D3C5-289F-A06C-2D6DF73EC78B}"/>
          </ac:graphicFrameMkLst>
        </pc:graphicFrameChg>
        <pc:graphicFrameChg chg="mod modGraphic">
          <ac:chgData name="Md Imran Hossain" userId="bb3c31971f3ad223" providerId="LiveId" clId="{93215E76-FFD6-42EE-928F-85E320D4BF27}" dt="2023-11-08T21:53:11.809" v="8118" actId="20577"/>
          <ac:graphicFrameMkLst>
            <pc:docMk/>
            <pc:sldMk cId="3142153676" sldId="275"/>
            <ac:graphicFrameMk id="3" creationId="{00900902-4DA9-66F0-5912-277F5ACB53E7}"/>
          </ac:graphicFrameMkLst>
        </pc:graphicFrameChg>
        <pc:graphicFrameChg chg="mod modGraphic">
          <ac:chgData name="Md Imran Hossain" userId="bb3c31971f3ad223" providerId="LiveId" clId="{93215E76-FFD6-42EE-928F-85E320D4BF27}" dt="2023-11-08T20:54:22.344" v="8041" actId="113"/>
          <ac:graphicFrameMkLst>
            <pc:docMk/>
            <pc:sldMk cId="3142153676" sldId="275"/>
            <ac:graphicFrameMk id="5" creationId="{AF8D275F-CCC3-106B-AF02-932CD045AB75}"/>
          </ac:graphicFrameMkLst>
        </pc:graphicFrameChg>
        <pc:graphicFrameChg chg="mod modGraphic">
          <ac:chgData name="Md Imran Hossain" userId="bb3c31971f3ad223" providerId="LiveId" clId="{93215E76-FFD6-42EE-928F-85E320D4BF27}" dt="2023-11-08T20:09:20.503" v="7813" actId="113"/>
          <ac:graphicFrameMkLst>
            <pc:docMk/>
            <pc:sldMk cId="3142153676" sldId="275"/>
            <ac:graphicFrameMk id="6" creationId="{F576D92D-D333-8F87-049A-18A8939837D3}"/>
          </ac:graphicFrameMkLst>
        </pc:graphicFrameChg>
      </pc:sldChg>
      <pc:sldChg chg="addSp delSp modSp add mod">
        <pc:chgData name="Md Imran Hossain" userId="bb3c31971f3ad223" providerId="LiveId" clId="{93215E76-FFD6-42EE-928F-85E320D4BF27}" dt="2023-11-08T20:48:02.045" v="8015"/>
        <pc:sldMkLst>
          <pc:docMk/>
          <pc:sldMk cId="2830180198" sldId="276"/>
        </pc:sldMkLst>
        <pc:spChg chg="add mod">
          <ac:chgData name="Md Imran Hossain" userId="bb3c31971f3ad223" providerId="LiveId" clId="{93215E76-FFD6-42EE-928F-85E320D4BF27}" dt="2023-11-08T19:59:26.425" v="7686" actId="207"/>
          <ac:spMkLst>
            <pc:docMk/>
            <pc:sldMk cId="2830180198" sldId="276"/>
            <ac:spMk id="4" creationId="{EB9D377D-D4B5-4914-A80B-20503CCB3E36}"/>
          </ac:spMkLst>
        </pc:spChg>
        <pc:spChg chg="add mod">
          <ac:chgData name="Md Imran Hossain" userId="bb3c31971f3ad223" providerId="LiveId" clId="{93215E76-FFD6-42EE-928F-85E320D4BF27}" dt="2023-11-08T20:46:28.576" v="7966" actId="20577"/>
          <ac:spMkLst>
            <pc:docMk/>
            <pc:sldMk cId="2830180198" sldId="276"/>
            <ac:spMk id="7" creationId="{70AB1852-0472-2B7B-5BF5-CBB2304D8BC2}"/>
          </ac:spMkLst>
        </pc:spChg>
        <pc:spChg chg="add mod">
          <ac:chgData name="Md Imran Hossain" userId="bb3c31971f3ad223" providerId="LiveId" clId="{93215E76-FFD6-42EE-928F-85E320D4BF27}" dt="2023-11-08T20:48:02.045" v="8015"/>
          <ac:spMkLst>
            <pc:docMk/>
            <pc:sldMk cId="2830180198" sldId="276"/>
            <ac:spMk id="8" creationId="{171D9CBE-0E60-9C9F-3CD3-87B35A510762}"/>
          </ac:spMkLst>
        </pc:spChg>
        <pc:spChg chg="del">
          <ac:chgData name="Md Imran Hossain" userId="bb3c31971f3ad223" providerId="LiveId" clId="{93215E76-FFD6-42EE-928F-85E320D4BF27}" dt="2023-11-08T19:56:15.816" v="7659" actId="478"/>
          <ac:spMkLst>
            <pc:docMk/>
            <pc:sldMk cId="2830180198" sldId="276"/>
            <ac:spMk id="22" creationId="{B4F2584B-768A-99AE-727C-EBA44983F2A0}"/>
          </ac:spMkLst>
        </pc:spChg>
        <pc:graphicFrameChg chg="del">
          <ac:chgData name="Md Imran Hossain" userId="bb3c31971f3ad223" providerId="LiveId" clId="{93215E76-FFD6-42EE-928F-85E320D4BF27}" dt="2023-11-08T19:56:15.816" v="7659" actId="478"/>
          <ac:graphicFrameMkLst>
            <pc:docMk/>
            <pc:sldMk cId="2830180198" sldId="276"/>
            <ac:graphicFrameMk id="2" creationId="{A62A068D-D3C5-289F-A06C-2D6DF73EC78B}"/>
          </ac:graphicFrameMkLst>
        </pc:graphicFrameChg>
        <pc:graphicFrameChg chg="del">
          <ac:chgData name="Md Imran Hossain" userId="bb3c31971f3ad223" providerId="LiveId" clId="{93215E76-FFD6-42EE-928F-85E320D4BF27}" dt="2023-11-08T19:56:15.816" v="7659" actId="478"/>
          <ac:graphicFrameMkLst>
            <pc:docMk/>
            <pc:sldMk cId="2830180198" sldId="276"/>
            <ac:graphicFrameMk id="3" creationId="{00900902-4DA9-66F0-5912-277F5ACB53E7}"/>
          </ac:graphicFrameMkLst>
        </pc:graphicFrameChg>
        <pc:graphicFrameChg chg="del">
          <ac:chgData name="Md Imran Hossain" userId="bb3c31971f3ad223" providerId="LiveId" clId="{93215E76-FFD6-42EE-928F-85E320D4BF27}" dt="2023-11-08T19:56:15.816" v="7659" actId="478"/>
          <ac:graphicFrameMkLst>
            <pc:docMk/>
            <pc:sldMk cId="2830180198" sldId="276"/>
            <ac:graphicFrameMk id="5" creationId="{AF8D275F-CCC3-106B-AF02-932CD045AB75}"/>
          </ac:graphicFrameMkLst>
        </pc:graphicFrameChg>
        <pc:graphicFrameChg chg="del">
          <ac:chgData name="Md Imran Hossain" userId="bb3c31971f3ad223" providerId="LiveId" clId="{93215E76-FFD6-42EE-928F-85E320D4BF27}" dt="2023-11-08T19:56:15.816" v="7659" actId="478"/>
          <ac:graphicFrameMkLst>
            <pc:docMk/>
            <pc:sldMk cId="2830180198" sldId="276"/>
            <ac:graphicFrameMk id="6" creationId="{F576D92D-D333-8F87-049A-18A8939837D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23F5-7A8C-5A6F-F08A-69C90EFA3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39BFB-9E39-5D2E-9E10-D2C27DE3C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619D4-47D5-4E6D-8BB7-2DC423C5C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5A9A-D3E3-4954-8454-4673E239343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EED97-C11D-3730-5AC4-EF57C981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C8C1-023D-7900-FFC3-7402D60A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A1B0-CDB2-4706-8114-10B13C46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6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3BDF-E6B8-8D34-7E9E-C7E85F09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90673-5316-8CC8-7162-25EEC07ED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9F3ED-FF00-3A58-DBBA-C8F1F96A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5A9A-D3E3-4954-8454-4673E239343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96990-CAEB-FECA-5FB8-92C6CEEE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05E08-7667-527E-579D-890FB51C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A1B0-CDB2-4706-8114-10B13C46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3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F62C0-7D89-C84A-F5A5-7D5CDA8F8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5A592-133C-8286-A201-44F89CBB7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13173-812F-1909-B9B1-9E2FD7DA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5A9A-D3E3-4954-8454-4673E239343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123C6-6E75-9E8E-BB10-729F2D667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711C1-7868-A838-A55B-5F8135E7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A1B0-CDB2-4706-8114-10B13C46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2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F010-A29A-CA38-2158-E93EF353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9EE2B-4319-14A0-E681-673E0AC73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389D4-79F5-1994-68D7-15B3A31A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5A9A-D3E3-4954-8454-4673E239343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D75EA-A58D-0C8D-8090-9116A87E4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BA614-56BD-C293-3645-F80A73F5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A1B0-CDB2-4706-8114-10B13C46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9D05E-60F2-06BD-C1C2-1ECA88FE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525B4-4D0B-FDAA-626A-694287F95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08B86-7D6D-CDCD-C44C-DDFC3A6E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5A9A-D3E3-4954-8454-4673E239343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6F7DE-47BA-F350-4153-18FADE1E2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E90F-81E3-795A-F156-B5608E7E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A1B0-CDB2-4706-8114-10B13C46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2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1899-97A9-97B6-B5AF-4C0DA6B1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65256-5FBF-ED93-6C5D-336696985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3C74C-7C64-6DDE-9ABA-B6FA37389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76959-D3C3-175E-F516-7D642538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5A9A-D3E3-4954-8454-4673E239343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1D0E9-DA95-E5D2-1AB3-F6692A96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3D5A6-B2B2-4008-8774-EE029F8C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A1B0-CDB2-4706-8114-10B13C46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5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B4D62-A2C5-11D9-DEFF-6DF2C8B76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AAB7C-A7A4-6915-8537-35F0BB069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B56A0-077E-D32F-3EDF-9C6C5D32A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B28F3A-EA0E-5FB8-0E1D-E53C5A014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E3DF7-02A8-4414-99A0-0FB3DE4A5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EDC56-CEC1-7EE5-964D-31E840021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5A9A-D3E3-4954-8454-4673E239343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DC261-DF92-7E56-E11C-341DAF3A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950CDD-E393-88A3-204E-5187E774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A1B0-CDB2-4706-8114-10B13C46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8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4B88-1B1B-395C-1443-763CCCC14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F076A-3B98-3C40-CE4B-7484B77C4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5A9A-D3E3-4954-8454-4673E239343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7C2ED-D562-C40D-244E-4DA6E96E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E90FB-B7F8-592D-BCC9-DE98F3313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A1B0-CDB2-4706-8114-10B13C46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6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79F71-F0D5-262C-0F2B-CDFCDFC0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5A9A-D3E3-4954-8454-4673E239343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3C4721-309E-CBD1-7ED7-B6EDA38E7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604D7-86E6-709C-447B-4AE24FA2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A1B0-CDB2-4706-8114-10B13C46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9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4FDB-625D-92E9-9B84-5D204873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86B1-6271-AEE2-F79A-10AA68674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0C21F-1C37-23A0-0FE5-26D96D997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0B544-46C1-4D5F-1AF1-DEC440A7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5A9A-D3E3-4954-8454-4673E239343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B4230-B97C-D587-5D43-4BA5DCF81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E19F4-2A5D-E0D5-A616-7CC9761D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A1B0-CDB2-4706-8114-10B13C46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78151-2945-8ED0-E720-B292EC2F2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D0B0F-946C-FFF7-D9B0-2D0CB73D9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116B7-516E-B533-3DF1-EBBFE16C1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FEF6C-BB85-C27C-F6E1-D4A1334B6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5A9A-D3E3-4954-8454-4673E239343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2928A-D86E-927C-E41F-C43733C57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93DA6-1BA3-F977-DA42-F8301760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A1B0-CDB2-4706-8114-10B13C46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1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1594A-2A38-A09A-5DDD-42CDBD34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20E7C-465A-AD37-8F6A-C163F9957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7316D-BCBC-1BC1-E5CF-BF509C1D9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25A9A-D3E3-4954-8454-4673E239343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8C79-664C-EBB4-4CC4-E3A316AE9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D7FC1-4A13-A260-53F4-F1E933168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CA1B0-CDB2-4706-8114-10B13C469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2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6001C-EB90-18EF-4137-FD3602BD253B}"/>
              </a:ext>
            </a:extLst>
          </p:cNvPr>
          <p:cNvSpPr txBox="1"/>
          <p:nvPr/>
        </p:nvSpPr>
        <p:spPr>
          <a:xfrm>
            <a:off x="767263" y="497540"/>
            <a:ext cx="8612061" cy="1170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dirty="0">
                <a:ea typeface="+mj-ea"/>
                <a:cs typeface="+mj-cs"/>
              </a:rPr>
              <a:t>Challenge: </a:t>
            </a:r>
            <a:r>
              <a:rPr lang="en-US" sz="3700" dirty="0">
                <a:ea typeface="+mj-ea"/>
                <a:cs typeface="+mj-cs"/>
              </a:rPr>
              <a:t>Skin Lesion Classification Using Machine Learning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867542-B9C1-7F8E-615B-7FF2D82D697F}"/>
              </a:ext>
            </a:extLst>
          </p:cNvPr>
          <p:cNvSpPr txBox="1"/>
          <p:nvPr/>
        </p:nvSpPr>
        <p:spPr>
          <a:xfrm>
            <a:off x="767263" y="4168681"/>
            <a:ext cx="6642066" cy="1113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Computer Aided Diagnosis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i="1" dirty="0"/>
              <a:t>Erasmus Mundus Joint Master in Medical Imaging and Applications</a:t>
            </a:r>
          </a:p>
        </p:txBody>
      </p:sp>
      <p:pic>
        <p:nvPicPr>
          <p:cNvPr id="6" name="Picture 5" descr="Close-up of a skin with a scar&#10;&#10;Description automatically generated">
            <a:extLst>
              <a:ext uri="{FF2B5EF4-FFF2-40B4-BE49-F238E27FC236}">
                <a16:creationId xmlns:a16="http://schemas.microsoft.com/office/drawing/2014/main" id="{BD444D72-2C40-35E2-BEFB-9A56E81EDC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5"/>
          <a:stretch/>
        </p:blipFill>
        <p:spPr>
          <a:xfrm>
            <a:off x="7948520" y="2357247"/>
            <a:ext cx="1867614" cy="1867614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0" name="Picture 9" descr="A close-up of a wound&#10;&#10;Description automatically generated">
            <a:extLst>
              <a:ext uri="{FF2B5EF4-FFF2-40B4-BE49-F238E27FC236}">
                <a16:creationId xmlns:a16="http://schemas.microsoft.com/office/drawing/2014/main" id="{D76F0E4D-D888-F5BD-96D7-52B377D1E0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5"/>
          <a:stretch/>
        </p:blipFill>
        <p:spPr>
          <a:xfrm>
            <a:off x="10061079" y="1119624"/>
            <a:ext cx="1867613" cy="1867613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8" name="Picture 7" descr="A close-up of a pink circle&#10;&#10;Description automatically generated">
            <a:extLst>
              <a:ext uri="{FF2B5EF4-FFF2-40B4-BE49-F238E27FC236}">
                <a16:creationId xmlns:a16="http://schemas.microsoft.com/office/drawing/2014/main" id="{5EF1A838-E818-4708-0321-94B24957AB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4" r="11947" b="1"/>
          <a:stretch/>
        </p:blipFill>
        <p:spPr>
          <a:xfrm>
            <a:off x="10061085" y="3413563"/>
            <a:ext cx="1867607" cy="1867613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FA169C72-4010-413C-A913-4BD6E2D12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8C3C99-2F64-46DC-9F81-BAA40930E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978CFA-9C63-E7EC-A29A-649C19142217}"/>
              </a:ext>
            </a:extLst>
          </p:cNvPr>
          <p:cNvSpPr txBox="1"/>
          <p:nvPr/>
        </p:nvSpPr>
        <p:spPr>
          <a:xfrm>
            <a:off x="767263" y="2735309"/>
            <a:ext cx="6094878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Mohammad Imran Hossain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Enrique Franky Vargas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6ED554-3559-A1FB-CDD7-D38B2A3D3BFD}"/>
              </a:ext>
            </a:extLst>
          </p:cNvPr>
          <p:cNvSpPr/>
          <p:nvPr/>
        </p:nvSpPr>
        <p:spPr>
          <a:xfrm>
            <a:off x="558053" y="620142"/>
            <a:ext cx="154641" cy="9578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Universitat de Girona – GUNi Network">
            <a:extLst>
              <a:ext uri="{FF2B5EF4-FFF2-40B4-BE49-F238E27FC236}">
                <a16:creationId xmlns:a16="http://schemas.microsoft.com/office/drawing/2014/main" id="{AABF78D1-99BA-69BE-3E9D-9F15FEAF1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63" y="5608709"/>
            <a:ext cx="1086095" cy="74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IA | Erasmus Mundus Joint Master Degree in MedicAl Imaging and  Applications">
            <a:extLst>
              <a:ext uri="{FF2B5EF4-FFF2-40B4-BE49-F238E27FC236}">
                <a16:creationId xmlns:a16="http://schemas.microsoft.com/office/drawing/2014/main" id="{D73C5E1C-9E48-87A5-CECF-46284D9E7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428" y="5600680"/>
            <a:ext cx="2134160" cy="76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2CE52A-4360-42EB-42FB-3123BC77CDBA}"/>
              </a:ext>
            </a:extLst>
          </p:cNvPr>
          <p:cNvSpPr txBox="1"/>
          <p:nvPr/>
        </p:nvSpPr>
        <p:spPr>
          <a:xfrm>
            <a:off x="11362765" y="644451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1/19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FCB39-D39B-1546-5DDB-A0237DEF185F}"/>
              </a:ext>
            </a:extLst>
          </p:cNvPr>
          <p:cNvSpPr txBox="1"/>
          <p:nvPr/>
        </p:nvSpPr>
        <p:spPr>
          <a:xfrm>
            <a:off x="4038598" y="6460141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CADx</a:t>
            </a:r>
            <a:r>
              <a:rPr lang="en-US" b="1" dirty="0">
                <a:solidFill>
                  <a:schemeClr val="bg1"/>
                </a:solidFill>
              </a:rPr>
              <a:t>| </a:t>
            </a:r>
            <a:r>
              <a:rPr lang="en-US" b="1" dirty="0" err="1">
                <a:solidFill>
                  <a:schemeClr val="bg1"/>
                </a:solidFill>
              </a:rPr>
              <a:t>UdG</a:t>
            </a:r>
            <a:r>
              <a:rPr lang="en-US" b="1" dirty="0">
                <a:solidFill>
                  <a:schemeClr val="bg1"/>
                </a:solidFill>
              </a:rPr>
              <a:t> | </a:t>
            </a:r>
            <a:r>
              <a:rPr lang="en-US" b="1" dirty="0" err="1">
                <a:solidFill>
                  <a:schemeClr val="bg1"/>
                </a:solidFill>
              </a:rPr>
              <a:t>MaIA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393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169C72-4010-413C-A913-4BD6E2D12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8C3C99-2F64-46DC-9F81-BAA40930E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C51913-7495-7B65-C023-3C2D5F60C810}"/>
              </a:ext>
            </a:extLst>
          </p:cNvPr>
          <p:cNvSpPr/>
          <p:nvPr/>
        </p:nvSpPr>
        <p:spPr>
          <a:xfrm>
            <a:off x="740144" y="1921990"/>
            <a:ext cx="1871329" cy="404037"/>
          </a:xfrm>
          <a:prstGeom prst="rect">
            <a:avLst/>
          </a:prstGeom>
          <a:noFill/>
          <a:ln>
            <a:solidFill>
              <a:srgbClr val="E06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48F6D-30ED-B1F1-D621-25A87EF1B94B}"/>
              </a:ext>
            </a:extLst>
          </p:cNvPr>
          <p:cNvSpPr txBox="1"/>
          <p:nvPr/>
        </p:nvSpPr>
        <p:spPr>
          <a:xfrm>
            <a:off x="740144" y="1921563"/>
            <a:ext cx="192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Features Extractor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9812E-011E-7A86-B7AC-2D713F9C0EF4}"/>
              </a:ext>
            </a:extLst>
          </p:cNvPr>
          <p:cNvSpPr/>
          <p:nvPr/>
        </p:nvSpPr>
        <p:spPr>
          <a:xfrm>
            <a:off x="740145" y="2509744"/>
            <a:ext cx="1871328" cy="1702714"/>
          </a:xfrm>
          <a:prstGeom prst="rect">
            <a:avLst/>
          </a:prstGeom>
          <a:noFill/>
          <a:ln>
            <a:solidFill>
              <a:srgbClr val="E06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CF73D-6F10-2C0C-8B87-BAB6B8E0A4D3}"/>
              </a:ext>
            </a:extLst>
          </p:cNvPr>
          <p:cNvSpPr txBox="1"/>
          <p:nvPr/>
        </p:nvSpPr>
        <p:spPr>
          <a:xfrm>
            <a:off x="882265" y="2603052"/>
            <a:ext cx="1629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/>
              <a:t>Intensity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CEA258-1EC0-4E0D-E206-F1B98DCAEACF}"/>
              </a:ext>
            </a:extLst>
          </p:cNvPr>
          <p:cNvSpPr txBox="1"/>
          <p:nvPr/>
        </p:nvSpPr>
        <p:spPr>
          <a:xfrm>
            <a:off x="973039" y="2894766"/>
            <a:ext cx="1353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/>
              <a:t>Color 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C4334-0FD6-EE73-31CE-891562A5FA57}"/>
              </a:ext>
            </a:extLst>
          </p:cNvPr>
          <p:cNvSpPr txBox="1"/>
          <p:nvPr/>
        </p:nvSpPr>
        <p:spPr>
          <a:xfrm>
            <a:off x="936973" y="3188154"/>
            <a:ext cx="1425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/>
              <a:t>Shape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A4CC6A-5986-F105-6E7F-16C3D4E1B89D}"/>
              </a:ext>
            </a:extLst>
          </p:cNvPr>
          <p:cNvSpPr txBox="1"/>
          <p:nvPr/>
        </p:nvSpPr>
        <p:spPr>
          <a:xfrm>
            <a:off x="3363601" y="1778090"/>
            <a:ext cx="88464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Intensity features:</a:t>
            </a:r>
            <a:r>
              <a:rPr lang="en-US" sz="1600" b="1" dirty="0"/>
              <a:t> </a:t>
            </a:r>
          </a:p>
          <a:p>
            <a:endParaRPr lang="en-US" sz="1600" b="1" dirty="0"/>
          </a:p>
          <a:p>
            <a:r>
              <a:rPr lang="en-US" sz="1600" dirty="0">
                <a:solidFill>
                  <a:srgbClr val="E066A0"/>
                </a:solidFill>
              </a:rPr>
              <a:t>Gray level covariance matrix (GLCM): </a:t>
            </a:r>
            <a:r>
              <a:rPr lang="en-US" sz="1600" dirty="0"/>
              <a:t>blue channel, distances [1-5], angles [0-135°]</a:t>
            </a:r>
          </a:p>
          <a:p>
            <a:r>
              <a:rPr lang="en-US" sz="1600" dirty="0"/>
              <a:t>                                                                 - contrast, dissimilarity, homogeneity, energy, correlation, entropy. 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E066A0"/>
                </a:solidFill>
              </a:rPr>
              <a:t>Intensities: </a:t>
            </a:r>
            <a:r>
              <a:rPr lang="en-US" sz="1600" dirty="0"/>
              <a:t>grayscale image</a:t>
            </a:r>
          </a:p>
          <a:p>
            <a:r>
              <a:rPr lang="en-US" sz="1600" dirty="0"/>
              <a:t>                   - mean, median, standard deviation, minimum, maximum, skewness, kurtosis, histogram </a:t>
            </a:r>
          </a:p>
          <a:p>
            <a:r>
              <a:rPr lang="en-US" sz="1600" dirty="0"/>
              <a:t>                     entropy, 25</a:t>
            </a:r>
            <a:r>
              <a:rPr lang="en-US" sz="1600" baseline="30000" dirty="0"/>
              <a:t>th</a:t>
            </a:r>
            <a:r>
              <a:rPr lang="en-US" sz="1600" dirty="0"/>
              <a:t> and 75</a:t>
            </a:r>
            <a:r>
              <a:rPr lang="en-US" sz="1600" baseline="30000" dirty="0"/>
              <a:t>th</a:t>
            </a:r>
            <a:r>
              <a:rPr lang="en-US" sz="1600" dirty="0"/>
              <a:t> percentile.  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E066A0"/>
                </a:solidFill>
              </a:rPr>
              <a:t>Local binary pattern (LBP): </a:t>
            </a:r>
            <a:r>
              <a:rPr lang="en-US" sz="1600" dirty="0"/>
              <a:t>blue channel, radius = 1, number of points = 8, uniform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2B7142-477E-D30D-346B-54C3DFB6A822}"/>
              </a:ext>
            </a:extLst>
          </p:cNvPr>
          <p:cNvSpPr txBox="1"/>
          <p:nvPr/>
        </p:nvSpPr>
        <p:spPr>
          <a:xfrm>
            <a:off x="886286" y="3440018"/>
            <a:ext cx="1598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/>
              <a:t>Wavelet 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405E39-5416-972E-7563-E0BD30150B52}"/>
              </a:ext>
            </a:extLst>
          </p:cNvPr>
          <p:cNvSpPr txBox="1"/>
          <p:nvPr/>
        </p:nvSpPr>
        <p:spPr>
          <a:xfrm>
            <a:off x="911505" y="3731732"/>
            <a:ext cx="1571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/>
              <a:t>Texture  features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448ABC-609A-05D4-4732-7425BFC13980}"/>
              </a:ext>
            </a:extLst>
          </p:cNvPr>
          <p:cNvSpPr txBox="1"/>
          <p:nvPr/>
        </p:nvSpPr>
        <p:spPr>
          <a:xfrm>
            <a:off x="4493279" y="156370"/>
            <a:ext cx="2646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Features Extraction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A87A01-D357-351F-FC8F-7B68D9DF7C02}"/>
              </a:ext>
            </a:extLst>
          </p:cNvPr>
          <p:cNvSpPr txBox="1"/>
          <p:nvPr/>
        </p:nvSpPr>
        <p:spPr>
          <a:xfrm>
            <a:off x="11362765" y="644451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10/19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2A7C9A-5E69-6E11-E801-BD91BD43CD29}"/>
              </a:ext>
            </a:extLst>
          </p:cNvPr>
          <p:cNvSpPr txBox="1"/>
          <p:nvPr/>
        </p:nvSpPr>
        <p:spPr>
          <a:xfrm>
            <a:off x="4038598" y="6460141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CADx</a:t>
            </a:r>
            <a:r>
              <a:rPr lang="en-US" b="1" dirty="0">
                <a:solidFill>
                  <a:schemeClr val="bg1"/>
                </a:solidFill>
              </a:rPr>
              <a:t>| </a:t>
            </a:r>
            <a:r>
              <a:rPr lang="en-US" b="1" dirty="0" err="1">
                <a:solidFill>
                  <a:schemeClr val="bg1"/>
                </a:solidFill>
              </a:rPr>
              <a:t>UdG</a:t>
            </a:r>
            <a:r>
              <a:rPr lang="en-US" b="1" dirty="0">
                <a:solidFill>
                  <a:schemeClr val="bg1"/>
                </a:solidFill>
              </a:rPr>
              <a:t> | </a:t>
            </a:r>
            <a:r>
              <a:rPr lang="en-US" b="1" dirty="0" err="1">
                <a:solidFill>
                  <a:schemeClr val="bg1"/>
                </a:solidFill>
              </a:rPr>
              <a:t>MaIA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783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169C72-4010-413C-A913-4BD6E2D12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8C3C99-2F64-46DC-9F81-BAA40930E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C51913-7495-7B65-C023-3C2D5F60C810}"/>
              </a:ext>
            </a:extLst>
          </p:cNvPr>
          <p:cNvSpPr/>
          <p:nvPr/>
        </p:nvSpPr>
        <p:spPr>
          <a:xfrm>
            <a:off x="740144" y="1921990"/>
            <a:ext cx="1871329" cy="404037"/>
          </a:xfrm>
          <a:prstGeom prst="rect">
            <a:avLst/>
          </a:prstGeom>
          <a:noFill/>
          <a:ln>
            <a:solidFill>
              <a:srgbClr val="E06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48F6D-30ED-B1F1-D621-25A87EF1B94B}"/>
              </a:ext>
            </a:extLst>
          </p:cNvPr>
          <p:cNvSpPr txBox="1"/>
          <p:nvPr/>
        </p:nvSpPr>
        <p:spPr>
          <a:xfrm>
            <a:off x="740144" y="1921563"/>
            <a:ext cx="192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Features Extractor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9812E-011E-7A86-B7AC-2D713F9C0EF4}"/>
              </a:ext>
            </a:extLst>
          </p:cNvPr>
          <p:cNvSpPr/>
          <p:nvPr/>
        </p:nvSpPr>
        <p:spPr>
          <a:xfrm>
            <a:off x="740145" y="2509744"/>
            <a:ext cx="1871328" cy="1702714"/>
          </a:xfrm>
          <a:prstGeom prst="rect">
            <a:avLst/>
          </a:prstGeom>
          <a:noFill/>
          <a:ln>
            <a:solidFill>
              <a:srgbClr val="E06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CF73D-6F10-2C0C-8B87-BAB6B8E0A4D3}"/>
              </a:ext>
            </a:extLst>
          </p:cNvPr>
          <p:cNvSpPr txBox="1"/>
          <p:nvPr/>
        </p:nvSpPr>
        <p:spPr>
          <a:xfrm>
            <a:off x="882265" y="2603052"/>
            <a:ext cx="1629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/>
              <a:t>Intensity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CEA258-1EC0-4E0D-E206-F1B98DCAEACF}"/>
              </a:ext>
            </a:extLst>
          </p:cNvPr>
          <p:cNvSpPr txBox="1"/>
          <p:nvPr/>
        </p:nvSpPr>
        <p:spPr>
          <a:xfrm>
            <a:off x="973039" y="2894766"/>
            <a:ext cx="1353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/>
              <a:t>Color 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C4334-0FD6-EE73-31CE-891562A5FA57}"/>
              </a:ext>
            </a:extLst>
          </p:cNvPr>
          <p:cNvSpPr txBox="1"/>
          <p:nvPr/>
        </p:nvSpPr>
        <p:spPr>
          <a:xfrm>
            <a:off x="936973" y="3188154"/>
            <a:ext cx="1425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/>
              <a:t>Shape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2B7142-477E-D30D-346B-54C3DFB6A822}"/>
              </a:ext>
            </a:extLst>
          </p:cNvPr>
          <p:cNvSpPr txBox="1"/>
          <p:nvPr/>
        </p:nvSpPr>
        <p:spPr>
          <a:xfrm>
            <a:off x="886286" y="3440018"/>
            <a:ext cx="1598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/>
              <a:t>Wavelet 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405E39-5416-972E-7563-E0BD30150B52}"/>
              </a:ext>
            </a:extLst>
          </p:cNvPr>
          <p:cNvSpPr txBox="1"/>
          <p:nvPr/>
        </p:nvSpPr>
        <p:spPr>
          <a:xfrm>
            <a:off x="911505" y="3731732"/>
            <a:ext cx="1571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/>
              <a:t>Texture  features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C6C9C7-D92B-1A65-01E5-E1858F26FD00}"/>
              </a:ext>
            </a:extLst>
          </p:cNvPr>
          <p:cNvSpPr txBox="1"/>
          <p:nvPr/>
        </p:nvSpPr>
        <p:spPr>
          <a:xfrm>
            <a:off x="3406978" y="1848325"/>
            <a:ext cx="884643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Color features:</a:t>
            </a:r>
            <a:r>
              <a:rPr lang="en-US" sz="1600" b="1" dirty="0"/>
              <a:t> </a:t>
            </a:r>
          </a:p>
          <a:p>
            <a:endParaRPr lang="en-US" sz="1600" b="1" dirty="0"/>
          </a:p>
          <a:p>
            <a:r>
              <a:rPr lang="en-US" sz="1600" dirty="0">
                <a:solidFill>
                  <a:srgbClr val="E066A0"/>
                </a:solidFill>
              </a:rPr>
              <a:t>RGB: </a:t>
            </a:r>
            <a:r>
              <a:rPr lang="en-US" sz="1600" dirty="0"/>
              <a:t>color image</a:t>
            </a:r>
          </a:p>
          <a:p>
            <a:r>
              <a:rPr lang="en-US" sz="1600" dirty="0"/>
              <a:t>       - mean, variance, standard deviation, minimum, maximum, skewness for each channel.</a:t>
            </a:r>
          </a:p>
          <a:p>
            <a:r>
              <a:rPr lang="en-US" sz="1600" dirty="0"/>
              <a:t>       - histogram for each channel.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E066A0"/>
                </a:solidFill>
              </a:rPr>
              <a:t>HSV: </a:t>
            </a:r>
            <a:r>
              <a:rPr lang="en-US" sz="1600" dirty="0"/>
              <a:t>color image</a:t>
            </a:r>
          </a:p>
          <a:p>
            <a:r>
              <a:rPr lang="en-US" sz="1600" dirty="0"/>
              <a:t>       - mean, variance, standard deviation, minimum, maximum, skewness for each channel.</a:t>
            </a:r>
          </a:p>
          <a:p>
            <a:r>
              <a:rPr lang="en-US" sz="1600" dirty="0"/>
              <a:t>       - histogram for each channel.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E066A0"/>
                </a:solidFill>
              </a:rPr>
              <a:t>LAB: </a:t>
            </a:r>
            <a:r>
              <a:rPr lang="en-US" sz="1600" dirty="0"/>
              <a:t>color image</a:t>
            </a:r>
          </a:p>
          <a:p>
            <a:r>
              <a:rPr lang="en-US" sz="1600" dirty="0"/>
              <a:t>       - mean, variance, standard deviation, minimum, maximum, skewness for each channel.</a:t>
            </a:r>
          </a:p>
          <a:p>
            <a:r>
              <a:rPr lang="en-US" sz="1600" dirty="0"/>
              <a:t>       - histogram for each channel.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DBFA5E-BBBE-8ECE-1560-6AE989B584AC}"/>
              </a:ext>
            </a:extLst>
          </p:cNvPr>
          <p:cNvSpPr txBox="1"/>
          <p:nvPr/>
        </p:nvSpPr>
        <p:spPr>
          <a:xfrm>
            <a:off x="4493279" y="156370"/>
            <a:ext cx="2646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Features Extraction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DC7DF2-548A-BD0B-B746-B5404EFF0C49}"/>
              </a:ext>
            </a:extLst>
          </p:cNvPr>
          <p:cNvSpPr txBox="1"/>
          <p:nvPr/>
        </p:nvSpPr>
        <p:spPr>
          <a:xfrm>
            <a:off x="11362765" y="644451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11/19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1BF429-1DE8-1CBE-AB81-406C3622F90A}"/>
              </a:ext>
            </a:extLst>
          </p:cNvPr>
          <p:cNvSpPr txBox="1"/>
          <p:nvPr/>
        </p:nvSpPr>
        <p:spPr>
          <a:xfrm>
            <a:off x="4038598" y="6460141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CADx</a:t>
            </a:r>
            <a:r>
              <a:rPr lang="en-US" b="1" dirty="0">
                <a:solidFill>
                  <a:schemeClr val="bg1"/>
                </a:solidFill>
              </a:rPr>
              <a:t>| </a:t>
            </a:r>
            <a:r>
              <a:rPr lang="en-US" b="1" dirty="0" err="1">
                <a:solidFill>
                  <a:schemeClr val="bg1"/>
                </a:solidFill>
              </a:rPr>
              <a:t>UdG</a:t>
            </a:r>
            <a:r>
              <a:rPr lang="en-US" b="1" dirty="0">
                <a:solidFill>
                  <a:schemeClr val="bg1"/>
                </a:solidFill>
              </a:rPr>
              <a:t> | </a:t>
            </a:r>
            <a:r>
              <a:rPr lang="en-US" b="1" dirty="0" err="1">
                <a:solidFill>
                  <a:schemeClr val="bg1"/>
                </a:solidFill>
              </a:rPr>
              <a:t>MaIA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919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169C72-4010-413C-A913-4BD6E2D12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8C3C99-2F64-46DC-9F81-BAA40930E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F2584B-768A-99AE-727C-EBA44983F2A0}"/>
              </a:ext>
            </a:extLst>
          </p:cNvPr>
          <p:cNvSpPr txBox="1"/>
          <p:nvPr/>
        </p:nvSpPr>
        <p:spPr>
          <a:xfrm>
            <a:off x="4493279" y="156370"/>
            <a:ext cx="2523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Feature extraction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C51913-7495-7B65-C023-3C2D5F60C810}"/>
              </a:ext>
            </a:extLst>
          </p:cNvPr>
          <p:cNvSpPr/>
          <p:nvPr/>
        </p:nvSpPr>
        <p:spPr>
          <a:xfrm>
            <a:off x="740144" y="1921990"/>
            <a:ext cx="1871329" cy="404037"/>
          </a:xfrm>
          <a:prstGeom prst="rect">
            <a:avLst/>
          </a:prstGeom>
          <a:noFill/>
          <a:ln>
            <a:solidFill>
              <a:srgbClr val="E06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48F6D-30ED-B1F1-D621-25A87EF1B94B}"/>
              </a:ext>
            </a:extLst>
          </p:cNvPr>
          <p:cNvSpPr txBox="1"/>
          <p:nvPr/>
        </p:nvSpPr>
        <p:spPr>
          <a:xfrm>
            <a:off x="740144" y="1921563"/>
            <a:ext cx="192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Features Extractor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9812E-011E-7A86-B7AC-2D713F9C0EF4}"/>
              </a:ext>
            </a:extLst>
          </p:cNvPr>
          <p:cNvSpPr/>
          <p:nvPr/>
        </p:nvSpPr>
        <p:spPr>
          <a:xfrm>
            <a:off x="740145" y="2509744"/>
            <a:ext cx="1871328" cy="1702714"/>
          </a:xfrm>
          <a:prstGeom prst="rect">
            <a:avLst/>
          </a:prstGeom>
          <a:noFill/>
          <a:ln>
            <a:solidFill>
              <a:srgbClr val="E06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CF73D-6F10-2C0C-8B87-BAB6B8E0A4D3}"/>
              </a:ext>
            </a:extLst>
          </p:cNvPr>
          <p:cNvSpPr txBox="1"/>
          <p:nvPr/>
        </p:nvSpPr>
        <p:spPr>
          <a:xfrm>
            <a:off x="882265" y="2603052"/>
            <a:ext cx="1629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/>
              <a:t>Intensity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CEA258-1EC0-4E0D-E206-F1B98DCAEACF}"/>
              </a:ext>
            </a:extLst>
          </p:cNvPr>
          <p:cNvSpPr txBox="1"/>
          <p:nvPr/>
        </p:nvSpPr>
        <p:spPr>
          <a:xfrm>
            <a:off x="973039" y="2894766"/>
            <a:ext cx="1353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/>
              <a:t>Color 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C4334-0FD6-EE73-31CE-891562A5FA57}"/>
              </a:ext>
            </a:extLst>
          </p:cNvPr>
          <p:cNvSpPr txBox="1"/>
          <p:nvPr/>
        </p:nvSpPr>
        <p:spPr>
          <a:xfrm>
            <a:off x="936973" y="3188154"/>
            <a:ext cx="1425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/>
              <a:t>Shape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2B7142-477E-D30D-346B-54C3DFB6A822}"/>
              </a:ext>
            </a:extLst>
          </p:cNvPr>
          <p:cNvSpPr txBox="1"/>
          <p:nvPr/>
        </p:nvSpPr>
        <p:spPr>
          <a:xfrm>
            <a:off x="886286" y="3440018"/>
            <a:ext cx="1598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/>
              <a:t>Wavelet 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405E39-5416-972E-7563-E0BD30150B52}"/>
              </a:ext>
            </a:extLst>
          </p:cNvPr>
          <p:cNvSpPr txBox="1"/>
          <p:nvPr/>
        </p:nvSpPr>
        <p:spPr>
          <a:xfrm>
            <a:off x="911505" y="3731732"/>
            <a:ext cx="1571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/>
              <a:t>Texture  features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C6C9C7-D92B-1A65-01E5-E1858F26FD00}"/>
              </a:ext>
            </a:extLst>
          </p:cNvPr>
          <p:cNvSpPr txBox="1"/>
          <p:nvPr/>
        </p:nvSpPr>
        <p:spPr>
          <a:xfrm>
            <a:off x="3406978" y="1848325"/>
            <a:ext cx="88464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Shape features:</a:t>
            </a:r>
            <a:r>
              <a:rPr lang="en-US" sz="1600" b="1" dirty="0"/>
              <a:t> </a:t>
            </a:r>
          </a:p>
          <a:p>
            <a:endParaRPr lang="en-US" sz="1600" b="1" dirty="0"/>
          </a:p>
          <a:p>
            <a:r>
              <a:rPr lang="en-US" sz="1600" dirty="0">
                <a:solidFill>
                  <a:srgbClr val="E066A0"/>
                </a:solidFill>
              </a:rPr>
              <a:t>Geometric shape: </a:t>
            </a:r>
            <a:r>
              <a:rPr lang="en-US" sz="1600" dirty="0"/>
              <a:t>grayscale image</a:t>
            </a:r>
          </a:p>
          <a:p>
            <a:r>
              <a:rPr lang="en-US" sz="1600" dirty="0"/>
              <a:t>       - perimeter, area, circularity, compactness, hue moment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B5F6F-914A-C65F-15AA-911C1C9CE826}"/>
              </a:ext>
            </a:extLst>
          </p:cNvPr>
          <p:cNvSpPr txBox="1"/>
          <p:nvPr/>
        </p:nvSpPr>
        <p:spPr>
          <a:xfrm>
            <a:off x="3381633" y="3177734"/>
            <a:ext cx="88464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Texture feature:</a:t>
            </a:r>
            <a:r>
              <a:rPr lang="en-US" sz="1600" b="1" dirty="0"/>
              <a:t> </a:t>
            </a:r>
          </a:p>
          <a:p>
            <a:endParaRPr lang="en-US" sz="1600" b="1" dirty="0"/>
          </a:p>
          <a:p>
            <a:r>
              <a:rPr lang="en-US" sz="1600" dirty="0" err="1">
                <a:solidFill>
                  <a:srgbClr val="E066A0"/>
                </a:solidFill>
              </a:rPr>
              <a:t>Haralick</a:t>
            </a:r>
            <a:r>
              <a:rPr lang="en-US" sz="1600" dirty="0">
                <a:solidFill>
                  <a:srgbClr val="E066A0"/>
                </a:solidFill>
              </a:rPr>
              <a:t> texture: </a:t>
            </a:r>
            <a:r>
              <a:rPr lang="en-US" sz="1600" dirty="0"/>
              <a:t>blue channel</a:t>
            </a:r>
          </a:p>
          <a:p>
            <a:r>
              <a:rPr lang="en-US" sz="1600" dirty="0"/>
              <a:t>       - mean of each texture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FE4ECA-1209-F35D-CD6F-7BD577702364}"/>
              </a:ext>
            </a:extLst>
          </p:cNvPr>
          <p:cNvSpPr txBox="1"/>
          <p:nvPr/>
        </p:nvSpPr>
        <p:spPr>
          <a:xfrm>
            <a:off x="3345567" y="4463869"/>
            <a:ext cx="88464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Wavelet feature:</a:t>
            </a:r>
            <a:r>
              <a:rPr lang="en-US" sz="1600" b="1" dirty="0"/>
              <a:t> </a:t>
            </a:r>
          </a:p>
          <a:p>
            <a:endParaRPr lang="en-US" sz="1600" b="1" dirty="0"/>
          </a:p>
          <a:p>
            <a:r>
              <a:rPr lang="en-US" sz="1600" dirty="0">
                <a:solidFill>
                  <a:srgbClr val="E066A0"/>
                </a:solidFill>
              </a:rPr>
              <a:t>Wavelet : </a:t>
            </a:r>
            <a:r>
              <a:rPr lang="en-US" sz="1600" dirty="0"/>
              <a:t>grayscale image</a:t>
            </a:r>
          </a:p>
          <a:p>
            <a:r>
              <a:rPr lang="en-US" sz="1600" dirty="0"/>
              <a:t>       - wavelet mean, standard deviation, energy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4ADB0C-A726-38B4-734D-39532DF710B1}"/>
              </a:ext>
            </a:extLst>
          </p:cNvPr>
          <p:cNvSpPr txBox="1"/>
          <p:nvPr/>
        </p:nvSpPr>
        <p:spPr>
          <a:xfrm>
            <a:off x="11362765" y="644451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12/19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249FC2-285B-6896-B66A-6E2DAB968591}"/>
              </a:ext>
            </a:extLst>
          </p:cNvPr>
          <p:cNvSpPr txBox="1"/>
          <p:nvPr/>
        </p:nvSpPr>
        <p:spPr>
          <a:xfrm>
            <a:off x="4038598" y="6460141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CADx</a:t>
            </a:r>
            <a:r>
              <a:rPr lang="en-US" b="1" dirty="0">
                <a:solidFill>
                  <a:schemeClr val="bg1"/>
                </a:solidFill>
              </a:rPr>
              <a:t>| </a:t>
            </a:r>
            <a:r>
              <a:rPr lang="en-US" b="1" dirty="0" err="1">
                <a:solidFill>
                  <a:schemeClr val="bg1"/>
                </a:solidFill>
              </a:rPr>
              <a:t>UdG</a:t>
            </a:r>
            <a:r>
              <a:rPr lang="en-US" b="1" dirty="0">
                <a:solidFill>
                  <a:schemeClr val="bg1"/>
                </a:solidFill>
              </a:rPr>
              <a:t> | </a:t>
            </a:r>
            <a:r>
              <a:rPr lang="en-US" b="1" dirty="0" err="1">
                <a:solidFill>
                  <a:schemeClr val="bg1"/>
                </a:solidFill>
              </a:rPr>
              <a:t>MaIA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699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169C72-4010-413C-A913-4BD6E2D12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8C3C99-2F64-46DC-9F81-BAA40930E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F2584B-768A-99AE-727C-EBA44983F2A0}"/>
              </a:ext>
            </a:extLst>
          </p:cNvPr>
          <p:cNvSpPr txBox="1"/>
          <p:nvPr/>
        </p:nvSpPr>
        <p:spPr>
          <a:xfrm>
            <a:off x="4493279" y="156370"/>
            <a:ext cx="2646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Features Extraction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B2DF05C-B013-9301-1412-C27E1C34C403}"/>
              </a:ext>
            </a:extLst>
          </p:cNvPr>
          <p:cNvGrpSpPr/>
          <p:nvPr/>
        </p:nvGrpSpPr>
        <p:grpSpPr>
          <a:xfrm>
            <a:off x="484456" y="2395180"/>
            <a:ext cx="11359115" cy="1175142"/>
            <a:chOff x="484456" y="2395180"/>
            <a:chExt cx="11359115" cy="117514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6BB46DC-2117-B8C5-4394-5EC58B5B6619}"/>
                </a:ext>
              </a:extLst>
            </p:cNvPr>
            <p:cNvSpPr/>
            <p:nvPr/>
          </p:nvSpPr>
          <p:spPr>
            <a:xfrm>
              <a:off x="484456" y="2397158"/>
              <a:ext cx="1403497" cy="11731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Intensity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AAB081-3048-6FCF-F703-93C25CD08CC9}"/>
                </a:ext>
              </a:extLst>
            </p:cNvPr>
            <p:cNvSpPr/>
            <p:nvPr/>
          </p:nvSpPr>
          <p:spPr>
            <a:xfrm>
              <a:off x="2410047" y="2397161"/>
              <a:ext cx="1403497" cy="11731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Color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3A8810-DFE3-DA3A-E7DC-925D35952E69}"/>
                </a:ext>
              </a:extLst>
            </p:cNvPr>
            <p:cNvSpPr/>
            <p:nvPr/>
          </p:nvSpPr>
          <p:spPr>
            <a:xfrm>
              <a:off x="4316819" y="2397160"/>
              <a:ext cx="1403497" cy="1173161"/>
            </a:xfrm>
            <a:prstGeom prst="rect">
              <a:avLst/>
            </a:prstGeom>
            <a:solidFill>
              <a:srgbClr val="E066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Shape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1B12BC6-2C8B-76AC-C971-29FBEEDBF700}"/>
                </a:ext>
              </a:extLst>
            </p:cNvPr>
            <p:cNvSpPr/>
            <p:nvPr/>
          </p:nvSpPr>
          <p:spPr>
            <a:xfrm>
              <a:off x="8192386" y="2395180"/>
              <a:ext cx="1403497" cy="11731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Wavelet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215D6E0-D383-A3AF-CAF5-B10CDC047B3A}"/>
                </a:ext>
              </a:extLst>
            </p:cNvPr>
            <p:cNvSpPr/>
            <p:nvPr/>
          </p:nvSpPr>
          <p:spPr>
            <a:xfrm>
              <a:off x="6242410" y="2395180"/>
              <a:ext cx="1403497" cy="11731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Texture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72650EB-2E7C-23C1-F8A0-AB9B83756367}"/>
                </a:ext>
              </a:extLst>
            </p:cNvPr>
            <p:cNvSpPr/>
            <p:nvPr/>
          </p:nvSpPr>
          <p:spPr>
            <a:xfrm>
              <a:off x="10440074" y="2395180"/>
              <a:ext cx="1403497" cy="117316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243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C9D61C-0712-C3E4-E702-6DC23B46C1E3}"/>
                </a:ext>
              </a:extLst>
            </p:cNvPr>
            <p:cNvSpPr txBox="1"/>
            <p:nvPr/>
          </p:nvSpPr>
          <p:spPr>
            <a:xfrm>
              <a:off x="9727443" y="272458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=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18E9F6-C285-C835-B8AE-CB04C22D4BEB}"/>
                </a:ext>
              </a:extLst>
            </p:cNvPr>
            <p:cNvSpPr txBox="1"/>
            <p:nvPr/>
          </p:nvSpPr>
          <p:spPr>
            <a:xfrm>
              <a:off x="7696624" y="272458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E066A0"/>
                  </a:solidFill>
                </a:rPr>
                <a:t>+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306913-5BEB-D627-4AE6-1F2CCA8DCFA5}"/>
                </a:ext>
              </a:extLst>
            </p:cNvPr>
            <p:cNvSpPr txBox="1"/>
            <p:nvPr/>
          </p:nvSpPr>
          <p:spPr>
            <a:xfrm>
              <a:off x="5786309" y="272458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E066A0"/>
                  </a:solidFill>
                </a:rPr>
                <a:t>+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B5AAA45-557B-8C07-0866-1C65F08C988D}"/>
                </a:ext>
              </a:extLst>
            </p:cNvPr>
            <p:cNvSpPr txBox="1"/>
            <p:nvPr/>
          </p:nvSpPr>
          <p:spPr>
            <a:xfrm>
              <a:off x="3874645" y="2720151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E066A0"/>
                  </a:solidFill>
                </a:rPr>
                <a:t>+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DDAA6F0-F4AF-FCA3-4001-2226F8E93588}"/>
                </a:ext>
              </a:extLst>
            </p:cNvPr>
            <p:cNvSpPr txBox="1"/>
            <p:nvPr/>
          </p:nvSpPr>
          <p:spPr>
            <a:xfrm>
              <a:off x="1949054" y="2720151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E066A0"/>
                  </a:solidFill>
                </a:rPr>
                <a:t>+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BCF1274-6808-77E0-C2F5-FF7DB27C97F5}"/>
              </a:ext>
            </a:extLst>
          </p:cNvPr>
          <p:cNvSpPr txBox="1"/>
          <p:nvPr/>
        </p:nvSpPr>
        <p:spPr>
          <a:xfrm>
            <a:off x="10148312" y="3771014"/>
            <a:ext cx="1987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Total number of features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9FAA0F-6C10-64B2-37BC-7ED489E0CAC5}"/>
              </a:ext>
            </a:extLst>
          </p:cNvPr>
          <p:cNvSpPr txBox="1"/>
          <p:nvPr/>
        </p:nvSpPr>
        <p:spPr>
          <a:xfrm>
            <a:off x="4135665" y="3771014"/>
            <a:ext cx="2242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Types of  extracted features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C78652-DAB8-FC73-6CFE-20A9CF203541}"/>
              </a:ext>
            </a:extLst>
          </p:cNvPr>
          <p:cNvSpPr txBox="1"/>
          <p:nvPr/>
        </p:nvSpPr>
        <p:spPr>
          <a:xfrm>
            <a:off x="11362765" y="644451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13/19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35934-F9A3-89B8-436F-4CB936878FAF}"/>
              </a:ext>
            </a:extLst>
          </p:cNvPr>
          <p:cNvSpPr txBox="1"/>
          <p:nvPr/>
        </p:nvSpPr>
        <p:spPr>
          <a:xfrm>
            <a:off x="4038598" y="6460141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CADx</a:t>
            </a:r>
            <a:r>
              <a:rPr lang="en-US" b="1" dirty="0">
                <a:solidFill>
                  <a:schemeClr val="bg1"/>
                </a:solidFill>
              </a:rPr>
              <a:t>| </a:t>
            </a:r>
            <a:r>
              <a:rPr lang="en-US" b="1" dirty="0" err="1">
                <a:solidFill>
                  <a:schemeClr val="bg1"/>
                </a:solidFill>
              </a:rPr>
              <a:t>UdG</a:t>
            </a:r>
            <a:r>
              <a:rPr lang="en-US" b="1" dirty="0">
                <a:solidFill>
                  <a:schemeClr val="bg1"/>
                </a:solidFill>
              </a:rPr>
              <a:t> | </a:t>
            </a:r>
            <a:r>
              <a:rPr lang="en-US" b="1" dirty="0" err="1">
                <a:solidFill>
                  <a:schemeClr val="bg1"/>
                </a:solidFill>
              </a:rPr>
              <a:t>MaIA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751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169C72-4010-413C-A913-4BD6E2D12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8C3C99-2F64-46DC-9F81-BAA40930E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F2584B-768A-99AE-727C-EBA44983F2A0}"/>
              </a:ext>
            </a:extLst>
          </p:cNvPr>
          <p:cNvSpPr txBox="1"/>
          <p:nvPr/>
        </p:nvSpPr>
        <p:spPr>
          <a:xfrm>
            <a:off x="4493279" y="156370"/>
            <a:ext cx="2462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Machine Learning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B04A7E-E814-19A3-658C-AC6B4D6CC906}"/>
              </a:ext>
            </a:extLst>
          </p:cNvPr>
          <p:cNvSpPr/>
          <p:nvPr/>
        </p:nvSpPr>
        <p:spPr>
          <a:xfrm>
            <a:off x="740144" y="1921990"/>
            <a:ext cx="1871329" cy="404037"/>
          </a:xfrm>
          <a:prstGeom prst="rect">
            <a:avLst/>
          </a:prstGeom>
          <a:noFill/>
          <a:ln>
            <a:solidFill>
              <a:srgbClr val="E06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62BAFD-282C-EB85-1028-A8CAC180127F}"/>
              </a:ext>
            </a:extLst>
          </p:cNvPr>
          <p:cNvSpPr txBox="1"/>
          <p:nvPr/>
        </p:nvSpPr>
        <p:spPr>
          <a:xfrm>
            <a:off x="740144" y="1921563"/>
            <a:ext cx="192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ML Classifier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43ACF0-4A93-6639-559F-942D423E719F}"/>
              </a:ext>
            </a:extLst>
          </p:cNvPr>
          <p:cNvSpPr/>
          <p:nvPr/>
        </p:nvSpPr>
        <p:spPr>
          <a:xfrm>
            <a:off x="740145" y="2509744"/>
            <a:ext cx="1871328" cy="1702714"/>
          </a:xfrm>
          <a:prstGeom prst="rect">
            <a:avLst/>
          </a:prstGeom>
          <a:noFill/>
          <a:ln>
            <a:solidFill>
              <a:srgbClr val="E06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9A58C3-554A-B331-48D6-8DD38DAAFBA2}"/>
              </a:ext>
            </a:extLst>
          </p:cNvPr>
          <p:cNvSpPr txBox="1"/>
          <p:nvPr/>
        </p:nvSpPr>
        <p:spPr>
          <a:xfrm>
            <a:off x="979573" y="2861846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/>
              <a:t>Single classifier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C71C1-50BD-B7EF-B0FC-63AC5DD403C2}"/>
              </a:ext>
            </a:extLst>
          </p:cNvPr>
          <p:cNvSpPr txBox="1"/>
          <p:nvPr/>
        </p:nvSpPr>
        <p:spPr>
          <a:xfrm>
            <a:off x="1153599" y="3315745"/>
            <a:ext cx="979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/>
              <a:t>Ensemble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DD644A-248B-7D16-5E71-AD2708741972}"/>
              </a:ext>
            </a:extLst>
          </p:cNvPr>
          <p:cNvSpPr txBox="1"/>
          <p:nvPr/>
        </p:nvSpPr>
        <p:spPr>
          <a:xfrm>
            <a:off x="3139098" y="2135413"/>
            <a:ext cx="921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Single Classifier:</a:t>
            </a:r>
            <a:r>
              <a:rPr lang="en-US" sz="1600" b="1" dirty="0"/>
              <a:t>  </a:t>
            </a:r>
            <a:r>
              <a:rPr lang="en-US" sz="1600" dirty="0"/>
              <a:t>K-Nearest Neighbors, Support Vector Machine, Random Forest, </a:t>
            </a:r>
            <a:r>
              <a:rPr lang="en-US" sz="1600" dirty="0" err="1"/>
              <a:t>XGBosst</a:t>
            </a:r>
            <a:r>
              <a:rPr lang="en-US" sz="1600" dirty="0"/>
              <a:t>.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59085-056C-5D9A-3433-D56DCAB00B95}"/>
              </a:ext>
            </a:extLst>
          </p:cNvPr>
          <p:cNvSpPr txBox="1"/>
          <p:nvPr/>
        </p:nvSpPr>
        <p:spPr>
          <a:xfrm>
            <a:off x="3139098" y="2584847"/>
            <a:ext cx="90529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Ensemble: </a:t>
            </a:r>
            <a:r>
              <a:rPr lang="en-US" dirty="0"/>
              <a:t>Stacking and </a:t>
            </a:r>
            <a:r>
              <a:rPr lang="en-US" sz="1600" dirty="0"/>
              <a:t>Majority Voting among classifiers using the best parameters obtained from the grid search.</a:t>
            </a:r>
          </a:p>
          <a:p>
            <a:endParaRPr 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5E9BD8-D359-41A2-24C6-13BC54730B33}"/>
              </a:ext>
            </a:extLst>
          </p:cNvPr>
          <p:cNvSpPr txBox="1"/>
          <p:nvPr/>
        </p:nvSpPr>
        <p:spPr>
          <a:xfrm>
            <a:off x="11362765" y="644451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14/19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08FCC4-EDB1-9C73-3A79-6E39A5FFA574}"/>
              </a:ext>
            </a:extLst>
          </p:cNvPr>
          <p:cNvSpPr txBox="1"/>
          <p:nvPr/>
        </p:nvSpPr>
        <p:spPr>
          <a:xfrm>
            <a:off x="4038598" y="6460141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CADx</a:t>
            </a:r>
            <a:r>
              <a:rPr lang="en-US" b="1" dirty="0">
                <a:solidFill>
                  <a:schemeClr val="bg1"/>
                </a:solidFill>
              </a:rPr>
              <a:t>| </a:t>
            </a:r>
            <a:r>
              <a:rPr lang="en-US" b="1" dirty="0" err="1">
                <a:solidFill>
                  <a:schemeClr val="bg1"/>
                </a:solidFill>
              </a:rPr>
              <a:t>UdG</a:t>
            </a:r>
            <a:r>
              <a:rPr lang="en-US" b="1" dirty="0">
                <a:solidFill>
                  <a:schemeClr val="bg1"/>
                </a:solidFill>
              </a:rPr>
              <a:t> | </a:t>
            </a:r>
            <a:r>
              <a:rPr lang="en-US" b="1" dirty="0" err="1">
                <a:solidFill>
                  <a:schemeClr val="bg1"/>
                </a:solidFill>
              </a:rPr>
              <a:t>MaIA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235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169C72-4010-413C-A913-4BD6E2D12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8C3C99-2F64-46DC-9F81-BAA40930E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888E6E-5EF4-6CE6-566D-BE1F6CC8A20C}"/>
              </a:ext>
            </a:extLst>
          </p:cNvPr>
          <p:cNvGrpSpPr/>
          <p:nvPr/>
        </p:nvGrpSpPr>
        <p:grpSpPr>
          <a:xfrm>
            <a:off x="1407042" y="1228944"/>
            <a:ext cx="9377915" cy="3623657"/>
            <a:chOff x="1407042" y="1228944"/>
            <a:chExt cx="9377915" cy="362365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0251C2-6050-422D-62AB-ECFFB7529438}"/>
                </a:ext>
              </a:extLst>
            </p:cNvPr>
            <p:cNvSpPr/>
            <p:nvPr/>
          </p:nvSpPr>
          <p:spPr>
            <a:xfrm>
              <a:off x="1407042" y="1784466"/>
              <a:ext cx="2020186" cy="6379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KNN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79678B2-A353-1B70-4942-5604CC24FDB9}"/>
                </a:ext>
              </a:extLst>
            </p:cNvPr>
            <p:cNvSpPr/>
            <p:nvPr/>
          </p:nvSpPr>
          <p:spPr>
            <a:xfrm>
              <a:off x="1407042" y="2586125"/>
              <a:ext cx="2020186" cy="6379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SVM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B7E49B7-CCA6-1A29-5104-F6CE1242FBA0}"/>
                </a:ext>
              </a:extLst>
            </p:cNvPr>
            <p:cNvSpPr/>
            <p:nvPr/>
          </p:nvSpPr>
          <p:spPr>
            <a:xfrm>
              <a:off x="1407042" y="3387784"/>
              <a:ext cx="2020186" cy="6379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RF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7B975C4-B6FB-2E20-E33F-898614D596C6}"/>
                </a:ext>
              </a:extLst>
            </p:cNvPr>
            <p:cNvSpPr/>
            <p:nvPr/>
          </p:nvSpPr>
          <p:spPr>
            <a:xfrm>
              <a:off x="1407042" y="4214647"/>
              <a:ext cx="2020186" cy="6379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XGBoost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DFF0F05-EF01-5F5B-BEFC-841126219E9B}"/>
                </a:ext>
              </a:extLst>
            </p:cNvPr>
            <p:cNvSpPr/>
            <p:nvPr/>
          </p:nvSpPr>
          <p:spPr>
            <a:xfrm>
              <a:off x="4033283" y="1776705"/>
              <a:ext cx="6751673" cy="6379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n_neighbour</a:t>
              </a:r>
              <a:r>
                <a:rPr lang="en-US" sz="1600" dirty="0">
                  <a:solidFill>
                    <a:schemeClr val="tx1"/>
                  </a:solidFill>
                </a:rPr>
                <a:t> = </a:t>
              </a:r>
              <a:r>
                <a:rPr lang="en-US" sz="1600" dirty="0">
                  <a:solidFill>
                    <a:srgbClr val="E066A0"/>
                  </a:solidFill>
                </a:rPr>
                <a:t>1</a:t>
              </a:r>
              <a:r>
                <a:rPr lang="en-US" sz="1600" b="1" dirty="0">
                  <a:solidFill>
                    <a:srgbClr val="E066A0"/>
                  </a:solidFill>
                </a:rPr>
                <a:t>5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1E6265-FF64-6A59-4B9E-FB502C66A6CA}"/>
                </a:ext>
              </a:extLst>
            </p:cNvPr>
            <p:cNvSpPr/>
            <p:nvPr/>
          </p:nvSpPr>
          <p:spPr>
            <a:xfrm>
              <a:off x="4033282" y="2578364"/>
              <a:ext cx="6751674" cy="6379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kernel = </a:t>
              </a:r>
              <a:r>
                <a:rPr lang="en-US" sz="1600" b="1" dirty="0" err="1">
                  <a:solidFill>
                    <a:srgbClr val="E066A0"/>
                  </a:solidFill>
                </a:rPr>
                <a:t>rbf</a:t>
              </a:r>
              <a:r>
                <a:rPr lang="en-US" sz="1600" dirty="0">
                  <a:solidFill>
                    <a:schemeClr val="tx1"/>
                  </a:solidFill>
                </a:rPr>
                <a:t>, C = </a:t>
              </a:r>
              <a:r>
                <a:rPr lang="en-US" sz="1600" b="1" dirty="0">
                  <a:solidFill>
                    <a:srgbClr val="E066A0"/>
                  </a:solidFill>
                </a:rPr>
                <a:t>11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6585AA6-B6E5-2BCF-9F4A-605A55F634ED}"/>
                </a:ext>
              </a:extLst>
            </p:cNvPr>
            <p:cNvSpPr/>
            <p:nvPr/>
          </p:nvSpPr>
          <p:spPr>
            <a:xfrm>
              <a:off x="4033283" y="3380023"/>
              <a:ext cx="6751674" cy="6379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n_estimators</a:t>
              </a:r>
              <a:r>
                <a:rPr lang="en-US" sz="1600" dirty="0">
                  <a:solidFill>
                    <a:schemeClr val="tx1"/>
                  </a:solidFill>
                </a:rPr>
                <a:t> = </a:t>
              </a:r>
              <a:r>
                <a:rPr lang="en-US" sz="1600" b="1" dirty="0">
                  <a:solidFill>
                    <a:srgbClr val="E066A0"/>
                  </a:solidFill>
                </a:rPr>
                <a:t>500</a:t>
              </a:r>
              <a:r>
                <a:rPr lang="en-US" sz="1600" dirty="0">
                  <a:solidFill>
                    <a:schemeClr val="tx1"/>
                  </a:solidFill>
                </a:rPr>
                <a:t>, criterion = </a:t>
              </a:r>
              <a:r>
                <a:rPr lang="en-US" sz="1600" b="1" dirty="0" err="1">
                  <a:solidFill>
                    <a:srgbClr val="E066A0"/>
                  </a:solidFill>
                </a:rPr>
                <a:t>gini</a:t>
              </a:r>
              <a:r>
                <a:rPr lang="en-US" sz="1600" dirty="0">
                  <a:solidFill>
                    <a:schemeClr val="tx1"/>
                  </a:solidFill>
                </a:rPr>
                <a:t>, </a:t>
              </a:r>
              <a:r>
                <a:rPr lang="en-US" sz="1600" dirty="0" err="1">
                  <a:solidFill>
                    <a:schemeClr val="tx1"/>
                  </a:solidFill>
                </a:rPr>
                <a:t>max_depth</a:t>
              </a:r>
              <a:r>
                <a:rPr lang="en-US" sz="1600" dirty="0">
                  <a:solidFill>
                    <a:schemeClr val="tx1"/>
                  </a:solidFill>
                </a:rPr>
                <a:t> = </a:t>
              </a:r>
              <a:r>
                <a:rPr lang="en-US" sz="1600" b="1" dirty="0">
                  <a:solidFill>
                    <a:srgbClr val="E066A0"/>
                  </a:solidFill>
                </a:rPr>
                <a:t>20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93FF792-72E4-7C3D-8B4B-4057DC520704}"/>
                </a:ext>
              </a:extLst>
            </p:cNvPr>
            <p:cNvSpPr/>
            <p:nvPr/>
          </p:nvSpPr>
          <p:spPr>
            <a:xfrm>
              <a:off x="4033283" y="4206886"/>
              <a:ext cx="6751674" cy="6379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num_class</a:t>
              </a:r>
              <a:r>
                <a:rPr lang="en-US" sz="1600" dirty="0">
                  <a:solidFill>
                    <a:schemeClr val="tx1"/>
                  </a:solidFill>
                </a:rPr>
                <a:t> = </a:t>
              </a:r>
              <a:r>
                <a:rPr lang="en-US" sz="1600" b="1" dirty="0">
                  <a:solidFill>
                    <a:srgbClr val="E066A0"/>
                  </a:solidFill>
                </a:rPr>
                <a:t>3</a:t>
              </a:r>
              <a:r>
                <a:rPr lang="en-US" sz="1600" dirty="0">
                  <a:solidFill>
                    <a:schemeClr val="tx1"/>
                  </a:solidFill>
                </a:rPr>
                <a:t>, </a:t>
              </a:r>
              <a:r>
                <a:rPr lang="en-US" sz="1600" dirty="0" err="1">
                  <a:solidFill>
                    <a:schemeClr val="tx1"/>
                  </a:solidFill>
                </a:rPr>
                <a:t>n_estimators</a:t>
              </a:r>
              <a:r>
                <a:rPr lang="en-US" sz="1600" dirty="0">
                  <a:solidFill>
                    <a:schemeClr val="tx1"/>
                  </a:solidFill>
                </a:rPr>
                <a:t> = </a:t>
              </a:r>
              <a:r>
                <a:rPr lang="en-US" sz="1600" b="1" dirty="0">
                  <a:solidFill>
                    <a:srgbClr val="E066A0"/>
                  </a:solidFill>
                </a:rPr>
                <a:t>2000</a:t>
              </a:r>
              <a:r>
                <a:rPr lang="en-US" sz="1600" dirty="0">
                  <a:solidFill>
                    <a:schemeClr val="tx1"/>
                  </a:solidFill>
                </a:rPr>
                <a:t>, </a:t>
              </a:r>
              <a:r>
                <a:rPr lang="en-US" sz="1600" dirty="0" err="1">
                  <a:solidFill>
                    <a:schemeClr val="tx1"/>
                  </a:solidFill>
                </a:rPr>
                <a:t>max_depth</a:t>
              </a:r>
              <a:r>
                <a:rPr lang="en-US" sz="1600" dirty="0">
                  <a:solidFill>
                    <a:schemeClr val="tx1"/>
                  </a:solidFill>
                </a:rPr>
                <a:t> = </a:t>
              </a:r>
              <a:r>
                <a:rPr lang="en-US" sz="1600" b="1" dirty="0">
                  <a:solidFill>
                    <a:srgbClr val="E066A0"/>
                  </a:solidFill>
                </a:rPr>
                <a:t>9</a:t>
              </a:r>
              <a:r>
                <a:rPr lang="en-US" sz="1600" dirty="0">
                  <a:solidFill>
                    <a:schemeClr val="tx1"/>
                  </a:solidFill>
                </a:rPr>
                <a:t>, </a:t>
              </a:r>
              <a:r>
                <a:rPr lang="en-US" sz="1600" dirty="0" err="1">
                  <a:solidFill>
                    <a:schemeClr val="tx1"/>
                  </a:solidFill>
                </a:rPr>
                <a:t>learning_rate</a:t>
              </a:r>
              <a:r>
                <a:rPr lang="en-US" sz="1600" dirty="0">
                  <a:solidFill>
                    <a:schemeClr val="tx1"/>
                  </a:solidFill>
                </a:rPr>
                <a:t> = </a:t>
              </a:r>
              <a:r>
                <a:rPr lang="en-US" sz="1600" b="1" dirty="0">
                  <a:solidFill>
                    <a:srgbClr val="E066A0"/>
                  </a:solidFill>
                </a:rPr>
                <a:t>0.1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84EA1AC-B601-80D8-FE4F-7F9871108704}"/>
                </a:ext>
              </a:extLst>
            </p:cNvPr>
            <p:cNvSpPr txBox="1"/>
            <p:nvPr/>
          </p:nvSpPr>
          <p:spPr>
            <a:xfrm>
              <a:off x="1825274" y="1246540"/>
              <a:ext cx="1183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Classifiers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643710D-47FD-5983-6E39-5A335754C201}"/>
                </a:ext>
              </a:extLst>
            </p:cNvPr>
            <p:cNvSpPr txBox="1"/>
            <p:nvPr/>
          </p:nvSpPr>
          <p:spPr>
            <a:xfrm>
              <a:off x="6772951" y="1228944"/>
              <a:ext cx="1272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Parameters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A0A395-7452-8713-0DD8-58310E1920C8}"/>
              </a:ext>
            </a:extLst>
          </p:cNvPr>
          <p:cNvSpPr txBox="1"/>
          <p:nvPr/>
        </p:nvSpPr>
        <p:spPr>
          <a:xfrm>
            <a:off x="3600144" y="152807"/>
            <a:ext cx="6020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Challenge # 01 : Best parameters - Gird 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E10C5-91D0-BC29-E771-82889240D15A}"/>
              </a:ext>
            </a:extLst>
          </p:cNvPr>
          <p:cNvSpPr txBox="1"/>
          <p:nvPr/>
        </p:nvSpPr>
        <p:spPr>
          <a:xfrm>
            <a:off x="11362765" y="644451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15/19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6B566-FF7A-58EC-DC95-17EB67BC3BBB}"/>
              </a:ext>
            </a:extLst>
          </p:cNvPr>
          <p:cNvSpPr txBox="1"/>
          <p:nvPr/>
        </p:nvSpPr>
        <p:spPr>
          <a:xfrm>
            <a:off x="4038598" y="6460141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CADx</a:t>
            </a:r>
            <a:r>
              <a:rPr lang="en-US" b="1" dirty="0">
                <a:solidFill>
                  <a:schemeClr val="bg1"/>
                </a:solidFill>
              </a:rPr>
              <a:t>| </a:t>
            </a:r>
            <a:r>
              <a:rPr lang="en-US" b="1" dirty="0" err="1">
                <a:solidFill>
                  <a:schemeClr val="bg1"/>
                </a:solidFill>
              </a:rPr>
              <a:t>UdG</a:t>
            </a:r>
            <a:r>
              <a:rPr lang="en-US" b="1" dirty="0">
                <a:solidFill>
                  <a:schemeClr val="bg1"/>
                </a:solidFill>
              </a:rPr>
              <a:t> | </a:t>
            </a:r>
            <a:r>
              <a:rPr lang="en-US" b="1" dirty="0" err="1">
                <a:solidFill>
                  <a:schemeClr val="bg1"/>
                </a:solidFill>
              </a:rPr>
              <a:t>MaIA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100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169C72-4010-413C-A913-4BD6E2D12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8C3C99-2F64-46DC-9F81-BAA40930E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F2584B-768A-99AE-727C-EBA44983F2A0}"/>
              </a:ext>
            </a:extLst>
          </p:cNvPr>
          <p:cNvSpPr txBox="1"/>
          <p:nvPr/>
        </p:nvSpPr>
        <p:spPr>
          <a:xfrm>
            <a:off x="3600144" y="152807"/>
            <a:ext cx="6020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Challenge # 02 : Best parameters - Gird search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584EC8-89B4-4CD5-7ED5-389B983BFE30}"/>
              </a:ext>
            </a:extLst>
          </p:cNvPr>
          <p:cNvGrpSpPr/>
          <p:nvPr/>
        </p:nvGrpSpPr>
        <p:grpSpPr>
          <a:xfrm>
            <a:off x="1407042" y="1228944"/>
            <a:ext cx="9377915" cy="3598453"/>
            <a:chOff x="1407042" y="1228944"/>
            <a:chExt cx="9377915" cy="359845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0251C2-6050-422D-62AB-ECFFB7529438}"/>
                </a:ext>
              </a:extLst>
            </p:cNvPr>
            <p:cNvSpPr/>
            <p:nvPr/>
          </p:nvSpPr>
          <p:spPr>
            <a:xfrm>
              <a:off x="1407042" y="1784466"/>
              <a:ext cx="2020186" cy="6379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KNN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79678B2-A353-1B70-4942-5604CC24FDB9}"/>
                </a:ext>
              </a:extLst>
            </p:cNvPr>
            <p:cNvSpPr/>
            <p:nvPr/>
          </p:nvSpPr>
          <p:spPr>
            <a:xfrm>
              <a:off x="1407042" y="2586125"/>
              <a:ext cx="2020186" cy="6379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SVM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B7E49B7-CCA6-1A29-5104-F6CE1242FBA0}"/>
                </a:ext>
              </a:extLst>
            </p:cNvPr>
            <p:cNvSpPr/>
            <p:nvPr/>
          </p:nvSpPr>
          <p:spPr>
            <a:xfrm>
              <a:off x="1407042" y="3387784"/>
              <a:ext cx="2020186" cy="6379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RF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7B975C4-B6FB-2E20-E33F-898614D596C6}"/>
                </a:ext>
              </a:extLst>
            </p:cNvPr>
            <p:cNvSpPr/>
            <p:nvPr/>
          </p:nvSpPr>
          <p:spPr>
            <a:xfrm>
              <a:off x="1407042" y="4189443"/>
              <a:ext cx="2020186" cy="6379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XGBoost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DFF0F05-EF01-5F5B-BEFC-841126219E9B}"/>
                </a:ext>
              </a:extLst>
            </p:cNvPr>
            <p:cNvSpPr/>
            <p:nvPr/>
          </p:nvSpPr>
          <p:spPr>
            <a:xfrm>
              <a:off x="4033283" y="1776705"/>
              <a:ext cx="6751673" cy="6379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n_neighbour</a:t>
              </a:r>
              <a:r>
                <a:rPr lang="en-US" sz="1600" dirty="0">
                  <a:solidFill>
                    <a:schemeClr val="tx1"/>
                  </a:solidFill>
                </a:rPr>
                <a:t> = </a:t>
              </a:r>
              <a:r>
                <a:rPr lang="en-US" sz="1600" b="1" dirty="0">
                  <a:solidFill>
                    <a:srgbClr val="E066A0"/>
                  </a:solidFill>
                </a:rPr>
                <a:t>5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1E6265-FF64-6A59-4B9E-FB502C66A6CA}"/>
                </a:ext>
              </a:extLst>
            </p:cNvPr>
            <p:cNvSpPr/>
            <p:nvPr/>
          </p:nvSpPr>
          <p:spPr>
            <a:xfrm>
              <a:off x="4033282" y="2578364"/>
              <a:ext cx="6751674" cy="6379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kernel = </a:t>
              </a:r>
              <a:r>
                <a:rPr lang="en-US" sz="1600" b="1" dirty="0" err="1">
                  <a:solidFill>
                    <a:srgbClr val="E066A0"/>
                  </a:solidFill>
                </a:rPr>
                <a:t>rbf</a:t>
              </a:r>
              <a:r>
                <a:rPr lang="en-US" sz="1600" dirty="0">
                  <a:solidFill>
                    <a:schemeClr val="tx1"/>
                  </a:solidFill>
                </a:rPr>
                <a:t>, C = </a:t>
              </a:r>
              <a:r>
                <a:rPr lang="en-US" sz="1600" b="1" dirty="0">
                  <a:solidFill>
                    <a:srgbClr val="E066A0"/>
                  </a:solidFill>
                </a:rPr>
                <a:t>11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6585AA6-B6E5-2BCF-9F4A-605A55F634ED}"/>
                </a:ext>
              </a:extLst>
            </p:cNvPr>
            <p:cNvSpPr/>
            <p:nvPr/>
          </p:nvSpPr>
          <p:spPr>
            <a:xfrm>
              <a:off x="4033283" y="3380023"/>
              <a:ext cx="6751674" cy="6379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n_estimators</a:t>
              </a:r>
              <a:r>
                <a:rPr lang="en-US" sz="1600" dirty="0">
                  <a:solidFill>
                    <a:schemeClr val="tx1"/>
                  </a:solidFill>
                </a:rPr>
                <a:t> = </a:t>
              </a:r>
              <a:r>
                <a:rPr lang="en-US" sz="1600" b="1" dirty="0">
                  <a:solidFill>
                    <a:srgbClr val="E066A0"/>
                  </a:solidFill>
                </a:rPr>
                <a:t>500</a:t>
              </a:r>
              <a:r>
                <a:rPr lang="en-US" sz="1600" dirty="0">
                  <a:solidFill>
                    <a:schemeClr val="tx1"/>
                  </a:solidFill>
                </a:rPr>
                <a:t>, criterion = </a:t>
              </a:r>
              <a:r>
                <a:rPr lang="en-US" sz="1600" b="1" dirty="0">
                  <a:solidFill>
                    <a:srgbClr val="E066A0"/>
                  </a:solidFill>
                </a:rPr>
                <a:t>entropy</a:t>
              </a:r>
              <a:r>
                <a:rPr lang="en-US" sz="1600" dirty="0">
                  <a:solidFill>
                    <a:schemeClr val="tx1"/>
                  </a:solidFill>
                </a:rPr>
                <a:t>, </a:t>
              </a:r>
              <a:r>
                <a:rPr lang="en-US" sz="1600" dirty="0" err="1">
                  <a:solidFill>
                    <a:schemeClr val="tx1"/>
                  </a:solidFill>
                </a:rPr>
                <a:t>max_depth</a:t>
              </a:r>
              <a:r>
                <a:rPr lang="en-US" sz="1600" dirty="0">
                  <a:solidFill>
                    <a:schemeClr val="tx1"/>
                  </a:solidFill>
                </a:rPr>
                <a:t> = </a:t>
              </a:r>
              <a:r>
                <a:rPr lang="en-US" sz="1600" b="1" dirty="0">
                  <a:solidFill>
                    <a:srgbClr val="E066A0"/>
                  </a:solidFill>
                </a:rPr>
                <a:t>13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93FF792-72E4-7C3D-8B4B-4057DC520704}"/>
                </a:ext>
              </a:extLst>
            </p:cNvPr>
            <p:cNvSpPr/>
            <p:nvPr/>
          </p:nvSpPr>
          <p:spPr>
            <a:xfrm>
              <a:off x="4033283" y="4181682"/>
              <a:ext cx="6751674" cy="6379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num_class</a:t>
              </a:r>
              <a:r>
                <a:rPr lang="en-US" sz="1600" dirty="0">
                  <a:solidFill>
                    <a:schemeClr val="tx1"/>
                  </a:solidFill>
                </a:rPr>
                <a:t> = </a:t>
              </a:r>
              <a:r>
                <a:rPr lang="en-US" sz="1600" b="1" dirty="0">
                  <a:solidFill>
                    <a:srgbClr val="E066A0"/>
                  </a:solidFill>
                </a:rPr>
                <a:t>3</a:t>
              </a:r>
              <a:r>
                <a:rPr lang="en-US" sz="1600" dirty="0">
                  <a:solidFill>
                    <a:schemeClr val="tx1"/>
                  </a:solidFill>
                </a:rPr>
                <a:t>, </a:t>
              </a:r>
              <a:r>
                <a:rPr lang="en-US" sz="1600" dirty="0" err="1">
                  <a:solidFill>
                    <a:schemeClr val="tx1"/>
                  </a:solidFill>
                </a:rPr>
                <a:t>n_estimators</a:t>
              </a:r>
              <a:r>
                <a:rPr lang="en-US" sz="1600" dirty="0">
                  <a:solidFill>
                    <a:schemeClr val="tx1"/>
                  </a:solidFill>
                </a:rPr>
                <a:t> = </a:t>
              </a:r>
              <a:r>
                <a:rPr lang="en-US" sz="1600" b="1" dirty="0">
                  <a:solidFill>
                    <a:srgbClr val="E066A0"/>
                  </a:solidFill>
                </a:rPr>
                <a:t>2000</a:t>
              </a:r>
              <a:r>
                <a:rPr lang="en-US" sz="1600" dirty="0">
                  <a:solidFill>
                    <a:schemeClr val="tx1"/>
                  </a:solidFill>
                </a:rPr>
                <a:t>, </a:t>
              </a:r>
              <a:r>
                <a:rPr lang="en-US" sz="1600" dirty="0" err="1">
                  <a:solidFill>
                    <a:schemeClr val="tx1"/>
                  </a:solidFill>
                </a:rPr>
                <a:t>max_depth</a:t>
              </a:r>
              <a:r>
                <a:rPr lang="en-US" sz="1600" dirty="0">
                  <a:solidFill>
                    <a:schemeClr val="tx1"/>
                  </a:solidFill>
                </a:rPr>
                <a:t> = </a:t>
              </a:r>
              <a:r>
                <a:rPr lang="en-US" sz="1600" b="1" dirty="0">
                  <a:solidFill>
                    <a:srgbClr val="E066A0"/>
                  </a:solidFill>
                </a:rPr>
                <a:t>7</a:t>
              </a:r>
              <a:r>
                <a:rPr lang="en-US" sz="1600" dirty="0">
                  <a:solidFill>
                    <a:schemeClr val="tx1"/>
                  </a:solidFill>
                </a:rPr>
                <a:t>, </a:t>
              </a:r>
              <a:r>
                <a:rPr lang="en-US" sz="1600" dirty="0" err="1">
                  <a:solidFill>
                    <a:schemeClr val="tx1"/>
                  </a:solidFill>
                </a:rPr>
                <a:t>learning_rate</a:t>
              </a:r>
              <a:r>
                <a:rPr lang="en-US" sz="1600" dirty="0">
                  <a:solidFill>
                    <a:schemeClr val="tx1"/>
                  </a:solidFill>
                </a:rPr>
                <a:t> = </a:t>
              </a:r>
              <a:r>
                <a:rPr lang="en-US" sz="1600" b="1" dirty="0">
                  <a:solidFill>
                    <a:srgbClr val="E066A0"/>
                  </a:solidFill>
                </a:rPr>
                <a:t>0.1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84EA1AC-B601-80D8-FE4F-7F9871108704}"/>
                </a:ext>
              </a:extLst>
            </p:cNvPr>
            <p:cNvSpPr txBox="1"/>
            <p:nvPr/>
          </p:nvSpPr>
          <p:spPr>
            <a:xfrm>
              <a:off x="1825274" y="1246540"/>
              <a:ext cx="1183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Classifiers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643710D-47FD-5983-6E39-5A335754C201}"/>
                </a:ext>
              </a:extLst>
            </p:cNvPr>
            <p:cNvSpPr txBox="1"/>
            <p:nvPr/>
          </p:nvSpPr>
          <p:spPr>
            <a:xfrm>
              <a:off x="6772951" y="1228944"/>
              <a:ext cx="1272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Parameters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E3388D7-9F62-7BBE-CF94-0B5BD10961FA}"/>
              </a:ext>
            </a:extLst>
          </p:cNvPr>
          <p:cNvSpPr txBox="1"/>
          <p:nvPr/>
        </p:nvSpPr>
        <p:spPr>
          <a:xfrm>
            <a:off x="11362765" y="644451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16/19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45934D-BA94-7D63-D779-1BDB1BDD3C77}"/>
              </a:ext>
            </a:extLst>
          </p:cNvPr>
          <p:cNvSpPr txBox="1"/>
          <p:nvPr/>
        </p:nvSpPr>
        <p:spPr>
          <a:xfrm>
            <a:off x="4038598" y="6460141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CADx</a:t>
            </a:r>
            <a:r>
              <a:rPr lang="en-US" b="1" dirty="0">
                <a:solidFill>
                  <a:schemeClr val="bg1"/>
                </a:solidFill>
              </a:rPr>
              <a:t>| </a:t>
            </a:r>
            <a:r>
              <a:rPr lang="en-US" b="1" dirty="0" err="1">
                <a:solidFill>
                  <a:schemeClr val="bg1"/>
                </a:solidFill>
              </a:rPr>
              <a:t>UdG</a:t>
            </a:r>
            <a:r>
              <a:rPr lang="en-US" b="1" dirty="0">
                <a:solidFill>
                  <a:schemeClr val="bg1"/>
                </a:solidFill>
              </a:rPr>
              <a:t> | </a:t>
            </a:r>
            <a:r>
              <a:rPr lang="en-US" b="1" dirty="0" err="1">
                <a:solidFill>
                  <a:schemeClr val="bg1"/>
                </a:solidFill>
              </a:rPr>
              <a:t>MaIA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083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169C72-4010-413C-A913-4BD6E2D12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8C3C99-2F64-46DC-9F81-BAA40930E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2A068D-D3C5-289F-A06C-2D6DF73EC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842075"/>
              </p:ext>
            </p:extLst>
          </p:nvPr>
        </p:nvGraphicFramePr>
        <p:xfrm>
          <a:off x="1230976" y="827223"/>
          <a:ext cx="4812553" cy="308494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36732">
                  <a:extLst>
                    <a:ext uri="{9D8B030D-6E8A-4147-A177-3AD203B41FA5}">
                      <a16:colId xmlns:a16="http://schemas.microsoft.com/office/drawing/2014/main" val="3863004832"/>
                    </a:ext>
                  </a:extLst>
                </a:gridCol>
                <a:gridCol w="1660469">
                  <a:extLst>
                    <a:ext uri="{9D8B030D-6E8A-4147-A177-3AD203B41FA5}">
                      <a16:colId xmlns:a16="http://schemas.microsoft.com/office/drawing/2014/main" val="2555973369"/>
                    </a:ext>
                  </a:extLst>
                </a:gridCol>
                <a:gridCol w="887506">
                  <a:extLst>
                    <a:ext uri="{9D8B030D-6E8A-4147-A177-3AD203B41FA5}">
                      <a16:colId xmlns:a16="http://schemas.microsoft.com/office/drawing/2014/main" val="771172693"/>
                    </a:ext>
                  </a:extLst>
                </a:gridCol>
                <a:gridCol w="927846">
                  <a:extLst>
                    <a:ext uri="{9D8B030D-6E8A-4147-A177-3AD203B41FA5}">
                      <a16:colId xmlns:a16="http://schemas.microsoft.com/office/drawing/2014/main" val="3272729574"/>
                    </a:ext>
                  </a:extLst>
                </a:gridCol>
              </a:tblGrid>
              <a:tr h="3417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Feature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Kappa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156919"/>
                  </a:ext>
                </a:extLst>
              </a:tr>
              <a:tr h="197994">
                <a:tc rowSpan="4">
                  <a:txBody>
                    <a:bodyPr/>
                    <a:lstStyle/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r>
                        <a:rPr lang="en-US" sz="1400" b="1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0.5462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189617"/>
                  </a:ext>
                </a:extLst>
              </a:tr>
              <a:tr h="197994">
                <a:tc vMerge="1">
                  <a:txBody>
                    <a:bodyPr/>
                    <a:lstStyle/>
                    <a:p>
                      <a:r>
                        <a:rPr lang="en-US" sz="14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2302"/>
                  </a:ext>
                </a:extLst>
              </a:tr>
              <a:tr h="197994">
                <a:tc vMerge="1">
                  <a:txBody>
                    <a:bodyPr/>
                    <a:lstStyle/>
                    <a:p>
                      <a:r>
                        <a:rPr lang="en-US" sz="14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K-best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0.7919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0.5840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09149"/>
                  </a:ext>
                </a:extLst>
              </a:tr>
              <a:tr h="197994">
                <a:tc vMerge="1">
                  <a:txBody>
                    <a:bodyPr/>
                    <a:lstStyle/>
                    <a:p>
                      <a:r>
                        <a:rPr lang="en-US" sz="14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Model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229409"/>
                  </a:ext>
                </a:extLst>
              </a:tr>
              <a:tr h="197994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08164"/>
                  </a:ext>
                </a:extLst>
              </a:tr>
              <a:tr h="197994">
                <a:tc rowSpan="4"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0.8361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0.6724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627434"/>
                  </a:ext>
                </a:extLst>
              </a:tr>
              <a:tr h="197994">
                <a:tc v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0.6418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890894"/>
                  </a:ext>
                </a:extLst>
              </a:tr>
              <a:tr h="197994">
                <a:tc v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K-best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0.6566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391538"/>
                  </a:ext>
                </a:extLst>
              </a:tr>
              <a:tr h="197994">
                <a:tc v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Model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0.6702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4227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900902-4DA9-66F0-5912-277F5ACB5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379317"/>
              </p:ext>
            </p:extLst>
          </p:nvPr>
        </p:nvGraphicFramePr>
        <p:xfrm>
          <a:off x="6239436" y="827223"/>
          <a:ext cx="4812553" cy="308494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36732">
                  <a:extLst>
                    <a:ext uri="{9D8B030D-6E8A-4147-A177-3AD203B41FA5}">
                      <a16:colId xmlns:a16="http://schemas.microsoft.com/office/drawing/2014/main" val="3863004832"/>
                    </a:ext>
                  </a:extLst>
                </a:gridCol>
                <a:gridCol w="1660468">
                  <a:extLst>
                    <a:ext uri="{9D8B030D-6E8A-4147-A177-3AD203B41FA5}">
                      <a16:colId xmlns:a16="http://schemas.microsoft.com/office/drawing/2014/main" val="2555973369"/>
                    </a:ext>
                  </a:extLst>
                </a:gridCol>
                <a:gridCol w="887506">
                  <a:extLst>
                    <a:ext uri="{9D8B030D-6E8A-4147-A177-3AD203B41FA5}">
                      <a16:colId xmlns:a16="http://schemas.microsoft.com/office/drawing/2014/main" val="771172693"/>
                    </a:ext>
                  </a:extLst>
                </a:gridCol>
                <a:gridCol w="927847">
                  <a:extLst>
                    <a:ext uri="{9D8B030D-6E8A-4147-A177-3AD203B41FA5}">
                      <a16:colId xmlns:a16="http://schemas.microsoft.com/office/drawing/2014/main" val="3272729574"/>
                    </a:ext>
                  </a:extLst>
                </a:gridCol>
              </a:tblGrid>
              <a:tr h="3417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Feature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Kappa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156919"/>
                  </a:ext>
                </a:extLst>
              </a:tr>
              <a:tr h="197994">
                <a:tc rowSpan="4"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0.6307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189617"/>
                  </a:ext>
                </a:extLst>
              </a:tr>
              <a:tr h="197994">
                <a:tc vMerge="1">
                  <a:txBody>
                    <a:bodyPr/>
                    <a:lstStyle/>
                    <a:p>
                      <a:pPr algn="l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0.6354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2302"/>
                  </a:ext>
                </a:extLst>
              </a:tr>
              <a:tr h="197994">
                <a:tc vMerge="1">
                  <a:txBody>
                    <a:bodyPr/>
                    <a:lstStyle/>
                    <a:p>
                      <a:pPr algn="l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K-best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0.6470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09149"/>
                  </a:ext>
                </a:extLst>
              </a:tr>
              <a:tr h="197994">
                <a:tc vMerge="1">
                  <a:txBody>
                    <a:bodyPr/>
                    <a:lstStyle/>
                    <a:p>
                      <a:pPr algn="l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Model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0.81</a:t>
                      </a:r>
                      <a:r>
                        <a:rPr lang="en-US" sz="1400" dirty="0"/>
                        <a:t>6</a:t>
                      </a:r>
                      <a:r>
                        <a:rPr lang="en-US" sz="140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0.6321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229409"/>
                  </a:ext>
                </a:extLst>
              </a:tr>
              <a:tr h="197994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08164"/>
                  </a:ext>
                </a:extLst>
              </a:tr>
              <a:tr h="197994">
                <a:tc rowSpan="4"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XGBoost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0.6534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627434"/>
                  </a:ext>
                </a:extLst>
              </a:tr>
              <a:tr h="197994">
                <a:tc v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0.6433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890894"/>
                  </a:ext>
                </a:extLst>
              </a:tr>
              <a:tr h="197994">
                <a:tc v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K-best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0.6490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391538"/>
                  </a:ext>
                </a:extLst>
              </a:tr>
              <a:tr h="197994">
                <a:tc v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Model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0.8390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0.6763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42270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F8D275F-CCC3-106B-AF02-932CD045A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815126"/>
              </p:ext>
            </p:extLst>
          </p:nvPr>
        </p:nvGraphicFramePr>
        <p:xfrm>
          <a:off x="1230976" y="4193428"/>
          <a:ext cx="4812553" cy="156094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067283">
                  <a:extLst>
                    <a:ext uri="{9D8B030D-6E8A-4147-A177-3AD203B41FA5}">
                      <a16:colId xmlns:a16="http://schemas.microsoft.com/office/drawing/2014/main" val="2555973369"/>
                    </a:ext>
                  </a:extLst>
                </a:gridCol>
                <a:gridCol w="940810">
                  <a:extLst>
                    <a:ext uri="{9D8B030D-6E8A-4147-A177-3AD203B41FA5}">
                      <a16:colId xmlns:a16="http://schemas.microsoft.com/office/drawing/2014/main" val="771172693"/>
                    </a:ext>
                  </a:extLst>
                </a:gridCol>
                <a:gridCol w="804460">
                  <a:extLst>
                    <a:ext uri="{9D8B030D-6E8A-4147-A177-3AD203B41FA5}">
                      <a16:colId xmlns:a16="http://schemas.microsoft.com/office/drawing/2014/main" val="3272729574"/>
                    </a:ext>
                  </a:extLst>
                </a:gridCol>
              </a:tblGrid>
              <a:tr h="3417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Kappa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156919"/>
                  </a:ext>
                </a:extLst>
              </a:tr>
              <a:tr h="19799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KNN, SVM, RF, </a:t>
                      </a:r>
                      <a:r>
                        <a:rPr lang="en-US" sz="1400" b="1" dirty="0" err="1"/>
                        <a:t>XGBosst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0.6896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189617"/>
                  </a:ext>
                </a:extLst>
              </a:tr>
              <a:tr h="19799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 SVM, RF, </a:t>
                      </a:r>
                      <a:r>
                        <a:rPr lang="en-US" sz="1400" b="1" dirty="0" err="1"/>
                        <a:t>XGBosst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0.7066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2302"/>
                  </a:ext>
                </a:extLst>
              </a:tr>
              <a:tr h="19799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SVM, 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0.6872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09149"/>
                  </a:ext>
                </a:extLst>
              </a:tr>
              <a:tr h="19799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SVM, </a:t>
                      </a:r>
                      <a:r>
                        <a:rPr lang="en-US" sz="1400" b="1" dirty="0" err="1"/>
                        <a:t>XGBosst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0.8391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0.6846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22940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76D92D-D333-8F87-049A-18A893983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302694"/>
              </p:ext>
            </p:extLst>
          </p:nvPr>
        </p:nvGraphicFramePr>
        <p:xfrm>
          <a:off x="6239436" y="4193428"/>
          <a:ext cx="4812553" cy="156094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067283">
                  <a:extLst>
                    <a:ext uri="{9D8B030D-6E8A-4147-A177-3AD203B41FA5}">
                      <a16:colId xmlns:a16="http://schemas.microsoft.com/office/drawing/2014/main" val="2555973369"/>
                    </a:ext>
                  </a:extLst>
                </a:gridCol>
                <a:gridCol w="940810">
                  <a:extLst>
                    <a:ext uri="{9D8B030D-6E8A-4147-A177-3AD203B41FA5}">
                      <a16:colId xmlns:a16="http://schemas.microsoft.com/office/drawing/2014/main" val="771172693"/>
                    </a:ext>
                  </a:extLst>
                </a:gridCol>
                <a:gridCol w="804460">
                  <a:extLst>
                    <a:ext uri="{9D8B030D-6E8A-4147-A177-3AD203B41FA5}">
                      <a16:colId xmlns:a16="http://schemas.microsoft.com/office/drawing/2014/main" val="3272729574"/>
                    </a:ext>
                  </a:extLst>
                </a:gridCol>
              </a:tblGrid>
              <a:tr h="3417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Majority 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Kappa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156919"/>
                  </a:ext>
                </a:extLst>
              </a:tr>
              <a:tr h="19799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KNN, SVM, RF, </a:t>
                      </a:r>
                      <a:r>
                        <a:rPr lang="en-US" sz="1400" b="1" dirty="0" err="1"/>
                        <a:t>XGBosst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0.6750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189617"/>
                  </a:ext>
                </a:extLst>
              </a:tr>
              <a:tr h="19799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 SVM, RF, </a:t>
                      </a:r>
                      <a:r>
                        <a:rPr lang="en-US" sz="1400" b="1" dirty="0" err="1"/>
                        <a:t>XGBosst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D11D48"/>
                          </a:solidFill>
                        </a:rPr>
                        <a:t>0.8472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0.6944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2302"/>
                  </a:ext>
                </a:extLst>
              </a:tr>
              <a:tr h="19799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SVM, 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0.8378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0.6929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09149"/>
                  </a:ext>
                </a:extLst>
              </a:tr>
              <a:tr h="19799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SVM, </a:t>
                      </a:r>
                      <a:r>
                        <a:rPr lang="en-US" sz="1400" b="1" dirty="0" err="1"/>
                        <a:t>XGBosst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0.6963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22940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01F0B87-D4EE-4E0E-9367-C238D89454FE}"/>
              </a:ext>
            </a:extLst>
          </p:cNvPr>
          <p:cNvSpPr txBox="1"/>
          <p:nvPr/>
        </p:nvSpPr>
        <p:spPr>
          <a:xfrm>
            <a:off x="3202478" y="84296"/>
            <a:ext cx="6987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Challenge # 01 : Prediction Results on Validation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436F7D-F211-5E2C-1AF9-E1C4A5CD54DE}"/>
              </a:ext>
            </a:extLst>
          </p:cNvPr>
          <p:cNvSpPr txBox="1"/>
          <p:nvPr/>
        </p:nvSpPr>
        <p:spPr>
          <a:xfrm>
            <a:off x="11362765" y="644451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17/19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D37A49-CB44-A1C0-2735-1C7E64968A74}"/>
              </a:ext>
            </a:extLst>
          </p:cNvPr>
          <p:cNvSpPr txBox="1"/>
          <p:nvPr/>
        </p:nvSpPr>
        <p:spPr>
          <a:xfrm>
            <a:off x="4038598" y="6460141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CADx</a:t>
            </a:r>
            <a:r>
              <a:rPr lang="en-US" b="1" dirty="0">
                <a:solidFill>
                  <a:schemeClr val="bg1"/>
                </a:solidFill>
              </a:rPr>
              <a:t>| </a:t>
            </a:r>
            <a:r>
              <a:rPr lang="en-US" b="1" dirty="0" err="1">
                <a:solidFill>
                  <a:schemeClr val="bg1"/>
                </a:solidFill>
              </a:rPr>
              <a:t>UdG</a:t>
            </a:r>
            <a:r>
              <a:rPr lang="en-US" b="1" dirty="0">
                <a:solidFill>
                  <a:schemeClr val="bg1"/>
                </a:solidFill>
              </a:rPr>
              <a:t> | </a:t>
            </a:r>
            <a:r>
              <a:rPr lang="en-US" b="1" dirty="0" err="1">
                <a:solidFill>
                  <a:schemeClr val="bg1"/>
                </a:solidFill>
              </a:rPr>
              <a:t>MaIA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153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169C72-4010-413C-A913-4BD6E2D12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8C3C99-2F64-46DC-9F81-BAA40930E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F2584B-768A-99AE-727C-EBA44983F2A0}"/>
              </a:ext>
            </a:extLst>
          </p:cNvPr>
          <p:cNvSpPr txBox="1"/>
          <p:nvPr/>
        </p:nvSpPr>
        <p:spPr>
          <a:xfrm>
            <a:off x="3115072" y="0"/>
            <a:ext cx="6987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Challenge # 02 : Prediction Results on Validation Data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2A068D-D3C5-289F-A06C-2D6DF73EC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924103"/>
              </p:ext>
            </p:extLst>
          </p:nvPr>
        </p:nvGraphicFramePr>
        <p:xfrm>
          <a:off x="363637" y="692753"/>
          <a:ext cx="5714430" cy="308494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36732">
                  <a:extLst>
                    <a:ext uri="{9D8B030D-6E8A-4147-A177-3AD203B41FA5}">
                      <a16:colId xmlns:a16="http://schemas.microsoft.com/office/drawing/2014/main" val="3863004832"/>
                    </a:ext>
                  </a:extLst>
                </a:gridCol>
                <a:gridCol w="1660468">
                  <a:extLst>
                    <a:ext uri="{9D8B030D-6E8A-4147-A177-3AD203B41FA5}">
                      <a16:colId xmlns:a16="http://schemas.microsoft.com/office/drawing/2014/main" val="2555973369"/>
                    </a:ext>
                  </a:extLst>
                </a:gridCol>
                <a:gridCol w="887506">
                  <a:extLst>
                    <a:ext uri="{9D8B030D-6E8A-4147-A177-3AD203B41FA5}">
                      <a16:colId xmlns:a16="http://schemas.microsoft.com/office/drawing/2014/main" val="771172693"/>
                    </a:ext>
                  </a:extLst>
                </a:gridCol>
                <a:gridCol w="927847">
                  <a:extLst>
                    <a:ext uri="{9D8B030D-6E8A-4147-A177-3AD203B41FA5}">
                      <a16:colId xmlns:a16="http://schemas.microsoft.com/office/drawing/2014/main" val="3272729574"/>
                    </a:ext>
                  </a:extLst>
                </a:gridCol>
                <a:gridCol w="901877">
                  <a:extLst>
                    <a:ext uri="{9D8B030D-6E8A-4147-A177-3AD203B41FA5}">
                      <a16:colId xmlns:a16="http://schemas.microsoft.com/office/drawing/2014/main" val="1339959780"/>
                    </a:ext>
                  </a:extLst>
                </a:gridCol>
              </a:tblGrid>
              <a:tr h="3417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Feature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Kappa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156919"/>
                  </a:ext>
                </a:extLst>
              </a:tr>
              <a:tr h="197994">
                <a:tc rowSpan="4">
                  <a:txBody>
                    <a:bodyPr/>
                    <a:lstStyle/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r>
                        <a:rPr lang="en-US" sz="1400" b="1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0.8774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0.6486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189617"/>
                  </a:ext>
                </a:extLst>
              </a:tr>
              <a:tr h="197994">
                <a:tc vMerge="1">
                  <a:txBody>
                    <a:bodyPr/>
                    <a:lstStyle/>
                    <a:p>
                      <a:r>
                        <a:rPr lang="en-US" sz="14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0.5816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2302"/>
                  </a:ext>
                </a:extLst>
              </a:tr>
              <a:tr h="197994">
                <a:tc vMerge="1">
                  <a:txBody>
                    <a:bodyPr/>
                    <a:lstStyle/>
                    <a:p>
                      <a:r>
                        <a:rPr lang="en-US" sz="14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K-best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0.6491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09149"/>
                  </a:ext>
                </a:extLst>
              </a:tr>
              <a:tr h="197994">
                <a:tc vMerge="1">
                  <a:txBody>
                    <a:bodyPr/>
                    <a:lstStyle/>
                    <a:p>
                      <a:r>
                        <a:rPr lang="en-US" sz="14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Model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0.6764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229409"/>
                  </a:ext>
                </a:extLst>
              </a:tr>
              <a:tr h="197994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08164"/>
                  </a:ext>
                </a:extLst>
              </a:tr>
              <a:tr h="197994">
                <a:tc rowSpan="4"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0.6414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0.7522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627434"/>
                  </a:ext>
                </a:extLst>
              </a:tr>
              <a:tr h="197994">
                <a:tc v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0.5629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890894"/>
                  </a:ext>
                </a:extLst>
              </a:tr>
              <a:tr h="197994">
                <a:tc v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K-best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0.7138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0.7633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391538"/>
                  </a:ext>
                </a:extLst>
              </a:tr>
              <a:tr h="197994">
                <a:tc v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Model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4227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900902-4DA9-66F0-5912-277F5ACB5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771719"/>
              </p:ext>
            </p:extLst>
          </p:nvPr>
        </p:nvGraphicFramePr>
        <p:xfrm>
          <a:off x="6192367" y="692752"/>
          <a:ext cx="5714430" cy="308494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36732">
                  <a:extLst>
                    <a:ext uri="{9D8B030D-6E8A-4147-A177-3AD203B41FA5}">
                      <a16:colId xmlns:a16="http://schemas.microsoft.com/office/drawing/2014/main" val="3863004832"/>
                    </a:ext>
                  </a:extLst>
                </a:gridCol>
                <a:gridCol w="1660468">
                  <a:extLst>
                    <a:ext uri="{9D8B030D-6E8A-4147-A177-3AD203B41FA5}">
                      <a16:colId xmlns:a16="http://schemas.microsoft.com/office/drawing/2014/main" val="2555973369"/>
                    </a:ext>
                  </a:extLst>
                </a:gridCol>
                <a:gridCol w="887506">
                  <a:extLst>
                    <a:ext uri="{9D8B030D-6E8A-4147-A177-3AD203B41FA5}">
                      <a16:colId xmlns:a16="http://schemas.microsoft.com/office/drawing/2014/main" val="771172693"/>
                    </a:ext>
                  </a:extLst>
                </a:gridCol>
                <a:gridCol w="927847">
                  <a:extLst>
                    <a:ext uri="{9D8B030D-6E8A-4147-A177-3AD203B41FA5}">
                      <a16:colId xmlns:a16="http://schemas.microsoft.com/office/drawing/2014/main" val="3272729574"/>
                    </a:ext>
                  </a:extLst>
                </a:gridCol>
                <a:gridCol w="901877">
                  <a:extLst>
                    <a:ext uri="{9D8B030D-6E8A-4147-A177-3AD203B41FA5}">
                      <a16:colId xmlns:a16="http://schemas.microsoft.com/office/drawing/2014/main" val="1339959780"/>
                    </a:ext>
                  </a:extLst>
                </a:gridCol>
              </a:tblGrid>
              <a:tr h="3417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Feature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Kappa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156919"/>
                  </a:ext>
                </a:extLst>
              </a:tr>
              <a:tr h="197994">
                <a:tc rowSpan="4"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0.6519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189617"/>
                  </a:ext>
                </a:extLst>
              </a:tr>
              <a:tr h="197994">
                <a:tc vMerge="1">
                  <a:txBody>
                    <a:bodyPr/>
                    <a:lstStyle/>
                    <a:p>
                      <a:pPr algn="l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0.7496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0.5438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0.5837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2302"/>
                  </a:ext>
                </a:extLst>
              </a:tr>
              <a:tr h="197994">
                <a:tc vMerge="1">
                  <a:txBody>
                    <a:bodyPr/>
                    <a:lstStyle/>
                    <a:p>
                      <a:pPr algn="l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K-best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0.5851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09149"/>
                  </a:ext>
                </a:extLst>
              </a:tr>
              <a:tr h="197994">
                <a:tc vMerge="1">
                  <a:txBody>
                    <a:bodyPr/>
                    <a:lstStyle/>
                    <a:p>
                      <a:pPr algn="l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Model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0.6688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229409"/>
                  </a:ext>
                </a:extLst>
              </a:tr>
              <a:tr h="197994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08164"/>
                  </a:ext>
                </a:extLst>
              </a:tr>
              <a:tr h="197994">
                <a:tc rowSpan="4"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XGBoost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0.7508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627434"/>
                  </a:ext>
                </a:extLst>
              </a:tr>
              <a:tr h="197994">
                <a:tc v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0.6478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890894"/>
                  </a:ext>
                </a:extLst>
              </a:tr>
              <a:tr h="197994">
                <a:tc v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K-best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0.6451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391538"/>
                  </a:ext>
                </a:extLst>
              </a:tr>
              <a:tr h="197994">
                <a:tc v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Model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42270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F8D275F-CCC3-106B-AF02-932CD045A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714297"/>
              </p:ext>
            </p:extLst>
          </p:nvPr>
        </p:nvGraphicFramePr>
        <p:xfrm>
          <a:off x="363637" y="4041216"/>
          <a:ext cx="5714430" cy="156094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025022">
                  <a:extLst>
                    <a:ext uri="{9D8B030D-6E8A-4147-A177-3AD203B41FA5}">
                      <a16:colId xmlns:a16="http://schemas.microsoft.com/office/drawing/2014/main" val="2555973369"/>
                    </a:ext>
                  </a:extLst>
                </a:gridCol>
                <a:gridCol w="927847">
                  <a:extLst>
                    <a:ext uri="{9D8B030D-6E8A-4147-A177-3AD203B41FA5}">
                      <a16:colId xmlns:a16="http://schemas.microsoft.com/office/drawing/2014/main" val="771172693"/>
                    </a:ext>
                  </a:extLst>
                </a:gridCol>
                <a:gridCol w="793376">
                  <a:extLst>
                    <a:ext uri="{9D8B030D-6E8A-4147-A177-3AD203B41FA5}">
                      <a16:colId xmlns:a16="http://schemas.microsoft.com/office/drawing/2014/main" val="3272729574"/>
                    </a:ext>
                  </a:extLst>
                </a:gridCol>
                <a:gridCol w="968185">
                  <a:extLst>
                    <a:ext uri="{9D8B030D-6E8A-4147-A177-3AD203B41FA5}">
                      <a16:colId xmlns:a16="http://schemas.microsoft.com/office/drawing/2014/main" val="1339959780"/>
                    </a:ext>
                  </a:extLst>
                </a:gridCol>
              </a:tblGrid>
              <a:tr h="3417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Kappa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156919"/>
                  </a:ext>
                </a:extLst>
              </a:tr>
              <a:tr h="19799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KNN, SVM, RF, </a:t>
                      </a:r>
                      <a:r>
                        <a:rPr lang="en-US" sz="1400" b="1" dirty="0" err="1"/>
                        <a:t>XGBosst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0.7376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0.7758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189617"/>
                  </a:ext>
                </a:extLst>
              </a:tr>
              <a:tr h="19799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 SVM, RF, </a:t>
                      </a:r>
                      <a:r>
                        <a:rPr lang="en-US" sz="1400" b="1" dirty="0" err="1"/>
                        <a:t>XGBosst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2302"/>
                  </a:ext>
                </a:extLst>
              </a:tr>
              <a:tr h="19799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SVM, 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0.7609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09149"/>
                  </a:ext>
                </a:extLst>
              </a:tr>
              <a:tr h="19799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SVM, </a:t>
                      </a:r>
                      <a:r>
                        <a:rPr lang="en-US" sz="1400" b="1" dirty="0" err="1"/>
                        <a:t>XGBosst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0.7638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22940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76D92D-D333-8F87-049A-18A893983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358139"/>
              </p:ext>
            </p:extLst>
          </p:nvPr>
        </p:nvGraphicFramePr>
        <p:xfrm>
          <a:off x="6192367" y="4041216"/>
          <a:ext cx="5714430" cy="156094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025022">
                  <a:extLst>
                    <a:ext uri="{9D8B030D-6E8A-4147-A177-3AD203B41FA5}">
                      <a16:colId xmlns:a16="http://schemas.microsoft.com/office/drawing/2014/main" val="2555973369"/>
                    </a:ext>
                  </a:extLst>
                </a:gridCol>
                <a:gridCol w="927847">
                  <a:extLst>
                    <a:ext uri="{9D8B030D-6E8A-4147-A177-3AD203B41FA5}">
                      <a16:colId xmlns:a16="http://schemas.microsoft.com/office/drawing/2014/main" val="771172693"/>
                    </a:ext>
                  </a:extLst>
                </a:gridCol>
                <a:gridCol w="793376">
                  <a:extLst>
                    <a:ext uri="{9D8B030D-6E8A-4147-A177-3AD203B41FA5}">
                      <a16:colId xmlns:a16="http://schemas.microsoft.com/office/drawing/2014/main" val="3272729574"/>
                    </a:ext>
                  </a:extLst>
                </a:gridCol>
                <a:gridCol w="968185">
                  <a:extLst>
                    <a:ext uri="{9D8B030D-6E8A-4147-A177-3AD203B41FA5}">
                      <a16:colId xmlns:a16="http://schemas.microsoft.com/office/drawing/2014/main" val="1339959780"/>
                    </a:ext>
                  </a:extLst>
                </a:gridCol>
              </a:tblGrid>
              <a:tr h="3417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Majority 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Kappa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156919"/>
                  </a:ext>
                </a:extLst>
              </a:tr>
              <a:tr h="19799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KNN, SVM, RF, </a:t>
                      </a:r>
                      <a:r>
                        <a:rPr lang="en-US" sz="1400" b="1" dirty="0" err="1"/>
                        <a:t>XGBosst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D11D48"/>
                          </a:solidFill>
                        </a:rPr>
                        <a:t>0.7399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0.7537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189617"/>
                  </a:ext>
                </a:extLst>
              </a:tr>
              <a:tr h="19799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 SVM, RF, </a:t>
                      </a:r>
                      <a:r>
                        <a:rPr lang="en-US" sz="1400" b="1" dirty="0" err="1"/>
                        <a:t>XGBosst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0.7560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2302"/>
                  </a:ext>
                </a:extLst>
              </a:tr>
              <a:tr h="19799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SVM, 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0.7364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09149"/>
                  </a:ext>
                </a:extLst>
              </a:tr>
              <a:tr h="19799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SVM, </a:t>
                      </a:r>
                      <a:r>
                        <a:rPr lang="en-US" sz="1400" b="1" dirty="0" err="1"/>
                        <a:t>XGBosst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0.7758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2294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DA20E2-11FB-7FAA-3E50-260BC198B552}"/>
              </a:ext>
            </a:extLst>
          </p:cNvPr>
          <p:cNvSpPr txBox="1"/>
          <p:nvPr/>
        </p:nvSpPr>
        <p:spPr>
          <a:xfrm>
            <a:off x="11362765" y="644451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18/19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36887B-3412-E0ED-81F6-1558BCCCD58C}"/>
              </a:ext>
            </a:extLst>
          </p:cNvPr>
          <p:cNvSpPr txBox="1"/>
          <p:nvPr/>
        </p:nvSpPr>
        <p:spPr>
          <a:xfrm>
            <a:off x="4038598" y="6460141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CADx</a:t>
            </a:r>
            <a:r>
              <a:rPr lang="en-US" b="1" dirty="0">
                <a:solidFill>
                  <a:schemeClr val="bg1"/>
                </a:solidFill>
              </a:rPr>
              <a:t>| </a:t>
            </a:r>
            <a:r>
              <a:rPr lang="en-US" b="1" dirty="0" err="1">
                <a:solidFill>
                  <a:schemeClr val="bg1"/>
                </a:solidFill>
              </a:rPr>
              <a:t>UdG</a:t>
            </a:r>
            <a:r>
              <a:rPr lang="en-US" b="1" dirty="0">
                <a:solidFill>
                  <a:schemeClr val="bg1"/>
                </a:solidFill>
              </a:rPr>
              <a:t> | </a:t>
            </a:r>
            <a:r>
              <a:rPr lang="en-US" b="1" dirty="0" err="1">
                <a:solidFill>
                  <a:schemeClr val="bg1"/>
                </a:solidFill>
              </a:rPr>
              <a:t>MaIA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617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169C72-4010-413C-A913-4BD6E2D12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8C3C99-2F64-46DC-9F81-BAA40930E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D377D-D4B5-4914-A80B-20503CCB3E36}"/>
              </a:ext>
            </a:extLst>
          </p:cNvPr>
          <p:cNvSpPr txBox="1"/>
          <p:nvPr/>
        </p:nvSpPr>
        <p:spPr>
          <a:xfrm>
            <a:off x="4408518" y="2505670"/>
            <a:ext cx="3374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Thank You</a:t>
            </a:r>
            <a:r>
              <a:rPr lang="en-US" sz="5400" b="1" dirty="0">
                <a:solidFill>
                  <a:srgbClr val="0070C0"/>
                </a:solidFill>
              </a:rPr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AB1852-0472-2B7B-5BF5-CBB2304D8BC2}"/>
              </a:ext>
            </a:extLst>
          </p:cNvPr>
          <p:cNvSpPr txBox="1"/>
          <p:nvPr/>
        </p:nvSpPr>
        <p:spPr>
          <a:xfrm>
            <a:off x="11362765" y="644451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19/19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1D9CBE-0E60-9C9F-3CD3-87B35A510762}"/>
              </a:ext>
            </a:extLst>
          </p:cNvPr>
          <p:cNvSpPr txBox="1"/>
          <p:nvPr/>
        </p:nvSpPr>
        <p:spPr>
          <a:xfrm>
            <a:off x="4038598" y="6460141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CADx</a:t>
            </a:r>
            <a:r>
              <a:rPr lang="en-US" b="1" dirty="0">
                <a:solidFill>
                  <a:schemeClr val="bg1"/>
                </a:solidFill>
              </a:rPr>
              <a:t>| </a:t>
            </a:r>
            <a:r>
              <a:rPr lang="en-US" b="1" dirty="0" err="1">
                <a:solidFill>
                  <a:schemeClr val="bg1"/>
                </a:solidFill>
              </a:rPr>
              <a:t>UdG</a:t>
            </a:r>
            <a:r>
              <a:rPr lang="en-US" b="1" dirty="0">
                <a:solidFill>
                  <a:schemeClr val="bg1"/>
                </a:solidFill>
              </a:rPr>
              <a:t> | </a:t>
            </a:r>
            <a:r>
              <a:rPr lang="en-US" b="1" dirty="0" err="1">
                <a:solidFill>
                  <a:schemeClr val="bg1"/>
                </a:solidFill>
              </a:rPr>
              <a:t>MaIA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18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169C72-4010-413C-A913-4BD6E2D12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8C3C99-2F64-46DC-9F81-BAA40930E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33B11E-235B-BD48-1389-44DA986F5A37}"/>
              </a:ext>
            </a:extLst>
          </p:cNvPr>
          <p:cNvSpPr txBox="1"/>
          <p:nvPr/>
        </p:nvSpPr>
        <p:spPr>
          <a:xfrm>
            <a:off x="4430446" y="347186"/>
            <a:ext cx="2951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Challenge #1: Dataset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95B12C9-9118-A5E4-CB76-F1D8D92D3B3B}"/>
              </a:ext>
            </a:extLst>
          </p:cNvPr>
          <p:cNvGrpSpPr/>
          <p:nvPr/>
        </p:nvGrpSpPr>
        <p:grpSpPr>
          <a:xfrm>
            <a:off x="1360397" y="1170374"/>
            <a:ext cx="2196353" cy="4342767"/>
            <a:chOff x="1360397" y="1170374"/>
            <a:chExt cx="2196353" cy="434276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04F7383-9C47-1ABA-C865-9F68C0751E51}"/>
                </a:ext>
              </a:extLst>
            </p:cNvPr>
            <p:cNvSpPr/>
            <p:nvPr/>
          </p:nvSpPr>
          <p:spPr>
            <a:xfrm>
              <a:off x="1360397" y="1498956"/>
              <a:ext cx="880783" cy="30659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67A11D-9577-D51A-28C1-837AE75BB26C}"/>
                </a:ext>
              </a:extLst>
            </p:cNvPr>
            <p:cNvSpPr/>
            <p:nvPr/>
          </p:nvSpPr>
          <p:spPr>
            <a:xfrm>
              <a:off x="2675967" y="1835559"/>
              <a:ext cx="880783" cy="272932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7CA8F15-F5E5-4674-C355-888A7C305BCF}"/>
                </a:ext>
              </a:extLst>
            </p:cNvPr>
            <p:cNvSpPr txBox="1"/>
            <p:nvPr/>
          </p:nvSpPr>
          <p:spPr>
            <a:xfrm>
              <a:off x="1479459" y="5113031"/>
              <a:ext cx="19081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Training Dataset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19AA2D-4BC8-F56C-A2BD-40256C88CD54}"/>
                </a:ext>
              </a:extLst>
            </p:cNvPr>
            <p:cNvSpPr txBox="1"/>
            <p:nvPr/>
          </p:nvSpPr>
          <p:spPr>
            <a:xfrm>
              <a:off x="1479459" y="1170374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7725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47DCCA-5C17-5ED4-3280-F5692DD39C1A}"/>
                </a:ext>
              </a:extLst>
            </p:cNvPr>
            <p:cNvSpPr txBox="1"/>
            <p:nvPr/>
          </p:nvSpPr>
          <p:spPr>
            <a:xfrm>
              <a:off x="2795029" y="146580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7470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A9DD42-FA15-D4D2-2794-56C53E1A29DA}"/>
                </a:ext>
              </a:extLst>
            </p:cNvPr>
            <p:cNvSpPr txBox="1"/>
            <p:nvPr/>
          </p:nvSpPr>
          <p:spPr>
            <a:xfrm>
              <a:off x="1450884" y="4559547"/>
              <a:ext cx="6741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nevus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0A7F5F-C27F-384A-4DCA-AB208964BCEC}"/>
                </a:ext>
              </a:extLst>
            </p:cNvPr>
            <p:cNvSpPr txBox="1"/>
            <p:nvPr/>
          </p:nvSpPr>
          <p:spPr>
            <a:xfrm>
              <a:off x="2740070" y="4565845"/>
              <a:ext cx="7213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others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9A58D54-4B73-76B6-B664-FA243106BFA6}"/>
              </a:ext>
            </a:extLst>
          </p:cNvPr>
          <p:cNvSpPr txBox="1"/>
          <p:nvPr/>
        </p:nvSpPr>
        <p:spPr>
          <a:xfrm>
            <a:off x="8479513" y="2854733"/>
            <a:ext cx="296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Training Data: </a:t>
            </a:r>
            <a:r>
              <a:rPr lang="en-US" b="1" dirty="0"/>
              <a:t>15195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C57B34-A336-C0CF-9083-9631917D76B5}"/>
              </a:ext>
            </a:extLst>
          </p:cNvPr>
          <p:cNvSpPr txBox="1"/>
          <p:nvPr/>
        </p:nvSpPr>
        <p:spPr>
          <a:xfrm>
            <a:off x="8479513" y="3140253"/>
            <a:ext cx="2988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Validation Data: </a:t>
            </a:r>
            <a:r>
              <a:rPr lang="en-US" b="1" dirty="0"/>
              <a:t>3796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3639B6-2570-0878-EC2F-1DE0B032CCE0}"/>
              </a:ext>
            </a:extLst>
          </p:cNvPr>
          <p:cNvSpPr txBox="1"/>
          <p:nvPr/>
        </p:nvSpPr>
        <p:spPr>
          <a:xfrm>
            <a:off x="8479513" y="3425773"/>
            <a:ext cx="242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Test Data: </a:t>
            </a:r>
            <a:r>
              <a:rPr lang="en-US" b="1" dirty="0"/>
              <a:t>6340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E99C2C-ED1E-28BE-4980-97FAD21D569E}"/>
              </a:ext>
            </a:extLst>
          </p:cNvPr>
          <p:cNvGrpSpPr/>
          <p:nvPr/>
        </p:nvGrpSpPr>
        <p:grpSpPr>
          <a:xfrm>
            <a:off x="4654922" y="3388841"/>
            <a:ext cx="2252040" cy="2122230"/>
            <a:chOff x="4654922" y="3388841"/>
            <a:chExt cx="2252040" cy="212223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1D3604C-BFEA-DF17-6AAF-692A27508CF3}"/>
                </a:ext>
              </a:extLst>
            </p:cNvPr>
            <p:cNvSpPr/>
            <p:nvPr/>
          </p:nvSpPr>
          <p:spPr>
            <a:xfrm>
              <a:off x="4654922" y="3758600"/>
              <a:ext cx="880783" cy="8041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054EA9-B930-36DC-D45F-F027D6FDEABE}"/>
                </a:ext>
              </a:extLst>
            </p:cNvPr>
            <p:cNvSpPr/>
            <p:nvPr/>
          </p:nvSpPr>
          <p:spPr>
            <a:xfrm>
              <a:off x="5958471" y="3859454"/>
              <a:ext cx="880783" cy="7033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E11C2B-E5FC-14BA-A083-158ADC67784F}"/>
                </a:ext>
              </a:extLst>
            </p:cNvPr>
            <p:cNvSpPr txBox="1"/>
            <p:nvPr/>
          </p:nvSpPr>
          <p:spPr>
            <a:xfrm>
              <a:off x="4768941" y="5110961"/>
              <a:ext cx="21380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Validation Dataset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29BF03-7CA9-ECC6-9487-747B8A058A2A}"/>
                </a:ext>
              </a:extLst>
            </p:cNvPr>
            <p:cNvSpPr txBox="1"/>
            <p:nvPr/>
          </p:nvSpPr>
          <p:spPr>
            <a:xfrm>
              <a:off x="4768941" y="3388841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1931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359FD3-7F51-AD6F-4A74-328D1B5F617D}"/>
                </a:ext>
              </a:extLst>
            </p:cNvPr>
            <p:cNvSpPr txBox="1"/>
            <p:nvPr/>
          </p:nvSpPr>
          <p:spPr>
            <a:xfrm>
              <a:off x="6049800" y="3489695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1865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3A19BA-B1E3-9C93-EA18-87A2FFB2BAA0}"/>
                </a:ext>
              </a:extLst>
            </p:cNvPr>
            <p:cNvSpPr txBox="1"/>
            <p:nvPr/>
          </p:nvSpPr>
          <p:spPr>
            <a:xfrm>
              <a:off x="4721877" y="4559547"/>
              <a:ext cx="6741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nevus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9C6494-3240-6F95-AB73-44A744EDAB53}"/>
                </a:ext>
              </a:extLst>
            </p:cNvPr>
            <p:cNvSpPr txBox="1"/>
            <p:nvPr/>
          </p:nvSpPr>
          <p:spPr>
            <a:xfrm>
              <a:off x="6029325" y="4559547"/>
              <a:ext cx="7213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others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C7BCED5-4B89-FE14-98AB-C87B6561E441}"/>
              </a:ext>
            </a:extLst>
          </p:cNvPr>
          <p:cNvSpPr txBox="1"/>
          <p:nvPr/>
        </p:nvSpPr>
        <p:spPr>
          <a:xfrm>
            <a:off x="11362765" y="644451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2/19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FC57C-F376-7D8F-4427-51073709AD9E}"/>
              </a:ext>
            </a:extLst>
          </p:cNvPr>
          <p:cNvSpPr txBox="1"/>
          <p:nvPr/>
        </p:nvSpPr>
        <p:spPr>
          <a:xfrm>
            <a:off x="4038598" y="6460141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CADx</a:t>
            </a:r>
            <a:r>
              <a:rPr lang="en-US" b="1" dirty="0">
                <a:solidFill>
                  <a:schemeClr val="bg1"/>
                </a:solidFill>
              </a:rPr>
              <a:t>| </a:t>
            </a:r>
            <a:r>
              <a:rPr lang="en-US" b="1" dirty="0" err="1">
                <a:solidFill>
                  <a:schemeClr val="bg1"/>
                </a:solidFill>
              </a:rPr>
              <a:t>UdG</a:t>
            </a:r>
            <a:r>
              <a:rPr lang="en-US" b="1" dirty="0">
                <a:solidFill>
                  <a:schemeClr val="bg1"/>
                </a:solidFill>
              </a:rPr>
              <a:t> | </a:t>
            </a:r>
            <a:r>
              <a:rPr lang="en-US" b="1" dirty="0" err="1">
                <a:solidFill>
                  <a:schemeClr val="bg1"/>
                </a:solidFill>
              </a:rPr>
              <a:t>MaIA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72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169C72-4010-413C-A913-4BD6E2D12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8C3C99-2F64-46DC-9F81-BAA40930E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CA8F15-F5E5-4674-C355-888A7C305BCF}"/>
              </a:ext>
            </a:extLst>
          </p:cNvPr>
          <p:cNvSpPr txBox="1"/>
          <p:nvPr/>
        </p:nvSpPr>
        <p:spPr>
          <a:xfrm>
            <a:off x="1533254" y="5089438"/>
            <a:ext cx="1908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Training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9FBC9C-DB26-DA43-3B9D-F71C92A8D804}"/>
              </a:ext>
            </a:extLst>
          </p:cNvPr>
          <p:cNvSpPr txBox="1"/>
          <p:nvPr/>
        </p:nvSpPr>
        <p:spPr>
          <a:xfrm>
            <a:off x="4430446" y="347186"/>
            <a:ext cx="2951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Challenge #2: Dataset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22CFC4-D4B2-51A0-0E3E-74DEF25A329D}"/>
              </a:ext>
            </a:extLst>
          </p:cNvPr>
          <p:cNvGrpSpPr/>
          <p:nvPr/>
        </p:nvGrpSpPr>
        <p:grpSpPr>
          <a:xfrm>
            <a:off x="715121" y="1291614"/>
            <a:ext cx="3534335" cy="3710639"/>
            <a:chOff x="1776894" y="1284055"/>
            <a:chExt cx="3534335" cy="371063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04F7383-9C47-1ABA-C865-9F68C0751E51}"/>
                </a:ext>
              </a:extLst>
            </p:cNvPr>
            <p:cNvSpPr/>
            <p:nvPr/>
          </p:nvSpPr>
          <p:spPr>
            <a:xfrm>
              <a:off x="1776894" y="1644723"/>
              <a:ext cx="880783" cy="2980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67A11D-9577-D51A-28C1-837AE75BB26C}"/>
                </a:ext>
              </a:extLst>
            </p:cNvPr>
            <p:cNvSpPr/>
            <p:nvPr/>
          </p:nvSpPr>
          <p:spPr>
            <a:xfrm>
              <a:off x="3092464" y="2212041"/>
              <a:ext cx="880783" cy="24133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163817-7272-D975-F156-05DDCB9E5B7A}"/>
                </a:ext>
              </a:extLst>
            </p:cNvPr>
            <p:cNvSpPr/>
            <p:nvPr/>
          </p:nvSpPr>
          <p:spPr>
            <a:xfrm>
              <a:off x="4430446" y="4163697"/>
              <a:ext cx="880783" cy="4616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237872-F620-AE18-4A61-9FD9430AE191}"/>
                </a:ext>
              </a:extLst>
            </p:cNvPr>
            <p:cNvSpPr txBox="1"/>
            <p:nvPr/>
          </p:nvSpPr>
          <p:spPr>
            <a:xfrm>
              <a:off x="1966254" y="4625362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mel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80285C-D54E-C349-9B3D-C2AD247A73F3}"/>
                </a:ext>
              </a:extLst>
            </p:cNvPr>
            <p:cNvSpPr txBox="1"/>
            <p:nvPr/>
          </p:nvSpPr>
          <p:spPr>
            <a:xfrm>
              <a:off x="3281824" y="4625362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CF83F2-2D27-0027-0CBD-3B84D3001DE2}"/>
                </a:ext>
              </a:extLst>
            </p:cNvPr>
            <p:cNvSpPr txBox="1"/>
            <p:nvPr/>
          </p:nvSpPr>
          <p:spPr>
            <a:xfrm>
              <a:off x="4658299" y="4625362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scc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0A3C75-09D6-386A-7295-D6605190F8B1}"/>
                </a:ext>
              </a:extLst>
            </p:cNvPr>
            <p:cNvSpPr txBox="1"/>
            <p:nvPr/>
          </p:nvSpPr>
          <p:spPr>
            <a:xfrm>
              <a:off x="3222732" y="187421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1993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00FA65B-812A-3DC4-C7F1-BB0F74C460D3}"/>
                </a:ext>
              </a:extLst>
            </p:cNvPr>
            <p:cNvSpPr txBox="1"/>
            <p:nvPr/>
          </p:nvSpPr>
          <p:spPr>
            <a:xfrm>
              <a:off x="1850838" y="1284055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2713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E86EB5-7688-D94D-7CEC-7E4AD8DC29FC}"/>
                </a:ext>
              </a:extLst>
            </p:cNvPr>
            <p:cNvSpPr txBox="1"/>
            <p:nvPr/>
          </p:nvSpPr>
          <p:spPr>
            <a:xfrm>
              <a:off x="4602975" y="3815794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376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97027E-3550-5476-E82E-51BCB7A6FB33}"/>
              </a:ext>
            </a:extLst>
          </p:cNvPr>
          <p:cNvGrpSpPr/>
          <p:nvPr/>
        </p:nvGrpSpPr>
        <p:grpSpPr>
          <a:xfrm>
            <a:off x="5146374" y="3015734"/>
            <a:ext cx="3534335" cy="2473814"/>
            <a:chOff x="5224255" y="3015734"/>
            <a:chExt cx="3534335" cy="247381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E11C2B-E5FC-14BA-A083-158ADC67784F}"/>
                </a:ext>
              </a:extLst>
            </p:cNvPr>
            <p:cNvSpPr txBox="1"/>
            <p:nvPr/>
          </p:nvSpPr>
          <p:spPr>
            <a:xfrm>
              <a:off x="5977278" y="5089438"/>
              <a:ext cx="21380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Validation Dataset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A3E0E7B-F767-A684-DB47-DADE83C9F9CC}"/>
                </a:ext>
              </a:extLst>
            </p:cNvPr>
            <p:cNvSpPr/>
            <p:nvPr/>
          </p:nvSpPr>
          <p:spPr>
            <a:xfrm>
              <a:off x="5224255" y="3355041"/>
              <a:ext cx="880783" cy="12778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4E4647-1C65-B769-44A2-7F4A9663DA10}"/>
                </a:ext>
              </a:extLst>
            </p:cNvPr>
            <p:cNvSpPr/>
            <p:nvPr/>
          </p:nvSpPr>
          <p:spPr>
            <a:xfrm>
              <a:off x="6539825" y="3823353"/>
              <a:ext cx="880783" cy="8095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10D8F29-B7FA-B68D-1957-A985001E52A7}"/>
                </a:ext>
              </a:extLst>
            </p:cNvPr>
            <p:cNvSpPr/>
            <p:nvPr/>
          </p:nvSpPr>
          <p:spPr>
            <a:xfrm>
              <a:off x="7877807" y="4377017"/>
              <a:ext cx="880783" cy="25590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59752D-8421-3C82-D733-307E6857EB88}"/>
                </a:ext>
              </a:extLst>
            </p:cNvPr>
            <p:cNvSpPr txBox="1"/>
            <p:nvPr/>
          </p:nvSpPr>
          <p:spPr>
            <a:xfrm>
              <a:off x="5352911" y="4632920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mel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AF03B3-A993-E452-B2D0-2527E5F7981D}"/>
                </a:ext>
              </a:extLst>
            </p:cNvPr>
            <p:cNvSpPr txBox="1"/>
            <p:nvPr/>
          </p:nvSpPr>
          <p:spPr>
            <a:xfrm>
              <a:off x="6729185" y="4662519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104B31-C34B-E10A-BDEB-D9E6D3909800}"/>
                </a:ext>
              </a:extLst>
            </p:cNvPr>
            <p:cNvSpPr txBox="1"/>
            <p:nvPr/>
          </p:nvSpPr>
          <p:spPr>
            <a:xfrm>
              <a:off x="8083198" y="4632920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scc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E12C89-752C-1E48-65FF-54B5C8102064}"/>
                </a:ext>
              </a:extLst>
            </p:cNvPr>
            <p:cNvSpPr txBox="1"/>
            <p:nvPr/>
          </p:nvSpPr>
          <p:spPr>
            <a:xfrm>
              <a:off x="6695522" y="3483623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498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EF0B17-6828-5C0A-AEF3-476492DC0BCB}"/>
                </a:ext>
              </a:extLst>
            </p:cNvPr>
            <p:cNvSpPr txBox="1"/>
            <p:nvPr/>
          </p:nvSpPr>
          <p:spPr>
            <a:xfrm>
              <a:off x="5396784" y="3015734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678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02EE50A-A621-386F-8BFA-575ADED214D2}"/>
                </a:ext>
              </a:extLst>
            </p:cNvPr>
            <p:cNvSpPr txBox="1"/>
            <p:nvPr/>
          </p:nvSpPr>
          <p:spPr>
            <a:xfrm>
              <a:off x="8083198" y="402619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94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00004FF-2E18-F51C-E103-183BD5883FE6}"/>
              </a:ext>
            </a:extLst>
          </p:cNvPr>
          <p:cNvSpPr txBox="1"/>
          <p:nvPr/>
        </p:nvSpPr>
        <p:spPr>
          <a:xfrm>
            <a:off x="8913142" y="2912583"/>
            <a:ext cx="2791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Training Data: </a:t>
            </a:r>
            <a:r>
              <a:rPr lang="en-US" b="1" dirty="0"/>
              <a:t>5760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71333B-E6AD-7496-B827-669831209D51}"/>
              </a:ext>
            </a:extLst>
          </p:cNvPr>
          <p:cNvSpPr txBox="1"/>
          <p:nvPr/>
        </p:nvSpPr>
        <p:spPr>
          <a:xfrm>
            <a:off x="8913142" y="3198103"/>
            <a:ext cx="2988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Validation Data: </a:t>
            </a:r>
            <a:r>
              <a:rPr lang="en-US" b="1" dirty="0"/>
              <a:t>1270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00E8B9-6D31-0EA9-730D-DDC782A020CD}"/>
              </a:ext>
            </a:extLst>
          </p:cNvPr>
          <p:cNvSpPr txBox="1"/>
          <p:nvPr/>
        </p:nvSpPr>
        <p:spPr>
          <a:xfrm>
            <a:off x="8913142" y="3483623"/>
            <a:ext cx="242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Test Data: </a:t>
            </a:r>
            <a:r>
              <a:rPr lang="en-US" b="1" dirty="0"/>
              <a:t>2121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36BF98-F0B8-830B-5EA6-018335BA55C6}"/>
              </a:ext>
            </a:extLst>
          </p:cNvPr>
          <p:cNvSpPr txBox="1"/>
          <p:nvPr/>
        </p:nvSpPr>
        <p:spPr>
          <a:xfrm>
            <a:off x="11362765" y="644451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3/19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25C8B2-DD16-6209-9C9D-8058571E9FE6}"/>
              </a:ext>
            </a:extLst>
          </p:cNvPr>
          <p:cNvSpPr txBox="1"/>
          <p:nvPr/>
        </p:nvSpPr>
        <p:spPr>
          <a:xfrm>
            <a:off x="4038598" y="6460141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CADx</a:t>
            </a:r>
            <a:r>
              <a:rPr lang="en-US" b="1" dirty="0">
                <a:solidFill>
                  <a:schemeClr val="bg1"/>
                </a:solidFill>
              </a:rPr>
              <a:t>| </a:t>
            </a:r>
            <a:r>
              <a:rPr lang="en-US" b="1" dirty="0" err="1">
                <a:solidFill>
                  <a:schemeClr val="bg1"/>
                </a:solidFill>
              </a:rPr>
              <a:t>UdG</a:t>
            </a:r>
            <a:r>
              <a:rPr lang="en-US" b="1" dirty="0">
                <a:solidFill>
                  <a:schemeClr val="bg1"/>
                </a:solidFill>
              </a:rPr>
              <a:t> | </a:t>
            </a:r>
            <a:r>
              <a:rPr lang="en-US" b="1" dirty="0" err="1">
                <a:solidFill>
                  <a:schemeClr val="bg1"/>
                </a:solidFill>
              </a:rPr>
              <a:t>MaIA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82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169C72-4010-413C-A913-4BD6E2D12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8C3C99-2F64-46DC-9F81-BAA40930E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F2584B-768A-99AE-727C-EBA44983F2A0}"/>
              </a:ext>
            </a:extLst>
          </p:cNvPr>
          <p:cNvSpPr txBox="1"/>
          <p:nvPr/>
        </p:nvSpPr>
        <p:spPr>
          <a:xfrm>
            <a:off x="2855865" y="205989"/>
            <a:ext cx="6689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Challenge #1: Block diagram of classification model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702D877-A973-177F-17BA-C70467FE6788}"/>
              </a:ext>
            </a:extLst>
          </p:cNvPr>
          <p:cNvGrpSpPr/>
          <p:nvPr/>
        </p:nvGrpSpPr>
        <p:grpSpPr>
          <a:xfrm>
            <a:off x="1957806" y="1679292"/>
            <a:ext cx="9060052" cy="3372509"/>
            <a:chOff x="2014513" y="1470289"/>
            <a:chExt cx="9060052" cy="3372509"/>
          </a:xfrm>
        </p:grpSpPr>
        <p:pic>
          <p:nvPicPr>
            <p:cNvPr id="4" name="Picture 3" descr="Close-up of a skin with a scar&#10;&#10;Description automatically generated">
              <a:extLst>
                <a:ext uri="{FF2B5EF4-FFF2-40B4-BE49-F238E27FC236}">
                  <a16:creationId xmlns:a16="http://schemas.microsoft.com/office/drawing/2014/main" id="{7DF1EBBB-BCB1-2A18-4596-0C2A4CD971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" b="5"/>
            <a:stretch/>
          </p:blipFill>
          <p:spPr>
            <a:xfrm>
              <a:off x="2014513" y="1470289"/>
              <a:ext cx="742300" cy="742300"/>
            </a:xfrm>
            <a:prstGeom prst="rect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  <a:scene3d>
              <a:camera prst="isometricRightUp"/>
              <a:lightRig rig="threePt" dir="t"/>
            </a:scene3d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D12EAE2-EFD0-148B-52F0-FB21B90E61B4}"/>
                </a:ext>
              </a:extLst>
            </p:cNvPr>
            <p:cNvCxnSpPr>
              <a:cxnSpLocks/>
            </p:cNvCxnSpPr>
            <p:nvPr/>
          </p:nvCxnSpPr>
          <p:spPr>
            <a:xfrm>
              <a:off x="3226513" y="1965738"/>
              <a:ext cx="766021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BA4D76F-7C11-51C5-B990-0ED17227EFB3}"/>
                </a:ext>
              </a:extLst>
            </p:cNvPr>
            <p:cNvSpPr/>
            <p:nvPr/>
          </p:nvSpPr>
          <p:spPr>
            <a:xfrm>
              <a:off x="3992534" y="1613874"/>
              <a:ext cx="1735132" cy="742299"/>
            </a:xfrm>
            <a:prstGeom prst="roundRect">
              <a:avLst/>
            </a:prstGeom>
            <a:noFill/>
            <a:ln w="19050">
              <a:solidFill>
                <a:srgbClr val="E066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4A3D97-DC01-34C1-19DD-A9DE05F584F3}"/>
                </a:ext>
              </a:extLst>
            </p:cNvPr>
            <p:cNvSpPr txBox="1"/>
            <p:nvPr/>
          </p:nvSpPr>
          <p:spPr>
            <a:xfrm>
              <a:off x="4279190" y="1716968"/>
              <a:ext cx="12037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Image </a:t>
              </a:r>
            </a:p>
            <a:p>
              <a:pPr algn="ctr"/>
              <a:r>
                <a:rPr lang="en-US" sz="1400" dirty="0"/>
                <a:t>Preprocessing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247CE6D-F3E8-D94F-AE5E-8ED44F717CED}"/>
                </a:ext>
              </a:extLst>
            </p:cNvPr>
            <p:cNvCxnSpPr>
              <a:cxnSpLocks/>
            </p:cNvCxnSpPr>
            <p:nvPr/>
          </p:nvCxnSpPr>
          <p:spPr>
            <a:xfrm>
              <a:off x="5738870" y="1965738"/>
              <a:ext cx="766021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4299E51-D991-CE77-A8B5-20CF0735BB1B}"/>
                </a:ext>
              </a:extLst>
            </p:cNvPr>
            <p:cNvSpPr/>
            <p:nvPr/>
          </p:nvSpPr>
          <p:spPr>
            <a:xfrm>
              <a:off x="6529884" y="1600194"/>
              <a:ext cx="1735132" cy="742299"/>
            </a:xfrm>
            <a:prstGeom prst="roundRect">
              <a:avLst/>
            </a:prstGeom>
            <a:noFill/>
            <a:ln w="19050">
              <a:solidFill>
                <a:srgbClr val="E066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C2BA04A-A6D4-1BB1-18CE-74A37A99F732}"/>
                </a:ext>
              </a:extLst>
            </p:cNvPr>
            <p:cNvSpPr txBox="1"/>
            <p:nvPr/>
          </p:nvSpPr>
          <p:spPr>
            <a:xfrm>
              <a:off x="6635157" y="1824179"/>
              <a:ext cx="1524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Feature Extraction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EF11B07-5F05-E912-6B1B-7AA722FA1F24}"/>
                </a:ext>
              </a:extLst>
            </p:cNvPr>
            <p:cNvSpPr/>
            <p:nvPr/>
          </p:nvSpPr>
          <p:spPr>
            <a:xfrm>
              <a:off x="6529883" y="2686701"/>
              <a:ext cx="1735132" cy="742299"/>
            </a:xfrm>
            <a:prstGeom prst="roundRect">
              <a:avLst/>
            </a:prstGeom>
            <a:noFill/>
            <a:ln w="19050">
              <a:solidFill>
                <a:srgbClr val="E066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456D0F-3604-A3F1-E9E3-7B86D435F685}"/>
                </a:ext>
              </a:extLst>
            </p:cNvPr>
            <p:cNvSpPr txBox="1"/>
            <p:nvPr/>
          </p:nvSpPr>
          <p:spPr>
            <a:xfrm>
              <a:off x="6571876" y="2886245"/>
              <a:ext cx="16511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Feature Engineering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4633703-3987-E9CD-7FF8-C1C38C6EEEEC}"/>
                </a:ext>
              </a:extLst>
            </p:cNvPr>
            <p:cNvSpPr/>
            <p:nvPr/>
          </p:nvSpPr>
          <p:spPr>
            <a:xfrm>
              <a:off x="6501918" y="3794337"/>
              <a:ext cx="1735132" cy="742299"/>
            </a:xfrm>
            <a:prstGeom prst="roundRect">
              <a:avLst/>
            </a:prstGeom>
            <a:noFill/>
            <a:ln w="19050">
              <a:solidFill>
                <a:srgbClr val="E066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82C0BD1-2D32-E5DF-8658-45B90CC4A316}"/>
                </a:ext>
              </a:extLst>
            </p:cNvPr>
            <p:cNvSpPr txBox="1"/>
            <p:nvPr/>
          </p:nvSpPr>
          <p:spPr>
            <a:xfrm>
              <a:off x="6824309" y="4008030"/>
              <a:ext cx="11385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Classification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406AC1C-1585-2EB1-0D15-B65964A76326}"/>
                </a:ext>
              </a:extLst>
            </p:cNvPr>
            <p:cNvCxnSpPr>
              <a:cxnSpLocks/>
            </p:cNvCxnSpPr>
            <p:nvPr/>
          </p:nvCxnSpPr>
          <p:spPr>
            <a:xfrm>
              <a:off x="7397449" y="2349217"/>
              <a:ext cx="0" cy="3427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64E6F7F-FCB5-16FE-46B8-BC54325FF452}"/>
                </a:ext>
              </a:extLst>
            </p:cNvPr>
            <p:cNvCxnSpPr>
              <a:cxnSpLocks/>
            </p:cNvCxnSpPr>
            <p:nvPr/>
          </p:nvCxnSpPr>
          <p:spPr>
            <a:xfrm>
              <a:off x="7393568" y="3429000"/>
              <a:ext cx="0" cy="3427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CE40387-EC72-046D-C985-B585C5AB40D6}"/>
                </a:ext>
              </a:extLst>
            </p:cNvPr>
            <p:cNvCxnSpPr>
              <a:cxnSpLocks/>
            </p:cNvCxnSpPr>
            <p:nvPr/>
          </p:nvCxnSpPr>
          <p:spPr>
            <a:xfrm>
              <a:off x="8250498" y="4168642"/>
              <a:ext cx="766021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6" descr="Close-up of a skin with a scar&#10;&#10;Description automatically generated">
              <a:extLst>
                <a:ext uri="{FF2B5EF4-FFF2-40B4-BE49-F238E27FC236}">
                  <a16:creationId xmlns:a16="http://schemas.microsoft.com/office/drawing/2014/main" id="{588E55A8-9CC3-081E-F8DC-1BC719D220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" b="5"/>
            <a:stretch/>
          </p:blipFill>
          <p:spPr>
            <a:xfrm>
              <a:off x="9603283" y="2923048"/>
              <a:ext cx="742300" cy="742300"/>
            </a:xfrm>
            <a:prstGeom prst="rect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  <a:scene3d>
              <a:camera prst="isometricRightUp"/>
              <a:lightRig rig="threePt" dir="t"/>
            </a:scene3d>
          </p:spPr>
        </p:pic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8FF676-BC48-152E-5673-FE9270EAC0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4871" y="3421912"/>
              <a:ext cx="0" cy="1413798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4503DDA-04BC-DE40-F6EB-6F10B370FF43}"/>
                </a:ext>
              </a:extLst>
            </p:cNvPr>
            <p:cNvCxnSpPr>
              <a:cxnSpLocks/>
            </p:cNvCxnSpPr>
            <p:nvPr/>
          </p:nvCxnSpPr>
          <p:spPr>
            <a:xfrm>
              <a:off x="9029967" y="4842798"/>
              <a:ext cx="665167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9B2427C-4DA1-E1FB-E40E-389F72B2F617}"/>
                </a:ext>
              </a:extLst>
            </p:cNvPr>
            <p:cNvCxnSpPr>
              <a:cxnSpLocks/>
            </p:cNvCxnSpPr>
            <p:nvPr/>
          </p:nvCxnSpPr>
          <p:spPr>
            <a:xfrm>
              <a:off x="9029967" y="3429000"/>
              <a:ext cx="651718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-up of a wound&#10;&#10;Description automatically generated">
              <a:extLst>
                <a:ext uri="{FF2B5EF4-FFF2-40B4-BE49-F238E27FC236}">
                  <a16:creationId xmlns:a16="http://schemas.microsoft.com/office/drawing/2014/main" id="{B38B900E-055F-5A76-2C67-0A4CB0851C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" b="5"/>
            <a:stretch/>
          </p:blipFill>
          <p:spPr>
            <a:xfrm>
              <a:off x="2200195" y="1605091"/>
              <a:ext cx="742300" cy="742300"/>
            </a:xfrm>
            <a:prstGeom prst="rect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  <a:scene3d>
              <a:camera prst="isometricRightUp"/>
              <a:lightRig rig="threePt" dir="t"/>
            </a:scene3d>
          </p:spPr>
        </p:pic>
        <p:pic>
          <p:nvPicPr>
            <p:cNvPr id="37" name="Picture 36" descr="A close-up of a pink circle&#10;&#10;Description automatically generated">
              <a:extLst>
                <a:ext uri="{FF2B5EF4-FFF2-40B4-BE49-F238E27FC236}">
                  <a16:creationId xmlns:a16="http://schemas.microsoft.com/office/drawing/2014/main" id="{8BAA7D9C-327E-6A0D-DE4E-4F8BEA1B7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54" r="11947" b="1"/>
            <a:stretch/>
          </p:blipFill>
          <p:spPr>
            <a:xfrm>
              <a:off x="2355217" y="1716968"/>
              <a:ext cx="766022" cy="766024"/>
            </a:xfrm>
            <a:prstGeom prst="rect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  <a:scene3d>
              <a:camera prst="isometricRightUp"/>
              <a:lightRig rig="threePt" dir="t"/>
            </a:scene3d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ED1B5B7-FF93-1C12-392C-A01000ACC5B1}"/>
                </a:ext>
              </a:extLst>
            </p:cNvPr>
            <p:cNvSpPr txBox="1"/>
            <p:nvPr/>
          </p:nvSpPr>
          <p:spPr>
            <a:xfrm>
              <a:off x="2333979" y="2689323"/>
              <a:ext cx="757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Dataset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352278-B7C0-1148-E387-328CD8138525}"/>
                </a:ext>
              </a:extLst>
            </p:cNvPr>
            <p:cNvSpPr txBox="1"/>
            <p:nvPr/>
          </p:nvSpPr>
          <p:spPr>
            <a:xfrm>
              <a:off x="10411179" y="2997874"/>
              <a:ext cx="622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nevus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0845327-1B7D-F5F6-67A4-937277616B75}"/>
                </a:ext>
              </a:extLst>
            </p:cNvPr>
            <p:cNvSpPr txBox="1"/>
            <p:nvPr/>
          </p:nvSpPr>
          <p:spPr>
            <a:xfrm>
              <a:off x="10411178" y="4391172"/>
              <a:ext cx="6633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others</a:t>
              </a:r>
            </a:p>
          </p:txBody>
        </p:sp>
      </p:grpSp>
      <p:pic>
        <p:nvPicPr>
          <p:cNvPr id="43" name="Picture 42" descr="A close-up of a pink circle&#10;&#10;Description automatically generated">
            <a:extLst>
              <a:ext uri="{FF2B5EF4-FFF2-40B4-BE49-F238E27FC236}">
                <a16:creationId xmlns:a16="http://schemas.microsoft.com/office/drawing/2014/main" id="{C6130384-FC9C-4D43-88CD-4F9B87FA38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4" r="11947" b="1"/>
          <a:stretch/>
        </p:blipFill>
        <p:spPr>
          <a:xfrm>
            <a:off x="9588449" y="4524810"/>
            <a:ext cx="766022" cy="766024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  <a:scene3d>
            <a:camera prst="isometricRightUp"/>
            <a:lightRig rig="threePt" dir="t"/>
          </a:scene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7D1136-D016-EFFE-5E83-9F50AEC3241C}"/>
              </a:ext>
            </a:extLst>
          </p:cNvPr>
          <p:cNvSpPr txBox="1"/>
          <p:nvPr/>
        </p:nvSpPr>
        <p:spPr>
          <a:xfrm>
            <a:off x="11362765" y="644451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4/19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FA2B7E-2DC9-4A38-54A4-974927EEFCC8}"/>
              </a:ext>
            </a:extLst>
          </p:cNvPr>
          <p:cNvSpPr txBox="1"/>
          <p:nvPr/>
        </p:nvSpPr>
        <p:spPr>
          <a:xfrm>
            <a:off x="4038598" y="6460141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CADx</a:t>
            </a:r>
            <a:r>
              <a:rPr lang="en-US" b="1" dirty="0">
                <a:solidFill>
                  <a:schemeClr val="bg1"/>
                </a:solidFill>
              </a:rPr>
              <a:t>| </a:t>
            </a:r>
            <a:r>
              <a:rPr lang="en-US" b="1" dirty="0" err="1">
                <a:solidFill>
                  <a:schemeClr val="bg1"/>
                </a:solidFill>
              </a:rPr>
              <a:t>UdG</a:t>
            </a:r>
            <a:r>
              <a:rPr lang="en-US" b="1" dirty="0">
                <a:solidFill>
                  <a:schemeClr val="bg1"/>
                </a:solidFill>
              </a:rPr>
              <a:t> | </a:t>
            </a:r>
            <a:r>
              <a:rPr lang="en-US" b="1" dirty="0" err="1">
                <a:solidFill>
                  <a:schemeClr val="bg1"/>
                </a:solidFill>
              </a:rPr>
              <a:t>MaIA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912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169C72-4010-413C-A913-4BD6E2D12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8C3C99-2F64-46DC-9F81-BAA40930E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33B11E-235B-BD48-1389-44DA986F5A37}"/>
              </a:ext>
            </a:extLst>
          </p:cNvPr>
          <p:cNvSpPr txBox="1"/>
          <p:nvPr/>
        </p:nvSpPr>
        <p:spPr>
          <a:xfrm>
            <a:off x="2855865" y="205989"/>
            <a:ext cx="6689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Challenge #2: Block diagram of classification model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1093ED3-24DE-9311-C3C1-8810E632D145}"/>
              </a:ext>
            </a:extLst>
          </p:cNvPr>
          <p:cNvGrpSpPr/>
          <p:nvPr/>
        </p:nvGrpSpPr>
        <p:grpSpPr>
          <a:xfrm>
            <a:off x="1817922" y="973321"/>
            <a:ext cx="8765217" cy="4911358"/>
            <a:chOff x="2119079" y="1026000"/>
            <a:chExt cx="8765217" cy="4911358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D12EAE2-EFD0-148B-52F0-FB21B90E61B4}"/>
                </a:ext>
              </a:extLst>
            </p:cNvPr>
            <p:cNvCxnSpPr>
              <a:cxnSpLocks/>
            </p:cNvCxnSpPr>
            <p:nvPr/>
          </p:nvCxnSpPr>
          <p:spPr>
            <a:xfrm>
              <a:off x="3247778" y="1427213"/>
              <a:ext cx="766021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BA4D76F-7C11-51C5-B990-0ED17227EFB3}"/>
                </a:ext>
              </a:extLst>
            </p:cNvPr>
            <p:cNvSpPr/>
            <p:nvPr/>
          </p:nvSpPr>
          <p:spPr>
            <a:xfrm>
              <a:off x="4013799" y="1075349"/>
              <a:ext cx="1735132" cy="742299"/>
            </a:xfrm>
            <a:prstGeom prst="roundRect">
              <a:avLst/>
            </a:prstGeom>
            <a:noFill/>
            <a:ln w="19050">
              <a:solidFill>
                <a:srgbClr val="E066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4A3D97-DC01-34C1-19DD-A9DE05F584F3}"/>
                </a:ext>
              </a:extLst>
            </p:cNvPr>
            <p:cNvSpPr txBox="1"/>
            <p:nvPr/>
          </p:nvSpPr>
          <p:spPr>
            <a:xfrm>
              <a:off x="4300455" y="1178443"/>
              <a:ext cx="12037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Image </a:t>
              </a:r>
            </a:p>
            <a:p>
              <a:pPr algn="ctr"/>
              <a:r>
                <a:rPr lang="en-US" sz="1400" dirty="0"/>
                <a:t>Preprocessing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247CE6D-F3E8-D94F-AE5E-8ED44F717CED}"/>
                </a:ext>
              </a:extLst>
            </p:cNvPr>
            <p:cNvCxnSpPr>
              <a:cxnSpLocks/>
            </p:cNvCxnSpPr>
            <p:nvPr/>
          </p:nvCxnSpPr>
          <p:spPr>
            <a:xfrm>
              <a:off x="5760135" y="1427213"/>
              <a:ext cx="766021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C9A4269-C790-488F-8A6E-73B7A0B6996E}"/>
                </a:ext>
              </a:extLst>
            </p:cNvPr>
            <p:cNvSpPr/>
            <p:nvPr/>
          </p:nvSpPr>
          <p:spPr>
            <a:xfrm>
              <a:off x="6537360" y="1068903"/>
              <a:ext cx="1735132" cy="742299"/>
            </a:xfrm>
            <a:prstGeom prst="round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4BE1D2-08F9-FE0E-A44B-20AB44D5EF75}"/>
                </a:ext>
              </a:extLst>
            </p:cNvPr>
            <p:cNvSpPr txBox="1"/>
            <p:nvPr/>
          </p:nvSpPr>
          <p:spPr>
            <a:xfrm>
              <a:off x="6790366" y="1273324"/>
              <a:ext cx="12291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Augmentation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4299E51-D991-CE77-A8B5-20CF0735BB1B}"/>
                </a:ext>
              </a:extLst>
            </p:cNvPr>
            <p:cNvSpPr/>
            <p:nvPr/>
          </p:nvSpPr>
          <p:spPr>
            <a:xfrm>
              <a:off x="6565325" y="2174538"/>
              <a:ext cx="1735132" cy="742299"/>
            </a:xfrm>
            <a:prstGeom prst="roundRect">
              <a:avLst/>
            </a:prstGeom>
            <a:noFill/>
            <a:ln w="19050">
              <a:solidFill>
                <a:srgbClr val="E066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C2BA04A-A6D4-1BB1-18CE-74A37A99F732}"/>
                </a:ext>
              </a:extLst>
            </p:cNvPr>
            <p:cNvSpPr txBox="1"/>
            <p:nvPr/>
          </p:nvSpPr>
          <p:spPr>
            <a:xfrm>
              <a:off x="6670598" y="2398523"/>
              <a:ext cx="1524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Feature Extraction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EF11B07-5F05-E912-6B1B-7AA722FA1F24}"/>
                </a:ext>
              </a:extLst>
            </p:cNvPr>
            <p:cNvSpPr/>
            <p:nvPr/>
          </p:nvSpPr>
          <p:spPr>
            <a:xfrm>
              <a:off x="6565324" y="3261045"/>
              <a:ext cx="1735132" cy="742299"/>
            </a:xfrm>
            <a:prstGeom prst="roundRect">
              <a:avLst/>
            </a:prstGeom>
            <a:noFill/>
            <a:ln w="19050">
              <a:solidFill>
                <a:srgbClr val="E066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456D0F-3604-A3F1-E9E3-7B86D435F685}"/>
                </a:ext>
              </a:extLst>
            </p:cNvPr>
            <p:cNvSpPr txBox="1"/>
            <p:nvPr/>
          </p:nvSpPr>
          <p:spPr>
            <a:xfrm>
              <a:off x="6607317" y="3460589"/>
              <a:ext cx="16511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Feature Engineering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4633703-3987-E9CD-7FF8-C1C38C6EEEEC}"/>
                </a:ext>
              </a:extLst>
            </p:cNvPr>
            <p:cNvSpPr/>
            <p:nvPr/>
          </p:nvSpPr>
          <p:spPr>
            <a:xfrm>
              <a:off x="6537359" y="4368681"/>
              <a:ext cx="1735132" cy="742299"/>
            </a:xfrm>
            <a:prstGeom prst="roundRect">
              <a:avLst/>
            </a:prstGeom>
            <a:noFill/>
            <a:ln w="19050">
              <a:solidFill>
                <a:srgbClr val="E066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82C0BD1-2D32-E5DF-8658-45B90CC4A316}"/>
                </a:ext>
              </a:extLst>
            </p:cNvPr>
            <p:cNvSpPr txBox="1"/>
            <p:nvPr/>
          </p:nvSpPr>
          <p:spPr>
            <a:xfrm>
              <a:off x="6859750" y="4582374"/>
              <a:ext cx="11385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Classification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5A2F515-CC9C-9478-90D7-97609247A8AD}"/>
                </a:ext>
              </a:extLst>
            </p:cNvPr>
            <p:cNvCxnSpPr>
              <a:cxnSpLocks/>
            </p:cNvCxnSpPr>
            <p:nvPr/>
          </p:nvCxnSpPr>
          <p:spPr>
            <a:xfrm>
              <a:off x="7432890" y="1824650"/>
              <a:ext cx="0" cy="3427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406AC1C-1585-2EB1-0D15-B65964A76326}"/>
                </a:ext>
              </a:extLst>
            </p:cNvPr>
            <p:cNvCxnSpPr>
              <a:cxnSpLocks/>
            </p:cNvCxnSpPr>
            <p:nvPr/>
          </p:nvCxnSpPr>
          <p:spPr>
            <a:xfrm>
              <a:off x="7432890" y="2923561"/>
              <a:ext cx="0" cy="3427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64E6F7F-FCB5-16FE-46B8-BC54325FF452}"/>
                </a:ext>
              </a:extLst>
            </p:cNvPr>
            <p:cNvCxnSpPr>
              <a:cxnSpLocks/>
            </p:cNvCxnSpPr>
            <p:nvPr/>
          </p:nvCxnSpPr>
          <p:spPr>
            <a:xfrm>
              <a:off x="7429009" y="4003344"/>
              <a:ext cx="0" cy="3427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CE40387-EC72-046D-C985-B585C5AB40D6}"/>
                </a:ext>
              </a:extLst>
            </p:cNvPr>
            <p:cNvCxnSpPr>
              <a:cxnSpLocks/>
            </p:cNvCxnSpPr>
            <p:nvPr/>
          </p:nvCxnSpPr>
          <p:spPr>
            <a:xfrm>
              <a:off x="8285939" y="4742986"/>
              <a:ext cx="766021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 descr="Close-up of a skin with a scar&#10;&#10;Description automatically generated">
              <a:extLst>
                <a:ext uri="{FF2B5EF4-FFF2-40B4-BE49-F238E27FC236}">
                  <a16:creationId xmlns:a16="http://schemas.microsoft.com/office/drawing/2014/main" id="{8DF8E4C7-35DA-E3FF-D915-670E7C44B5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" b="5"/>
            <a:stretch/>
          </p:blipFill>
          <p:spPr>
            <a:xfrm>
              <a:off x="9692073" y="5195058"/>
              <a:ext cx="742300" cy="742300"/>
            </a:xfrm>
            <a:prstGeom prst="rect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  <a:scene3d>
              <a:camera prst="isometricRightUp"/>
              <a:lightRig rig="threePt" dir="t"/>
            </a:scene3d>
          </p:spPr>
        </p:pic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30EC157-3119-A2AE-4D62-0B11F04126A9}"/>
                </a:ext>
              </a:extLst>
            </p:cNvPr>
            <p:cNvCxnSpPr>
              <a:cxnSpLocks/>
            </p:cNvCxnSpPr>
            <p:nvPr/>
          </p:nvCxnSpPr>
          <p:spPr>
            <a:xfrm>
              <a:off x="9051959" y="4742986"/>
              <a:ext cx="665167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8FF676-BC48-152E-5673-FE9270EAC0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5408" y="3768366"/>
              <a:ext cx="0" cy="1967752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4503DDA-04BC-DE40-F6EB-6F10B370FF43}"/>
                </a:ext>
              </a:extLst>
            </p:cNvPr>
            <p:cNvCxnSpPr>
              <a:cxnSpLocks/>
            </p:cNvCxnSpPr>
            <p:nvPr/>
          </p:nvCxnSpPr>
          <p:spPr>
            <a:xfrm>
              <a:off x="9065408" y="5721942"/>
              <a:ext cx="665167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33" descr="Close-up of a skin with a scar&#10;&#10;Description automatically generated">
              <a:extLst>
                <a:ext uri="{FF2B5EF4-FFF2-40B4-BE49-F238E27FC236}">
                  <a16:creationId xmlns:a16="http://schemas.microsoft.com/office/drawing/2014/main" id="{85DBC71B-FBB9-1348-D27E-22FA656AC0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" b="5"/>
            <a:stretch/>
          </p:blipFill>
          <p:spPr>
            <a:xfrm>
              <a:off x="2119079" y="1026000"/>
              <a:ext cx="742300" cy="742300"/>
            </a:xfrm>
            <a:prstGeom prst="rect">
              <a:avLst/>
            </a:prstGeo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  <a:scene3d>
              <a:camera prst="isometricRightUp"/>
              <a:lightRig rig="threePt" dir="t"/>
            </a:scene3d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9B2427C-4DA1-E1FB-E40E-389F72B2F617}"/>
                </a:ext>
              </a:extLst>
            </p:cNvPr>
            <p:cNvCxnSpPr>
              <a:cxnSpLocks/>
            </p:cNvCxnSpPr>
            <p:nvPr/>
          </p:nvCxnSpPr>
          <p:spPr>
            <a:xfrm>
              <a:off x="9065408" y="3779559"/>
              <a:ext cx="651718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0C470D-9463-7D90-AAEC-748D67B7A672}"/>
                </a:ext>
              </a:extLst>
            </p:cNvPr>
            <p:cNvSpPr txBox="1"/>
            <p:nvPr/>
          </p:nvSpPr>
          <p:spPr>
            <a:xfrm>
              <a:off x="10419104" y="3380692"/>
              <a:ext cx="431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bcc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0C36A1-D523-3C08-627A-4B48BDD4FBB8}"/>
                </a:ext>
              </a:extLst>
            </p:cNvPr>
            <p:cNvSpPr txBox="1"/>
            <p:nvPr/>
          </p:nvSpPr>
          <p:spPr>
            <a:xfrm>
              <a:off x="10419104" y="4305792"/>
              <a:ext cx="465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/>
                <a:t>mel</a:t>
              </a:r>
              <a:endParaRPr lang="en-US" sz="14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8D3B96-934F-7544-C24E-0D85C61412CF}"/>
                </a:ext>
              </a:extLst>
            </p:cNvPr>
            <p:cNvSpPr txBox="1"/>
            <p:nvPr/>
          </p:nvSpPr>
          <p:spPr>
            <a:xfrm>
              <a:off x="10443148" y="5195058"/>
              <a:ext cx="4074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/>
                <a:t>scc</a:t>
              </a:r>
              <a:endParaRPr lang="en-US" sz="14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813108F-B359-1009-55A8-6B5EE1A6574A}"/>
                </a:ext>
              </a:extLst>
            </p:cNvPr>
            <p:cNvSpPr txBox="1"/>
            <p:nvPr/>
          </p:nvSpPr>
          <p:spPr>
            <a:xfrm>
              <a:off x="2223622" y="2174538"/>
              <a:ext cx="757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Dataset</a:t>
              </a:r>
            </a:p>
          </p:txBody>
        </p:sp>
        <p:pic>
          <p:nvPicPr>
            <p:cNvPr id="30" name="Picture 29" descr="A close-up of a skin&#10;&#10;Description automatically generated">
              <a:extLst>
                <a:ext uri="{FF2B5EF4-FFF2-40B4-BE49-F238E27FC236}">
                  <a16:creationId xmlns:a16="http://schemas.microsoft.com/office/drawing/2014/main" id="{739171E9-C2CE-E681-4F42-8AF333C8A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3622" y="1109200"/>
              <a:ext cx="757130" cy="757130"/>
            </a:xfrm>
            <a:prstGeom prst="rect">
              <a:avLst/>
            </a:prstGeo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  <a:scene3d>
              <a:camera prst="isometricRightUp"/>
              <a:lightRig rig="threePt" dir="t"/>
            </a:scene3d>
          </p:spPr>
        </p:pic>
        <p:pic>
          <p:nvPicPr>
            <p:cNvPr id="36" name="Picture 35" descr="A close-up of a black spot&#10;&#10;Description automatically generated">
              <a:extLst>
                <a:ext uri="{FF2B5EF4-FFF2-40B4-BE49-F238E27FC236}">
                  <a16:creationId xmlns:a16="http://schemas.microsoft.com/office/drawing/2014/main" id="{57ED0A87-1BFF-2CAA-A2D3-BB87FBC06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3828" y="1194468"/>
              <a:ext cx="757131" cy="742299"/>
            </a:xfrm>
            <a:prstGeom prst="rect">
              <a:avLst/>
            </a:prstGeo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  <a:scene3d>
              <a:camera prst="isometricRightUp"/>
              <a:lightRig rig="threePt" dir="t"/>
            </a:scene3d>
          </p:spPr>
        </p:pic>
        <p:pic>
          <p:nvPicPr>
            <p:cNvPr id="37" name="Picture 36" descr="A close-up of a skin&#10;&#10;Description automatically generated">
              <a:extLst>
                <a:ext uri="{FF2B5EF4-FFF2-40B4-BE49-F238E27FC236}">
                  <a16:creationId xmlns:a16="http://schemas.microsoft.com/office/drawing/2014/main" id="{A78629D5-CA54-A709-051D-3FC9D300F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1974" y="3274951"/>
              <a:ext cx="757130" cy="757130"/>
            </a:xfrm>
            <a:prstGeom prst="rect">
              <a:avLst/>
            </a:prstGeo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  <a:scene3d>
              <a:camera prst="isometricRightUp"/>
              <a:lightRig rig="threePt" dir="t"/>
            </a:scene3d>
          </p:spPr>
        </p:pic>
        <p:pic>
          <p:nvPicPr>
            <p:cNvPr id="39" name="Picture 38" descr="A close-up of a black spot&#10;&#10;Description automatically generated">
              <a:extLst>
                <a:ext uri="{FF2B5EF4-FFF2-40B4-BE49-F238E27FC236}">
                  <a16:creationId xmlns:a16="http://schemas.microsoft.com/office/drawing/2014/main" id="{0E8CAC0B-7FF3-451E-605C-92F27A34B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1973" y="4242420"/>
              <a:ext cx="757131" cy="742299"/>
            </a:xfrm>
            <a:prstGeom prst="rect">
              <a:avLst/>
            </a:prstGeo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  <a:scene3d>
              <a:camera prst="isometricRightUp"/>
              <a:lightRig rig="threePt" dir="t"/>
            </a:scene3d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98E8FE8-20CA-6FA9-37BA-D996E521016B}"/>
              </a:ext>
            </a:extLst>
          </p:cNvPr>
          <p:cNvSpPr txBox="1"/>
          <p:nvPr/>
        </p:nvSpPr>
        <p:spPr>
          <a:xfrm>
            <a:off x="11362765" y="644451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5/19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5E9943-6059-2AE1-E641-A83FE539744F}"/>
              </a:ext>
            </a:extLst>
          </p:cNvPr>
          <p:cNvSpPr txBox="1"/>
          <p:nvPr/>
        </p:nvSpPr>
        <p:spPr>
          <a:xfrm>
            <a:off x="4038598" y="6460141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CADx</a:t>
            </a:r>
            <a:r>
              <a:rPr lang="en-US" b="1" dirty="0">
                <a:solidFill>
                  <a:schemeClr val="bg1"/>
                </a:solidFill>
              </a:rPr>
              <a:t>| </a:t>
            </a:r>
            <a:r>
              <a:rPr lang="en-US" b="1" dirty="0" err="1">
                <a:solidFill>
                  <a:schemeClr val="bg1"/>
                </a:solidFill>
              </a:rPr>
              <a:t>UdG</a:t>
            </a:r>
            <a:r>
              <a:rPr lang="en-US" b="1" dirty="0">
                <a:solidFill>
                  <a:schemeClr val="bg1"/>
                </a:solidFill>
              </a:rPr>
              <a:t> | </a:t>
            </a:r>
            <a:r>
              <a:rPr lang="en-US" b="1" dirty="0" err="1">
                <a:solidFill>
                  <a:schemeClr val="bg1"/>
                </a:solidFill>
              </a:rPr>
              <a:t>MaIA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9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169C72-4010-413C-A913-4BD6E2D12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8C3C99-2F64-46DC-9F81-BAA40930E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F2584B-768A-99AE-727C-EBA44983F2A0}"/>
              </a:ext>
            </a:extLst>
          </p:cNvPr>
          <p:cNvSpPr txBox="1"/>
          <p:nvPr/>
        </p:nvSpPr>
        <p:spPr>
          <a:xfrm>
            <a:off x="4493279" y="156370"/>
            <a:ext cx="2908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Image pre-processing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C51913-7495-7B65-C023-3C2D5F60C810}"/>
              </a:ext>
            </a:extLst>
          </p:cNvPr>
          <p:cNvSpPr/>
          <p:nvPr/>
        </p:nvSpPr>
        <p:spPr>
          <a:xfrm>
            <a:off x="1013638" y="1921990"/>
            <a:ext cx="1722474" cy="404037"/>
          </a:xfrm>
          <a:prstGeom prst="rect">
            <a:avLst/>
          </a:prstGeom>
          <a:noFill/>
          <a:ln>
            <a:solidFill>
              <a:srgbClr val="E06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48F6D-30ED-B1F1-D621-25A87EF1B94B}"/>
              </a:ext>
            </a:extLst>
          </p:cNvPr>
          <p:cNvSpPr txBox="1"/>
          <p:nvPr/>
        </p:nvSpPr>
        <p:spPr>
          <a:xfrm>
            <a:off x="1157324" y="1921563"/>
            <a:ext cx="149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Pre-processor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9812E-011E-7A86-B7AC-2D713F9C0EF4}"/>
              </a:ext>
            </a:extLst>
          </p:cNvPr>
          <p:cNvSpPr/>
          <p:nvPr/>
        </p:nvSpPr>
        <p:spPr>
          <a:xfrm>
            <a:off x="1013638" y="2509744"/>
            <a:ext cx="1722474" cy="1411166"/>
          </a:xfrm>
          <a:prstGeom prst="rect">
            <a:avLst/>
          </a:prstGeom>
          <a:noFill/>
          <a:ln>
            <a:solidFill>
              <a:srgbClr val="E06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CF73D-6F10-2C0C-8B87-BAB6B8E0A4D3}"/>
              </a:ext>
            </a:extLst>
          </p:cNvPr>
          <p:cNvSpPr txBox="1"/>
          <p:nvPr/>
        </p:nvSpPr>
        <p:spPr>
          <a:xfrm>
            <a:off x="1271735" y="2717660"/>
            <a:ext cx="1213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Hair remove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CEA258-1EC0-4E0D-E206-F1B98DCAEACF}"/>
              </a:ext>
            </a:extLst>
          </p:cNvPr>
          <p:cNvSpPr txBox="1"/>
          <p:nvPr/>
        </p:nvSpPr>
        <p:spPr>
          <a:xfrm>
            <a:off x="1261668" y="3012672"/>
            <a:ext cx="1233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Vintage crop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C4334-0FD6-EE73-31CE-891562A5FA57}"/>
              </a:ext>
            </a:extLst>
          </p:cNvPr>
          <p:cNvSpPr txBox="1"/>
          <p:nvPr/>
        </p:nvSpPr>
        <p:spPr>
          <a:xfrm>
            <a:off x="1271735" y="3321689"/>
            <a:ext cx="1239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Post-process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A4CC6A-5986-F105-6E7F-16C3D4E1B89D}"/>
              </a:ext>
            </a:extLst>
          </p:cNvPr>
          <p:cNvSpPr txBox="1"/>
          <p:nvPr/>
        </p:nvSpPr>
        <p:spPr>
          <a:xfrm>
            <a:off x="4038600" y="1921563"/>
            <a:ext cx="7103098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Hair removing: </a:t>
            </a:r>
            <a:r>
              <a:rPr lang="en-US" sz="1600" dirty="0"/>
              <a:t>Apply morphological operation (</a:t>
            </a:r>
            <a:r>
              <a:rPr lang="en-US" sz="1600" dirty="0" err="1"/>
              <a:t>blackhat</a:t>
            </a:r>
            <a:r>
              <a:rPr lang="en-US" sz="16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Vintage cropping: </a:t>
            </a:r>
            <a:r>
              <a:rPr lang="en-US" sz="1600" dirty="0"/>
              <a:t>Threshold the diagonal pixels intensities.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Post-processing: </a:t>
            </a:r>
            <a:r>
              <a:rPr lang="en-US" sz="1600" dirty="0"/>
              <a:t>Apply contrast enhancement technique (gamma correction).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43206D-7241-BBD5-D5DC-4C940D12012E}"/>
              </a:ext>
            </a:extLst>
          </p:cNvPr>
          <p:cNvSpPr txBox="1"/>
          <p:nvPr/>
        </p:nvSpPr>
        <p:spPr>
          <a:xfrm>
            <a:off x="11362765" y="644451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6/19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9A10BF-EBAE-A98A-490F-5A974EF08228}"/>
              </a:ext>
            </a:extLst>
          </p:cNvPr>
          <p:cNvSpPr txBox="1"/>
          <p:nvPr/>
        </p:nvSpPr>
        <p:spPr>
          <a:xfrm>
            <a:off x="4038598" y="6460141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CADx</a:t>
            </a:r>
            <a:r>
              <a:rPr lang="en-US" b="1" dirty="0">
                <a:solidFill>
                  <a:schemeClr val="bg1"/>
                </a:solidFill>
              </a:rPr>
              <a:t>| </a:t>
            </a:r>
            <a:r>
              <a:rPr lang="en-US" b="1" dirty="0" err="1">
                <a:solidFill>
                  <a:schemeClr val="bg1"/>
                </a:solidFill>
              </a:rPr>
              <a:t>UdG</a:t>
            </a:r>
            <a:r>
              <a:rPr lang="en-US" b="1" dirty="0">
                <a:solidFill>
                  <a:schemeClr val="bg1"/>
                </a:solidFill>
              </a:rPr>
              <a:t> | </a:t>
            </a:r>
            <a:r>
              <a:rPr lang="en-US" b="1" dirty="0" err="1">
                <a:solidFill>
                  <a:schemeClr val="bg1"/>
                </a:solidFill>
              </a:rPr>
              <a:t>MaIA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760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169C72-4010-413C-A913-4BD6E2D12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8C3C99-2F64-46DC-9F81-BAA40930E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F2584B-768A-99AE-727C-EBA44983F2A0}"/>
              </a:ext>
            </a:extLst>
          </p:cNvPr>
          <p:cNvSpPr txBox="1"/>
          <p:nvPr/>
        </p:nvSpPr>
        <p:spPr>
          <a:xfrm>
            <a:off x="4493279" y="156370"/>
            <a:ext cx="2908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Image pre-processing</a:t>
            </a:r>
          </a:p>
        </p:txBody>
      </p:sp>
      <p:pic>
        <p:nvPicPr>
          <p:cNvPr id="3" name="Picture 2" descr="A close-up of a blood stain&#10;&#10;Description automatically generated">
            <a:extLst>
              <a:ext uri="{FF2B5EF4-FFF2-40B4-BE49-F238E27FC236}">
                <a16:creationId xmlns:a16="http://schemas.microsoft.com/office/drawing/2014/main" id="{DA8CFCCD-3012-C1A4-A8E1-CD6043780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203" y="1434953"/>
            <a:ext cx="2207733" cy="1644612"/>
          </a:xfrm>
          <a:prstGeom prst="rect">
            <a:avLst/>
          </a:prstGeom>
        </p:spPr>
      </p:pic>
      <p:pic>
        <p:nvPicPr>
          <p:cNvPr id="12" name="Picture 11" descr="Close-up of hair on a person's skin&#10;&#10;Description automatically generated">
            <a:extLst>
              <a:ext uri="{FF2B5EF4-FFF2-40B4-BE49-F238E27FC236}">
                <a16:creationId xmlns:a16="http://schemas.microsoft.com/office/drawing/2014/main" id="{861D358B-50F9-2EBC-8C8E-F0B0F54E3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063" y="1415567"/>
            <a:ext cx="2207732" cy="1655799"/>
          </a:xfrm>
          <a:prstGeom prst="rect">
            <a:avLst/>
          </a:prstGeom>
        </p:spPr>
      </p:pic>
      <p:pic>
        <p:nvPicPr>
          <p:cNvPr id="17" name="Picture 16" descr="A close-up of a pink cell&#10;&#10;Description automatically generated">
            <a:extLst>
              <a:ext uri="{FF2B5EF4-FFF2-40B4-BE49-F238E27FC236}">
                <a16:creationId xmlns:a16="http://schemas.microsoft.com/office/drawing/2014/main" id="{949A4F60-6CE5-0652-ECB5-46BDF7AD9E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204" y="3534503"/>
            <a:ext cx="2207732" cy="1644612"/>
          </a:xfrm>
          <a:prstGeom prst="rect">
            <a:avLst/>
          </a:prstGeom>
        </p:spPr>
      </p:pic>
      <p:pic>
        <p:nvPicPr>
          <p:cNvPr id="23" name="Picture 22" descr="A close-up of a cell&#10;&#10;Description automatically generated">
            <a:extLst>
              <a:ext uri="{FF2B5EF4-FFF2-40B4-BE49-F238E27FC236}">
                <a16:creationId xmlns:a16="http://schemas.microsoft.com/office/drawing/2014/main" id="{EC1F9003-DDD1-CE2B-F7EF-D28A049CCF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063" y="3517645"/>
            <a:ext cx="2207732" cy="1678328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FF68409-1E37-3E1E-C2A8-D1ED50E297AC}"/>
              </a:ext>
            </a:extLst>
          </p:cNvPr>
          <p:cNvSpPr/>
          <p:nvPr/>
        </p:nvSpPr>
        <p:spPr>
          <a:xfrm>
            <a:off x="4350651" y="2055623"/>
            <a:ext cx="1460205" cy="375683"/>
          </a:xfrm>
          <a:prstGeom prst="roundRect">
            <a:avLst/>
          </a:prstGeom>
          <a:noFill/>
          <a:ln>
            <a:solidFill>
              <a:srgbClr val="E06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31E894-2EBC-3962-73C0-692609822878}"/>
              </a:ext>
            </a:extLst>
          </p:cNvPr>
          <p:cNvCxnSpPr/>
          <p:nvPr/>
        </p:nvCxnSpPr>
        <p:spPr>
          <a:xfrm>
            <a:off x="3671318" y="2243465"/>
            <a:ext cx="66955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E36FE08-8BCC-460D-1284-8DB585DB0733}"/>
              </a:ext>
            </a:extLst>
          </p:cNvPr>
          <p:cNvSpPr txBox="1"/>
          <p:nvPr/>
        </p:nvSpPr>
        <p:spPr>
          <a:xfrm>
            <a:off x="4477260" y="2065013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Hair remove 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14182EE-536C-4ED7-3AF3-168A1C8CAAF8}"/>
              </a:ext>
            </a:extLst>
          </p:cNvPr>
          <p:cNvSpPr/>
          <p:nvPr/>
        </p:nvSpPr>
        <p:spPr>
          <a:xfrm>
            <a:off x="6493095" y="2059782"/>
            <a:ext cx="1655869" cy="375683"/>
          </a:xfrm>
          <a:prstGeom prst="roundRect">
            <a:avLst/>
          </a:prstGeom>
          <a:noFill/>
          <a:ln>
            <a:solidFill>
              <a:srgbClr val="E06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473C068-7128-00AF-55A4-111190252548}"/>
              </a:ext>
            </a:extLst>
          </p:cNvPr>
          <p:cNvCxnSpPr/>
          <p:nvPr/>
        </p:nvCxnSpPr>
        <p:spPr>
          <a:xfrm>
            <a:off x="5810856" y="2243465"/>
            <a:ext cx="66955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0BA8102-2703-29A8-29E2-4AB75D72AABE}"/>
              </a:ext>
            </a:extLst>
          </p:cNvPr>
          <p:cNvSpPr txBox="1"/>
          <p:nvPr/>
        </p:nvSpPr>
        <p:spPr>
          <a:xfrm>
            <a:off x="6586039" y="2065013"/>
            <a:ext cx="1529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Post-processing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6752C48-0095-CF7F-B0C9-224668FB826C}"/>
              </a:ext>
            </a:extLst>
          </p:cNvPr>
          <p:cNvCxnSpPr/>
          <p:nvPr/>
        </p:nvCxnSpPr>
        <p:spPr>
          <a:xfrm>
            <a:off x="8148964" y="2257259"/>
            <a:ext cx="66955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39B93B3-DB0A-2A8E-B88B-D084899329F3}"/>
              </a:ext>
            </a:extLst>
          </p:cNvPr>
          <p:cNvSpPr/>
          <p:nvPr/>
        </p:nvSpPr>
        <p:spPr>
          <a:xfrm>
            <a:off x="4350651" y="4180520"/>
            <a:ext cx="1460205" cy="375683"/>
          </a:xfrm>
          <a:prstGeom prst="roundRect">
            <a:avLst/>
          </a:prstGeom>
          <a:noFill/>
          <a:ln>
            <a:solidFill>
              <a:srgbClr val="E06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EA998F1-DE37-7259-E70D-F5B03A804C00}"/>
              </a:ext>
            </a:extLst>
          </p:cNvPr>
          <p:cNvCxnSpPr/>
          <p:nvPr/>
        </p:nvCxnSpPr>
        <p:spPr>
          <a:xfrm>
            <a:off x="3671318" y="4368362"/>
            <a:ext cx="66955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EFB18BF-8B2A-E596-5C1E-D08A987BBAD2}"/>
              </a:ext>
            </a:extLst>
          </p:cNvPr>
          <p:cNvSpPr txBox="1"/>
          <p:nvPr/>
        </p:nvSpPr>
        <p:spPr>
          <a:xfrm>
            <a:off x="4321208" y="4187532"/>
            <a:ext cx="1528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Vintage remove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2E4CC1F-77D5-B524-D018-B1B3C5BFDF37}"/>
              </a:ext>
            </a:extLst>
          </p:cNvPr>
          <p:cNvSpPr/>
          <p:nvPr/>
        </p:nvSpPr>
        <p:spPr>
          <a:xfrm>
            <a:off x="6493095" y="4184679"/>
            <a:ext cx="1655869" cy="375683"/>
          </a:xfrm>
          <a:prstGeom prst="roundRect">
            <a:avLst/>
          </a:prstGeom>
          <a:noFill/>
          <a:ln>
            <a:solidFill>
              <a:srgbClr val="E06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A36C46E-E961-D072-C573-1A2861A1114E}"/>
              </a:ext>
            </a:extLst>
          </p:cNvPr>
          <p:cNvCxnSpPr/>
          <p:nvPr/>
        </p:nvCxnSpPr>
        <p:spPr>
          <a:xfrm>
            <a:off x="5810856" y="4368362"/>
            <a:ext cx="66955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535B571-31F2-B627-ACB1-2FC073ECEB01}"/>
              </a:ext>
            </a:extLst>
          </p:cNvPr>
          <p:cNvSpPr txBox="1"/>
          <p:nvPr/>
        </p:nvSpPr>
        <p:spPr>
          <a:xfrm>
            <a:off x="6556400" y="4198203"/>
            <a:ext cx="1529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Post-processing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658DA73-88BC-7DB5-DEDB-C53A31833AB7}"/>
              </a:ext>
            </a:extLst>
          </p:cNvPr>
          <p:cNvCxnSpPr/>
          <p:nvPr/>
        </p:nvCxnSpPr>
        <p:spPr>
          <a:xfrm>
            <a:off x="8148964" y="4382156"/>
            <a:ext cx="66955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3E979B6-1D4D-BC56-F232-55034195A1AF}"/>
              </a:ext>
            </a:extLst>
          </p:cNvPr>
          <p:cNvSpPr txBox="1"/>
          <p:nvPr/>
        </p:nvSpPr>
        <p:spPr>
          <a:xfrm>
            <a:off x="11362765" y="644451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7/19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30865-C1C5-504F-FED1-7C4283FADC39}"/>
              </a:ext>
            </a:extLst>
          </p:cNvPr>
          <p:cNvSpPr txBox="1"/>
          <p:nvPr/>
        </p:nvSpPr>
        <p:spPr>
          <a:xfrm>
            <a:off x="4038598" y="6460141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CADx</a:t>
            </a:r>
            <a:r>
              <a:rPr lang="en-US" b="1" dirty="0">
                <a:solidFill>
                  <a:schemeClr val="bg1"/>
                </a:solidFill>
              </a:rPr>
              <a:t>| </a:t>
            </a:r>
            <a:r>
              <a:rPr lang="en-US" b="1" dirty="0" err="1">
                <a:solidFill>
                  <a:schemeClr val="bg1"/>
                </a:solidFill>
              </a:rPr>
              <a:t>UdG</a:t>
            </a:r>
            <a:r>
              <a:rPr lang="en-US" b="1" dirty="0">
                <a:solidFill>
                  <a:schemeClr val="bg1"/>
                </a:solidFill>
              </a:rPr>
              <a:t> | </a:t>
            </a:r>
            <a:r>
              <a:rPr lang="en-US" b="1" dirty="0" err="1">
                <a:solidFill>
                  <a:schemeClr val="bg1"/>
                </a:solidFill>
              </a:rPr>
              <a:t>MaIA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46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169C72-4010-413C-A913-4BD6E2D12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8C3C99-2F64-46DC-9F81-BAA40930E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F2584B-768A-99AE-727C-EBA44983F2A0}"/>
              </a:ext>
            </a:extLst>
          </p:cNvPr>
          <p:cNvSpPr txBox="1"/>
          <p:nvPr/>
        </p:nvSpPr>
        <p:spPr>
          <a:xfrm>
            <a:off x="4493279" y="156370"/>
            <a:ext cx="2685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Data Augmentation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C51913-7495-7B65-C023-3C2D5F60C810}"/>
              </a:ext>
            </a:extLst>
          </p:cNvPr>
          <p:cNvSpPr/>
          <p:nvPr/>
        </p:nvSpPr>
        <p:spPr>
          <a:xfrm>
            <a:off x="1013638" y="1921990"/>
            <a:ext cx="1722474" cy="404037"/>
          </a:xfrm>
          <a:prstGeom prst="rect">
            <a:avLst/>
          </a:prstGeom>
          <a:noFill/>
          <a:ln>
            <a:solidFill>
              <a:srgbClr val="E06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48F6D-30ED-B1F1-D621-25A87EF1B94B}"/>
              </a:ext>
            </a:extLst>
          </p:cNvPr>
          <p:cNvSpPr txBox="1"/>
          <p:nvPr/>
        </p:nvSpPr>
        <p:spPr>
          <a:xfrm>
            <a:off x="1148162" y="1921563"/>
            <a:ext cx="126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Augmentor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9812E-011E-7A86-B7AC-2D713F9C0EF4}"/>
              </a:ext>
            </a:extLst>
          </p:cNvPr>
          <p:cNvSpPr/>
          <p:nvPr/>
        </p:nvSpPr>
        <p:spPr>
          <a:xfrm>
            <a:off x="1013638" y="2509744"/>
            <a:ext cx="1722474" cy="1411166"/>
          </a:xfrm>
          <a:prstGeom prst="rect">
            <a:avLst/>
          </a:prstGeom>
          <a:noFill/>
          <a:ln>
            <a:solidFill>
              <a:srgbClr val="E06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CF73D-6F10-2C0C-8B87-BAB6B8E0A4D3}"/>
              </a:ext>
            </a:extLst>
          </p:cNvPr>
          <p:cNvSpPr txBox="1"/>
          <p:nvPr/>
        </p:nvSpPr>
        <p:spPr>
          <a:xfrm>
            <a:off x="1405836" y="2711320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/>
              <a:t>Cropping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CEA258-1EC0-4E0D-E206-F1B98DCAEACF}"/>
              </a:ext>
            </a:extLst>
          </p:cNvPr>
          <p:cNvSpPr txBox="1"/>
          <p:nvPr/>
        </p:nvSpPr>
        <p:spPr>
          <a:xfrm>
            <a:off x="1489032" y="3028661"/>
            <a:ext cx="77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/>
              <a:t>Scaling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C4334-0FD6-EE73-31CE-891562A5FA57}"/>
              </a:ext>
            </a:extLst>
          </p:cNvPr>
          <p:cNvSpPr txBox="1"/>
          <p:nvPr/>
        </p:nvSpPr>
        <p:spPr>
          <a:xfrm>
            <a:off x="1247137" y="3337335"/>
            <a:ext cx="1255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/>
              <a:t>Adding noise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A4CC6A-5986-F105-6E7F-16C3D4E1B89D}"/>
              </a:ext>
            </a:extLst>
          </p:cNvPr>
          <p:cNvSpPr txBox="1"/>
          <p:nvPr/>
        </p:nvSpPr>
        <p:spPr>
          <a:xfrm>
            <a:off x="3679924" y="1921563"/>
            <a:ext cx="816056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Cropping: </a:t>
            </a:r>
            <a:r>
              <a:rPr lang="en-US" sz="1600" dirty="0"/>
              <a:t>Crop the image from the center based on random radius.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Scaling: </a:t>
            </a:r>
            <a:r>
              <a:rPr lang="en-US" sz="1600" dirty="0"/>
              <a:t>Scale the image based on random scaling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Adding noise: </a:t>
            </a:r>
            <a:r>
              <a:rPr lang="en-US" sz="1600" dirty="0"/>
              <a:t>Adjust the brightness and contrast randomly as well as add random noise. 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413479-D741-69B4-1AA4-F240506EF7B6}"/>
              </a:ext>
            </a:extLst>
          </p:cNvPr>
          <p:cNvSpPr txBox="1"/>
          <p:nvPr/>
        </p:nvSpPr>
        <p:spPr>
          <a:xfrm>
            <a:off x="11362765" y="644451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8/19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EAA814-5AE7-DCDE-8D4F-7E8ADACD307A}"/>
              </a:ext>
            </a:extLst>
          </p:cNvPr>
          <p:cNvSpPr txBox="1"/>
          <p:nvPr/>
        </p:nvSpPr>
        <p:spPr>
          <a:xfrm>
            <a:off x="4038598" y="6460141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CADx</a:t>
            </a:r>
            <a:r>
              <a:rPr lang="en-US" b="1" dirty="0">
                <a:solidFill>
                  <a:schemeClr val="bg1"/>
                </a:solidFill>
              </a:rPr>
              <a:t>| </a:t>
            </a:r>
            <a:r>
              <a:rPr lang="en-US" b="1" dirty="0" err="1">
                <a:solidFill>
                  <a:schemeClr val="bg1"/>
                </a:solidFill>
              </a:rPr>
              <a:t>UdG</a:t>
            </a:r>
            <a:r>
              <a:rPr lang="en-US" b="1" dirty="0">
                <a:solidFill>
                  <a:schemeClr val="bg1"/>
                </a:solidFill>
              </a:rPr>
              <a:t> | </a:t>
            </a:r>
            <a:r>
              <a:rPr lang="en-US" b="1" dirty="0" err="1">
                <a:solidFill>
                  <a:schemeClr val="bg1"/>
                </a:solidFill>
              </a:rPr>
              <a:t>MaIA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242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169C72-4010-413C-A913-4BD6E2D12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8C3C99-2F64-46DC-9F81-BAA40930E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F2584B-768A-99AE-727C-EBA44983F2A0}"/>
              </a:ext>
            </a:extLst>
          </p:cNvPr>
          <p:cNvSpPr txBox="1"/>
          <p:nvPr/>
        </p:nvSpPr>
        <p:spPr>
          <a:xfrm>
            <a:off x="4493279" y="156370"/>
            <a:ext cx="2685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Data Augmentation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FB32F6F-E673-EDDF-27E4-71BEC435299C}"/>
              </a:ext>
            </a:extLst>
          </p:cNvPr>
          <p:cNvGrpSpPr/>
          <p:nvPr/>
        </p:nvGrpSpPr>
        <p:grpSpPr>
          <a:xfrm>
            <a:off x="367791" y="1573680"/>
            <a:ext cx="3534335" cy="3710639"/>
            <a:chOff x="1776894" y="1284055"/>
            <a:chExt cx="3534335" cy="371063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EF62F1D-AB5F-E079-30DD-B682AB8A9357}"/>
                </a:ext>
              </a:extLst>
            </p:cNvPr>
            <p:cNvSpPr/>
            <p:nvPr/>
          </p:nvSpPr>
          <p:spPr>
            <a:xfrm>
              <a:off x="1776894" y="1644723"/>
              <a:ext cx="880783" cy="2980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C64BDF-D00C-E229-5F6E-EB9CB8DB1B03}"/>
                </a:ext>
              </a:extLst>
            </p:cNvPr>
            <p:cNvSpPr/>
            <p:nvPr/>
          </p:nvSpPr>
          <p:spPr>
            <a:xfrm>
              <a:off x="3092464" y="2212041"/>
              <a:ext cx="880783" cy="24133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3D108D-6B7F-9CA9-02CB-B699DDD00FAD}"/>
                </a:ext>
              </a:extLst>
            </p:cNvPr>
            <p:cNvSpPr/>
            <p:nvPr/>
          </p:nvSpPr>
          <p:spPr>
            <a:xfrm>
              <a:off x="4430446" y="4163697"/>
              <a:ext cx="880783" cy="4616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CDBF32-792E-4CB1-AEF3-86DBA9BC9738}"/>
                </a:ext>
              </a:extLst>
            </p:cNvPr>
            <p:cNvSpPr txBox="1"/>
            <p:nvPr/>
          </p:nvSpPr>
          <p:spPr>
            <a:xfrm>
              <a:off x="1966254" y="4625362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mel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14AA01-83DA-35A2-B7E5-84E14D9E1A72}"/>
                </a:ext>
              </a:extLst>
            </p:cNvPr>
            <p:cNvSpPr txBox="1"/>
            <p:nvPr/>
          </p:nvSpPr>
          <p:spPr>
            <a:xfrm>
              <a:off x="3281824" y="4625362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5FD11B-01A9-8E97-E621-A17B0838C978}"/>
                </a:ext>
              </a:extLst>
            </p:cNvPr>
            <p:cNvSpPr txBox="1"/>
            <p:nvPr/>
          </p:nvSpPr>
          <p:spPr>
            <a:xfrm>
              <a:off x="4658299" y="4625362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scc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E3A6F5-8C1D-044D-D501-C993E9EB4583}"/>
                </a:ext>
              </a:extLst>
            </p:cNvPr>
            <p:cNvSpPr txBox="1"/>
            <p:nvPr/>
          </p:nvSpPr>
          <p:spPr>
            <a:xfrm>
              <a:off x="3222732" y="187421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1993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0402FD-EEE2-F302-BC5D-F4F459B4A336}"/>
                </a:ext>
              </a:extLst>
            </p:cNvPr>
            <p:cNvSpPr txBox="1"/>
            <p:nvPr/>
          </p:nvSpPr>
          <p:spPr>
            <a:xfrm>
              <a:off x="1850838" y="1284055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2713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B17E95-D3F8-00C4-6667-68C2A3FF5544}"/>
                </a:ext>
              </a:extLst>
            </p:cNvPr>
            <p:cNvSpPr txBox="1"/>
            <p:nvPr/>
          </p:nvSpPr>
          <p:spPr>
            <a:xfrm>
              <a:off x="4602975" y="3815794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376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5D4500-868F-C9AB-12B1-C69F2EDE1CD9}"/>
              </a:ext>
            </a:extLst>
          </p:cNvPr>
          <p:cNvGrpSpPr/>
          <p:nvPr/>
        </p:nvGrpSpPr>
        <p:grpSpPr>
          <a:xfrm>
            <a:off x="4612622" y="1664477"/>
            <a:ext cx="3534335" cy="3710639"/>
            <a:chOff x="1776894" y="1284055"/>
            <a:chExt cx="3534335" cy="37106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0B05E91-4C72-B4F3-5360-226ABD7AA5F6}"/>
                </a:ext>
              </a:extLst>
            </p:cNvPr>
            <p:cNvSpPr/>
            <p:nvPr/>
          </p:nvSpPr>
          <p:spPr>
            <a:xfrm>
              <a:off x="1776894" y="1644723"/>
              <a:ext cx="880783" cy="2980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4EA0803-BB73-225D-59EB-AED48D1BDF14}"/>
                </a:ext>
              </a:extLst>
            </p:cNvPr>
            <p:cNvSpPr/>
            <p:nvPr/>
          </p:nvSpPr>
          <p:spPr>
            <a:xfrm>
              <a:off x="3092464" y="1850946"/>
              <a:ext cx="880783" cy="27744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D418B39-3FF2-202A-110B-8E547FF729F7}"/>
                </a:ext>
              </a:extLst>
            </p:cNvPr>
            <p:cNvSpPr/>
            <p:nvPr/>
          </p:nvSpPr>
          <p:spPr>
            <a:xfrm>
              <a:off x="4430446" y="3091411"/>
              <a:ext cx="880783" cy="15339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96EF4B-CAE6-858A-749C-B6453C3B07B9}"/>
                </a:ext>
              </a:extLst>
            </p:cNvPr>
            <p:cNvSpPr txBox="1"/>
            <p:nvPr/>
          </p:nvSpPr>
          <p:spPr>
            <a:xfrm>
              <a:off x="1966254" y="4625362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mel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559E978-CDD3-87F2-AAC5-FC04A6395BD2}"/>
                </a:ext>
              </a:extLst>
            </p:cNvPr>
            <p:cNvSpPr txBox="1"/>
            <p:nvPr/>
          </p:nvSpPr>
          <p:spPr>
            <a:xfrm>
              <a:off x="3281824" y="4625362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bcc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56D653-FC12-27A8-0351-73162F791EBD}"/>
                </a:ext>
              </a:extLst>
            </p:cNvPr>
            <p:cNvSpPr txBox="1"/>
            <p:nvPr/>
          </p:nvSpPr>
          <p:spPr>
            <a:xfrm>
              <a:off x="4658299" y="4625362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scc</a:t>
              </a:r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0F6A9D-0FD6-0A71-5D45-64FFBB8FE883}"/>
                </a:ext>
              </a:extLst>
            </p:cNvPr>
            <p:cNvSpPr txBox="1"/>
            <p:nvPr/>
          </p:nvSpPr>
          <p:spPr>
            <a:xfrm>
              <a:off x="3222732" y="1481615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2503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417D404-D836-D12F-B72D-F9DDC85334BE}"/>
                </a:ext>
              </a:extLst>
            </p:cNvPr>
            <p:cNvSpPr txBox="1"/>
            <p:nvPr/>
          </p:nvSpPr>
          <p:spPr>
            <a:xfrm>
              <a:off x="1850838" y="1284055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2713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6077557-F897-1623-6932-DB2B5BC48CEE}"/>
                </a:ext>
              </a:extLst>
            </p:cNvPr>
            <p:cNvSpPr txBox="1"/>
            <p:nvPr/>
          </p:nvSpPr>
          <p:spPr>
            <a:xfrm>
              <a:off x="4566927" y="2732712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1276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4B2C165-ECCF-B0E8-F06D-B180CBCA6C4E}"/>
              </a:ext>
            </a:extLst>
          </p:cNvPr>
          <p:cNvSpPr txBox="1"/>
          <p:nvPr/>
        </p:nvSpPr>
        <p:spPr>
          <a:xfrm>
            <a:off x="441735" y="5505733"/>
            <a:ext cx="3546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Before Augmentation [Training]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C331AE-0122-A71B-6DBF-015C816E7452}"/>
              </a:ext>
            </a:extLst>
          </p:cNvPr>
          <p:cNvSpPr txBox="1"/>
          <p:nvPr/>
        </p:nvSpPr>
        <p:spPr>
          <a:xfrm>
            <a:off x="4698627" y="5505733"/>
            <a:ext cx="3383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After Augmentation [Training]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0C1E86-C4B7-38B4-9554-2216E23AD345}"/>
              </a:ext>
            </a:extLst>
          </p:cNvPr>
          <p:cNvSpPr txBox="1"/>
          <p:nvPr/>
        </p:nvSpPr>
        <p:spPr>
          <a:xfrm>
            <a:off x="8237033" y="2132334"/>
            <a:ext cx="400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Augmentation [Training]: </a:t>
            </a:r>
            <a:r>
              <a:rPr lang="en-US" b="1" dirty="0"/>
              <a:t>5760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BADED2-9273-642F-0BAD-96B2AEBDE7E7}"/>
              </a:ext>
            </a:extLst>
          </p:cNvPr>
          <p:cNvSpPr txBox="1"/>
          <p:nvPr/>
        </p:nvSpPr>
        <p:spPr>
          <a:xfrm>
            <a:off x="8237033" y="2521567"/>
            <a:ext cx="385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Augmentation [Training]: </a:t>
            </a:r>
            <a:r>
              <a:rPr lang="en-US" b="1" dirty="0"/>
              <a:t>6492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C1CE22-DB0A-3099-8769-4EF791A6F34D}"/>
              </a:ext>
            </a:extLst>
          </p:cNvPr>
          <p:cNvSpPr txBox="1"/>
          <p:nvPr/>
        </p:nvSpPr>
        <p:spPr>
          <a:xfrm>
            <a:off x="11362765" y="644451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9/19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FEA36E-6705-33CC-9014-253EC44B33CF}"/>
              </a:ext>
            </a:extLst>
          </p:cNvPr>
          <p:cNvSpPr txBox="1"/>
          <p:nvPr/>
        </p:nvSpPr>
        <p:spPr>
          <a:xfrm>
            <a:off x="4038598" y="6460141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CADx</a:t>
            </a:r>
            <a:r>
              <a:rPr lang="en-US" b="1" dirty="0">
                <a:solidFill>
                  <a:schemeClr val="bg1"/>
                </a:solidFill>
              </a:rPr>
              <a:t>| </a:t>
            </a:r>
            <a:r>
              <a:rPr lang="en-US" b="1" dirty="0" err="1">
                <a:solidFill>
                  <a:schemeClr val="bg1"/>
                </a:solidFill>
              </a:rPr>
              <a:t>UdG</a:t>
            </a:r>
            <a:r>
              <a:rPr lang="en-US" b="1" dirty="0">
                <a:solidFill>
                  <a:schemeClr val="bg1"/>
                </a:solidFill>
              </a:rPr>
              <a:t> | </a:t>
            </a:r>
            <a:r>
              <a:rPr lang="en-US" b="1" dirty="0" err="1">
                <a:solidFill>
                  <a:schemeClr val="bg1"/>
                </a:solidFill>
              </a:rPr>
              <a:t>MaIA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334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1128</Words>
  <Application>Microsoft Office PowerPoint</Application>
  <PresentationFormat>Widescreen</PresentationFormat>
  <Paragraphs>442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Imran Hossain</dc:creator>
  <cp:lastModifiedBy>Md Imran Hossain</cp:lastModifiedBy>
  <cp:revision>1</cp:revision>
  <dcterms:created xsi:type="dcterms:W3CDTF">2023-10-30T18:32:30Z</dcterms:created>
  <dcterms:modified xsi:type="dcterms:W3CDTF">2023-11-09T10:00:12Z</dcterms:modified>
</cp:coreProperties>
</file>