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6197-AA9C-41F0-C3DE-CA78D951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2001C-37D7-B432-FE2D-FA12527CC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9734-66A7-526B-F06A-57BF3FD5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5571-E454-E983-DA40-9B511CE1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6539-9727-2E5F-C1DB-AF18E615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66D9-8EAE-CD55-85E3-76DCF6B6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635C7-3C04-3C0F-B8B1-D2DA3CDF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9717-CCDB-F1DF-9176-2A00A3D2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D8B0-7AD2-2125-5CFD-ACF8CE9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BAFC-CE94-DF86-AFB0-24BA49D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05C0E-95DC-0E68-BA11-ED66CC22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5355-33C6-34B4-BC61-917C50772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3158-734B-F030-A1AD-1A21F62F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E84A-6B18-5DDC-45E3-797DEF7A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64D-B6B2-99C6-9B3B-A7B4866C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8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2239-2CDE-A817-7262-BAF46B9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4BEF-DBAF-D71B-6434-C9D1BE08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F2FA-FB28-BE8E-71B8-23BAC180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0829-5D75-13B4-3BED-F89F8CF2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C6C4-B080-888C-1C51-3D6AE40D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BFCA-F4C5-D2DB-AB25-930E7F84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AF95B-BC44-998C-E927-D7F7F198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823C-E830-FED1-1C9F-4B0AE3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21AD-8264-74FB-9337-7BBC44F6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E312-DD1A-E03B-422B-1E9840E2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1576-09FC-E13B-A092-FF673664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9036-3656-F538-37C0-D8E651C2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CEAB4-B4D5-3295-EA29-20D623541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729B5-9DF9-A0BD-956A-8B0254EF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AC2D-ACE1-CC2A-C4CE-A6E1756F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25C0-6806-9559-E97E-CD56775A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C763-1C49-F110-EB03-6D61A1B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66520-0E11-4D14-A9C3-B4D6B388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E3F59-B981-A912-AD44-863E86F93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EBB75-0E60-8A00-BC1D-92FE906A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DD6CA-139E-640C-A034-852ED515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6E761-D04F-481E-1642-7A211EBA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C0436-2CAE-8BB4-D743-0E49FFD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C6A7F-683E-D564-0393-2FCFF70E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8C54-A441-D40E-821F-9857FAF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E50EB-4462-5C63-8599-18D90F7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BF921-20BF-85AE-EAB8-C8F75DB3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E21B-F1AA-D1F5-B974-D020C688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7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2EDD0-2474-6540-A1FA-34AA7E8C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9FA44-FE87-1BDA-29FD-EE9077C9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4CA37-3106-EF3C-899C-B39E666D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1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858E-7B75-988C-2A12-8A66F2D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2C31-E0E4-01A6-1BCD-03A24D2C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1BDC3-AB7E-E770-6FD7-E405FD1DB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1A310-0CFF-E2E9-9423-24B3249F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A856-25EA-9E7C-28D7-13EB1BD9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32AE3-0CBD-46E8-4100-3BD58B1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38C8-BD04-D50F-45E0-036589C5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1FC89-F74C-AEA1-8A58-A4201177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6A006-F7FB-8AD8-A23F-EE3AD34A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48B3-4697-B859-AAAD-454712D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80AE-7CF1-862E-5A3E-3E9BC4C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5917-2135-1AF2-8AFC-121929C0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8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94E3F-5524-5E76-B191-48D45348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5A97-53EC-08BC-3DC1-E6228BAE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324D-9624-3481-97F2-31446435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2446-D3C1-413A-8A2B-CA492001552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9CFB-41C5-65E1-517A-67E7002CD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0B5C-F5CF-9BE4-E07D-DE43508A7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9DAF-6F8F-44DA-966F-71DD08CC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C978-2EB0-0FAA-6239-0A05B73B4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for Rating: Predict Food Ratings using 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8DAF0-AEC1-F72D-95B2-5DC6BA95B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238"/>
            <a:ext cx="94488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Ajay Kushwaha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Bhaumik Singh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Imran Nazir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Mohit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kumar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Siddharth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59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F4C2-D61A-0FFD-A980-4CAC9F2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AB2B-01CC-733A-5A72-333FAE5E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C8EB-C314-AAF0-A7F7-8C04D97E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72" y="317483"/>
            <a:ext cx="10419889" cy="58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5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A05F-E0CE-DC32-3844-DD80CA7C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C3E9-A936-7427-5452-951A7F17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7FFDD-A513-3866-896A-48904FC5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3" y="365125"/>
            <a:ext cx="10665045" cy="58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C5BC-E1A9-03A1-9DF2-D858CC32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76D5-1D4D-0346-60CC-6AE13B34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E913-6088-B5BD-379E-AD5801CE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588"/>
            <a:ext cx="10408732" cy="55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1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E51E-E66C-BBCF-AA06-8C5C885E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DD62-7290-C5CD-1E7F-C74844F0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0FC4C-A956-FB28-212C-824C040A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7" y="365125"/>
            <a:ext cx="10360532" cy="56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E357-A9C2-CCDC-EA59-8430231E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E833-8184-474C-B3DD-D5601B6E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C1C02-72B8-7FCE-C0FF-FB250CA5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8" y="508574"/>
            <a:ext cx="10716462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97F6-BF1F-DE7A-5DF6-BE6AD6B2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B0C49-32C9-ED46-DAEA-BCAC5459E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70" y="365125"/>
            <a:ext cx="10987859" cy="6071113"/>
          </a:xfrm>
        </p:spPr>
      </p:pic>
    </p:spTree>
    <p:extLst>
      <p:ext uri="{BB962C8B-B14F-4D97-AF65-F5344CB8AC3E}">
        <p14:creationId xmlns:p14="http://schemas.microsoft.com/office/powerpoint/2010/main" val="14895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3879-D37B-1FED-110C-9D4C1455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F8EF-0A68-3E10-3620-CFB91B26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3ECF7-D1B4-2EF1-1FA7-9E5785ED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735096"/>
            <a:ext cx="980016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4AD5-2C5B-DAAC-CD78-1F0D418B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A4D8-2694-5E2E-8CA9-7103948E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AA15C-5173-9204-783F-87A43856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796062"/>
            <a:ext cx="9769687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E34F-DF58-118C-B6B2-10E5E18E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57-F3BB-C20C-C842-E84CB99E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18349-836B-CF11-7AE5-ACB7032B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1" y="479425"/>
            <a:ext cx="10657875" cy="55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4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CFF5-0370-EFC7-E928-F88242F0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9410-F5F2-C7EA-F0B3-944B9D5D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FBF33-103C-6204-BB69-31938863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7" y="346198"/>
            <a:ext cx="10515600" cy="58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7CA5-7201-801D-1571-40A86C36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8AE5-A1F3-9CE7-52CE-7A489D3C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9A739-435E-38DC-3FDB-C5BAC01F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2" y="365126"/>
            <a:ext cx="10761909" cy="59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1F97-CD48-3211-2946-14DFED82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8CE9-C3F9-05C6-1849-8B225E80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6E64-C5D2-B368-7C5F-DECBF281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3" y="474555"/>
            <a:ext cx="10390431" cy="55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Recipe for Rating: Predict Food Ratings using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nazir</dc:creator>
  <cp:lastModifiedBy>imran nazir</cp:lastModifiedBy>
  <cp:revision>2</cp:revision>
  <dcterms:created xsi:type="dcterms:W3CDTF">2024-05-17T05:56:14Z</dcterms:created>
  <dcterms:modified xsi:type="dcterms:W3CDTF">2024-05-17T06:46:14Z</dcterms:modified>
</cp:coreProperties>
</file>