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3" r:id="rId5"/>
    <p:sldId id="258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B596-1AA2-46A9-919E-E18046E0B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Book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692D0-0E2E-409F-AB41-CABB07B90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Raji </a:t>
            </a:r>
            <a:r>
              <a:rPr lang="en-US" dirty="0" err="1"/>
              <a:t>Wareez</a:t>
            </a:r>
            <a:r>
              <a:rPr lang="en-US" dirty="0"/>
              <a:t> Olalekan</a:t>
            </a:r>
          </a:p>
          <a:p>
            <a:r>
              <a:rPr lang="en-US" dirty="0"/>
              <a:t>Md Imran Pavel</a:t>
            </a:r>
          </a:p>
        </p:txBody>
      </p:sp>
    </p:spTree>
    <p:extLst>
      <p:ext uri="{BB962C8B-B14F-4D97-AF65-F5344CB8AC3E}">
        <p14:creationId xmlns:p14="http://schemas.microsoft.com/office/powerpoint/2010/main" val="6446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DCA9-442A-4F41-B088-ECD9B203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7D28-9ED0-4094-939F-B7B34F0F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python library</a:t>
            </a:r>
          </a:p>
          <a:p>
            <a:r>
              <a:rPr lang="en-US" dirty="0" err="1"/>
              <a:t>Jupyter</a:t>
            </a:r>
            <a:r>
              <a:rPr lang="en-US" dirty="0"/>
              <a:t> Notebook (It is nothing necessary. For ease of development)</a:t>
            </a:r>
          </a:p>
        </p:txBody>
      </p:sp>
    </p:spTree>
    <p:extLst>
      <p:ext uri="{BB962C8B-B14F-4D97-AF65-F5344CB8AC3E}">
        <p14:creationId xmlns:p14="http://schemas.microsoft.com/office/powerpoint/2010/main" val="83929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DF9B-01D0-4183-B245-B734D9D6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1D3B-C338-410E-9E8B-A370EB498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https://www.kaggle.com/zygmunt/goodbooks-10k/home</a:t>
            </a:r>
          </a:p>
          <a:p>
            <a:r>
              <a:rPr lang="en-US" dirty="0"/>
              <a:t>Files:</a:t>
            </a:r>
          </a:p>
          <a:p>
            <a:pPr lvl="1"/>
            <a:r>
              <a:rPr lang="en-US" dirty="0"/>
              <a:t>Ratings.csv ( </a:t>
            </a:r>
            <a:r>
              <a:rPr lang="en-US" sz="2400" b="1" dirty="0" err="1"/>
              <a:t>book_id</a:t>
            </a:r>
            <a:r>
              <a:rPr lang="en-US" sz="2400" b="1" dirty="0"/>
              <a:t>, </a:t>
            </a:r>
            <a:r>
              <a:rPr lang="en-US" sz="2400" b="1" dirty="0" err="1"/>
              <a:t>user_id</a:t>
            </a:r>
            <a:r>
              <a:rPr lang="en-US" sz="2400" b="1" dirty="0"/>
              <a:t>, ratings 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Books.csv ( </a:t>
            </a:r>
            <a:r>
              <a:rPr lang="en-US" sz="2400" b="1" dirty="0" err="1"/>
              <a:t>book_id</a:t>
            </a:r>
            <a:r>
              <a:rPr lang="en-US" sz="2400" dirty="0"/>
              <a:t>, </a:t>
            </a:r>
            <a:r>
              <a:rPr lang="en-US" dirty="0" err="1"/>
              <a:t>work_id</a:t>
            </a:r>
            <a:r>
              <a:rPr lang="en-US" dirty="0"/>
              <a:t>, author, </a:t>
            </a:r>
            <a:r>
              <a:rPr lang="en-US" sz="2400" b="1" dirty="0"/>
              <a:t>title</a:t>
            </a:r>
            <a:r>
              <a:rPr lang="en-US" sz="2400" dirty="0"/>
              <a:t>, </a:t>
            </a:r>
            <a:r>
              <a:rPr lang="en-US" dirty="0"/>
              <a:t>average rating </a:t>
            </a:r>
            <a:r>
              <a:rPr lang="en-US" dirty="0" err="1"/>
              <a:t>etc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Data also contains, but we don’t need them:</a:t>
            </a:r>
          </a:p>
          <a:p>
            <a:pPr lvl="2"/>
            <a:r>
              <a:rPr lang="en-US" dirty="0"/>
              <a:t>Book_tags.csv ( </a:t>
            </a:r>
            <a:r>
              <a:rPr lang="en-US" dirty="0" err="1"/>
              <a:t>book_id</a:t>
            </a:r>
            <a:r>
              <a:rPr lang="en-US" dirty="0"/>
              <a:t>, </a:t>
            </a:r>
            <a:r>
              <a:rPr lang="en-US" dirty="0" err="1"/>
              <a:t>tag_id</a:t>
            </a:r>
            <a:r>
              <a:rPr lang="en-US" dirty="0"/>
              <a:t>, count )</a:t>
            </a:r>
          </a:p>
          <a:p>
            <a:pPr lvl="2"/>
            <a:r>
              <a:rPr lang="en-US" dirty="0"/>
              <a:t>Tags.csv ( </a:t>
            </a:r>
            <a:r>
              <a:rPr lang="en-US" dirty="0" err="1"/>
              <a:t>tag_id</a:t>
            </a:r>
            <a:r>
              <a:rPr lang="en-US" dirty="0"/>
              <a:t>, </a:t>
            </a:r>
            <a:r>
              <a:rPr lang="en-US" dirty="0" err="1"/>
              <a:t>tag_name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To_read.csv ( </a:t>
            </a:r>
            <a:r>
              <a:rPr lang="en-US" dirty="0" err="1"/>
              <a:t>book_id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Contains ratings of 10000 books from 53424 user</a:t>
            </a:r>
          </a:p>
        </p:txBody>
      </p:sp>
    </p:spTree>
    <p:extLst>
      <p:ext uri="{BB962C8B-B14F-4D97-AF65-F5344CB8AC3E}">
        <p14:creationId xmlns:p14="http://schemas.microsoft.com/office/powerpoint/2010/main" val="1347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1394-D100-421F-9E68-6EA8E13D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082C-BB64-4663-89C1-27651778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kept</a:t>
            </a:r>
          </a:p>
          <a:p>
            <a:pPr lvl="1"/>
            <a:r>
              <a:rPr lang="en-US" dirty="0"/>
              <a:t>Books that have </a:t>
            </a:r>
            <a:r>
              <a:rPr lang="en-US" b="1" dirty="0"/>
              <a:t>at least 100 </a:t>
            </a:r>
            <a:r>
              <a:rPr lang="en-US" dirty="0"/>
              <a:t>ratings from users</a:t>
            </a:r>
          </a:p>
          <a:p>
            <a:pPr lvl="1"/>
            <a:r>
              <a:rPr lang="en-US" dirty="0"/>
              <a:t>Users that have rated </a:t>
            </a:r>
            <a:r>
              <a:rPr lang="en-US" b="1" dirty="0"/>
              <a:t>at least 10 </a:t>
            </a:r>
            <a:r>
              <a:rPr lang="en-US" dirty="0"/>
              <a:t>books</a:t>
            </a:r>
          </a:p>
          <a:p>
            <a:r>
              <a:rPr lang="en-US" dirty="0"/>
              <a:t>Removed Duplicates</a:t>
            </a:r>
          </a:p>
          <a:p>
            <a:r>
              <a:rPr lang="en-US" dirty="0"/>
              <a:t>Initial Data</a:t>
            </a:r>
          </a:p>
          <a:p>
            <a:pPr lvl="1"/>
            <a:r>
              <a:rPr lang="en-US" dirty="0"/>
              <a:t>10000 Books</a:t>
            </a:r>
          </a:p>
          <a:p>
            <a:pPr lvl="1"/>
            <a:r>
              <a:rPr lang="en-US" dirty="0"/>
              <a:t>53424 Users</a:t>
            </a:r>
          </a:p>
          <a:p>
            <a:r>
              <a:rPr lang="en-US" b="1" dirty="0"/>
              <a:t>Filtered Data</a:t>
            </a:r>
          </a:p>
          <a:p>
            <a:pPr lvl="1"/>
            <a:r>
              <a:rPr lang="en-US" b="1" dirty="0"/>
              <a:t>6247 Books</a:t>
            </a:r>
          </a:p>
          <a:p>
            <a:pPr lvl="1"/>
            <a:r>
              <a:rPr lang="en-US" b="1" dirty="0"/>
              <a:t>16206 Users</a:t>
            </a:r>
          </a:p>
        </p:txBody>
      </p:sp>
    </p:spTree>
    <p:extLst>
      <p:ext uri="{BB962C8B-B14F-4D97-AF65-F5344CB8AC3E}">
        <p14:creationId xmlns:p14="http://schemas.microsoft.com/office/powerpoint/2010/main" val="402048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8A75-B556-4C0D-9D3F-13879259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28918"/>
            <a:ext cx="9404723" cy="1400530"/>
          </a:xfrm>
        </p:spPr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sz="2000" dirty="0"/>
              <a:t>(ratings.csv)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CF74C6-5F25-4B92-9FB7-920C5BF12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581" y="164265"/>
            <a:ext cx="5211094" cy="6529469"/>
          </a:xfrm>
        </p:spPr>
      </p:pic>
    </p:spTree>
    <p:extLst>
      <p:ext uri="{BB962C8B-B14F-4D97-AF65-F5344CB8AC3E}">
        <p14:creationId xmlns:p14="http://schemas.microsoft.com/office/powerpoint/2010/main" val="237272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87E9-CB66-4307-9BD7-09C18770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sz="2400" dirty="0"/>
              <a:t>(books.csv)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6F02D-E86A-4DEC-8E56-2126DFD2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79476-6A25-4ACD-936B-91D424D4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4" y="215967"/>
            <a:ext cx="5191125" cy="64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3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5547-43C2-4CF0-B50B-20EE6A82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A048-B0C6-4FD4-958D-98F9DE5F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a user with some items without ratings</a:t>
            </a:r>
          </a:p>
          <a:p>
            <a:pPr lvl="1"/>
            <a:r>
              <a:rPr lang="en-US" dirty="0"/>
              <a:t>Find 50 most similar users by traversing the content matrix</a:t>
            </a:r>
          </a:p>
          <a:p>
            <a:pPr lvl="2"/>
            <a:r>
              <a:rPr lang="en-US" dirty="0"/>
              <a:t>Pearson correlation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Calculate rating for a missing rating</a:t>
            </a:r>
          </a:p>
          <a:p>
            <a:pPr lvl="2"/>
            <a:r>
              <a:rPr lang="en-US" dirty="0"/>
              <a:t>Prediction function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Repeat for each item without rating</a:t>
            </a:r>
          </a:p>
          <a:p>
            <a:pPr lvl="1"/>
            <a:r>
              <a:rPr lang="en-US" dirty="0"/>
              <a:t>Recommend top 5 items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57BB6-D386-48CC-8D6C-B6CFC6BD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52" y="3192411"/>
            <a:ext cx="3043191" cy="716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65524-3EFD-4FE0-9275-E5E632B19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281" y="4876801"/>
            <a:ext cx="3100303" cy="6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3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7654-7A31-4E76-8008-B317632B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897843-44C2-4FF2-91F7-0E06DA6A0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791" y="1381125"/>
            <a:ext cx="1077281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5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8749-4CE6-456E-BC22-39EB3693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3BDE-BC83-408B-A0DD-5F8E3E63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217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Book Recommendation</vt:lpstr>
      <vt:lpstr>We used</vt:lpstr>
      <vt:lpstr>Data</vt:lpstr>
      <vt:lpstr>Data Filtering</vt:lpstr>
      <vt:lpstr>Data (ratings.csv)</vt:lpstr>
      <vt:lpstr>Data (books.csv)</vt:lpstr>
      <vt:lpstr>Algorithm</vt:lpstr>
      <vt:lpstr>Output</vt:lpstr>
      <vt:lpstr>Questions????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Books using collaborative filtering</dc:title>
  <dc:creator>Md Imran Pavel</dc:creator>
  <cp:lastModifiedBy>Md Imran Pavel</cp:lastModifiedBy>
  <cp:revision>17</cp:revision>
  <dcterms:created xsi:type="dcterms:W3CDTF">2018-11-14T02:28:30Z</dcterms:created>
  <dcterms:modified xsi:type="dcterms:W3CDTF">2018-12-04T09:20:17Z</dcterms:modified>
</cp:coreProperties>
</file>