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3" r:id="rId8"/>
    <p:sldId id="269" r:id="rId9"/>
    <p:sldId id="270" r:id="rId10"/>
    <p:sldId id="274" r:id="rId11"/>
    <p:sldId id="275" r:id="rId12"/>
    <p:sldId id="272" r:id="rId13"/>
    <p:sldId id="259" r:id="rId14"/>
    <p:sldId id="26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5A1A8-4A51-4260-A8F8-5E80507B05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F52B35C-6309-44B4-BB1C-45431CF4CAEF}">
      <dgm:prSet custT="1"/>
      <dgm:spPr/>
      <dgm:t>
        <a:bodyPr/>
        <a:lstStyle/>
        <a:p>
          <a:r>
            <a:rPr lang="en-US" sz="1700" dirty="0"/>
            <a:t>People use social media as a platform to express their opinions and views.</a:t>
          </a:r>
        </a:p>
      </dgm:t>
    </dgm:pt>
    <dgm:pt modelId="{0D96BA95-C444-4497-B23F-64908EABA95C}" type="parTrans" cxnId="{F9629924-9FEA-427D-AD25-7B220F0B8A54}">
      <dgm:prSet/>
      <dgm:spPr/>
      <dgm:t>
        <a:bodyPr/>
        <a:lstStyle/>
        <a:p>
          <a:endParaRPr lang="en-US"/>
        </a:p>
      </dgm:t>
    </dgm:pt>
    <dgm:pt modelId="{D69D14E9-083A-498F-B1EF-85DFDCAB0BBB}" type="sibTrans" cxnId="{F9629924-9FEA-427D-AD25-7B220F0B8A54}">
      <dgm:prSet/>
      <dgm:spPr/>
      <dgm:t>
        <a:bodyPr/>
        <a:lstStyle/>
        <a:p>
          <a:endParaRPr lang="en-US"/>
        </a:p>
      </dgm:t>
    </dgm:pt>
    <dgm:pt modelId="{A9377E2F-73BA-49D9-B550-80541B314BEA}">
      <dgm:prSet custT="1"/>
      <dgm:spPr/>
      <dgm:t>
        <a:bodyPr/>
        <a:lstStyle/>
        <a:p>
          <a:r>
            <a:rPr lang="en-US" sz="1700" dirty="0"/>
            <a:t>They do this freely and without any reluctance.</a:t>
          </a:r>
        </a:p>
      </dgm:t>
    </dgm:pt>
    <dgm:pt modelId="{6D78032A-571E-42D3-8DA8-210361918BC3}" type="parTrans" cxnId="{54667175-5EBD-4830-A224-5E74A2B5399A}">
      <dgm:prSet/>
      <dgm:spPr/>
      <dgm:t>
        <a:bodyPr/>
        <a:lstStyle/>
        <a:p>
          <a:endParaRPr lang="en-US"/>
        </a:p>
      </dgm:t>
    </dgm:pt>
    <dgm:pt modelId="{142B4490-ABAD-4A07-97F6-E8C9C53660C3}" type="sibTrans" cxnId="{54667175-5EBD-4830-A224-5E74A2B5399A}">
      <dgm:prSet/>
      <dgm:spPr/>
      <dgm:t>
        <a:bodyPr/>
        <a:lstStyle/>
        <a:p>
          <a:endParaRPr lang="en-US"/>
        </a:p>
      </dgm:t>
    </dgm:pt>
    <dgm:pt modelId="{C0795376-CBA7-4375-9A92-5298A176F354}">
      <dgm:prSet custT="1"/>
      <dgm:spPr/>
      <dgm:t>
        <a:bodyPr/>
        <a:lstStyle/>
        <a:p>
          <a:r>
            <a:rPr lang="en-US" sz="1700" dirty="0"/>
            <a:t>With it comes the risk of cyber abuse and harassment, which can put an end to people expressing themselves and giving up on seeking opinions.</a:t>
          </a:r>
        </a:p>
      </dgm:t>
    </dgm:pt>
    <dgm:pt modelId="{F63A6825-1133-48F2-AB05-13B86C176826}" type="parTrans" cxnId="{706B8CC8-6E3D-485F-9E6A-DCEC76638742}">
      <dgm:prSet/>
      <dgm:spPr/>
      <dgm:t>
        <a:bodyPr/>
        <a:lstStyle/>
        <a:p>
          <a:endParaRPr lang="en-US"/>
        </a:p>
      </dgm:t>
    </dgm:pt>
    <dgm:pt modelId="{3112091A-CCA9-4C98-A367-92C353F9950E}" type="sibTrans" cxnId="{706B8CC8-6E3D-485F-9E6A-DCEC76638742}">
      <dgm:prSet/>
      <dgm:spPr/>
      <dgm:t>
        <a:bodyPr/>
        <a:lstStyle/>
        <a:p>
          <a:endParaRPr lang="en-US"/>
        </a:p>
      </dgm:t>
    </dgm:pt>
    <dgm:pt modelId="{08E96A93-B0CA-424D-B5C4-B165AC423ED6}">
      <dgm:prSet custT="1"/>
      <dgm:spPr/>
      <dgm:t>
        <a:bodyPr/>
        <a:lstStyle/>
        <a:p>
          <a:r>
            <a:rPr lang="en-US" sz="1700" dirty="0"/>
            <a:t>To protect the users from cyberbullying, every organization should have an automated system in place to identify such malicious comments and suitable actions against the same.</a:t>
          </a:r>
        </a:p>
      </dgm:t>
    </dgm:pt>
    <dgm:pt modelId="{0C5AF8C9-8843-4205-BEF6-E584F17548E6}" type="parTrans" cxnId="{639CB4EA-B6A7-4148-B79B-FD1F94192C6C}">
      <dgm:prSet/>
      <dgm:spPr/>
      <dgm:t>
        <a:bodyPr/>
        <a:lstStyle/>
        <a:p>
          <a:endParaRPr lang="en-US"/>
        </a:p>
      </dgm:t>
    </dgm:pt>
    <dgm:pt modelId="{921CEF4A-1E77-4AF2-9BFE-BA2200245141}" type="sibTrans" cxnId="{639CB4EA-B6A7-4148-B79B-FD1F94192C6C}">
      <dgm:prSet/>
      <dgm:spPr/>
      <dgm:t>
        <a:bodyPr/>
        <a:lstStyle/>
        <a:p>
          <a:endParaRPr lang="en-US"/>
        </a:p>
      </dgm:t>
    </dgm:pt>
    <dgm:pt modelId="{8E63D9AB-8424-484A-B385-8415B7955737}" type="pres">
      <dgm:prSet presAssocID="{E705A1A8-4A51-4260-A8F8-5E80507B05F5}" presName="root" presStyleCnt="0">
        <dgm:presLayoutVars>
          <dgm:dir/>
          <dgm:resizeHandles val="exact"/>
        </dgm:presLayoutVars>
      </dgm:prSet>
      <dgm:spPr/>
    </dgm:pt>
    <dgm:pt modelId="{5E90CBFF-72FB-4EFB-8C83-75449F0FADFD}" type="pres">
      <dgm:prSet presAssocID="{E705A1A8-4A51-4260-A8F8-5E80507B05F5}" presName="container" presStyleCnt="0">
        <dgm:presLayoutVars>
          <dgm:dir/>
          <dgm:resizeHandles val="exact"/>
        </dgm:presLayoutVars>
      </dgm:prSet>
      <dgm:spPr/>
    </dgm:pt>
    <dgm:pt modelId="{3EDFFE4F-73E9-46D5-874C-2D2144D14F31}" type="pres">
      <dgm:prSet presAssocID="{BF52B35C-6309-44B4-BB1C-45431CF4CAEF}" presName="compNode" presStyleCnt="0"/>
      <dgm:spPr/>
    </dgm:pt>
    <dgm:pt modelId="{A2EF5684-E933-4E9B-9D6F-3D46985CE620}" type="pres">
      <dgm:prSet presAssocID="{BF52B35C-6309-44B4-BB1C-45431CF4CAEF}" presName="iconBgRect" presStyleLbl="bgShp" presStyleIdx="0" presStyleCnt="4"/>
      <dgm:spPr/>
    </dgm:pt>
    <dgm:pt modelId="{D81DD482-F558-46C7-A70D-2F5548656217}" type="pres">
      <dgm:prSet presAssocID="{BF52B35C-6309-44B4-BB1C-45431CF4CA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261216-DFDD-45DB-BD36-DC684ACE7104}" type="pres">
      <dgm:prSet presAssocID="{BF52B35C-6309-44B4-BB1C-45431CF4CAEF}" presName="spaceRect" presStyleCnt="0"/>
      <dgm:spPr/>
    </dgm:pt>
    <dgm:pt modelId="{F0E58645-CA66-4E9F-91FB-658C380DFB92}" type="pres">
      <dgm:prSet presAssocID="{BF52B35C-6309-44B4-BB1C-45431CF4CAEF}" presName="textRect" presStyleLbl="revTx" presStyleIdx="0" presStyleCnt="4">
        <dgm:presLayoutVars>
          <dgm:chMax val="1"/>
          <dgm:chPref val="1"/>
        </dgm:presLayoutVars>
      </dgm:prSet>
      <dgm:spPr/>
    </dgm:pt>
    <dgm:pt modelId="{345533F5-1767-4C14-8BC8-5F977DA729D5}" type="pres">
      <dgm:prSet presAssocID="{D69D14E9-083A-498F-B1EF-85DFDCAB0BBB}" presName="sibTrans" presStyleLbl="sibTrans2D1" presStyleIdx="0" presStyleCnt="0"/>
      <dgm:spPr/>
    </dgm:pt>
    <dgm:pt modelId="{B050A6F6-75DB-4BB3-9CF1-261C268AEB69}" type="pres">
      <dgm:prSet presAssocID="{A9377E2F-73BA-49D9-B550-80541B314BEA}" presName="compNode" presStyleCnt="0"/>
      <dgm:spPr/>
    </dgm:pt>
    <dgm:pt modelId="{F5FF702D-DBC4-496A-B95C-A50B55DBC8C3}" type="pres">
      <dgm:prSet presAssocID="{A9377E2F-73BA-49D9-B550-80541B314BEA}" presName="iconBgRect" presStyleLbl="bgShp" presStyleIdx="1" presStyleCnt="4"/>
      <dgm:spPr/>
    </dgm:pt>
    <dgm:pt modelId="{A2251C21-8F2B-4C9E-BEE4-640F9A394C71}" type="pres">
      <dgm:prSet presAssocID="{A9377E2F-73BA-49D9-B550-80541B31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FF3EB6C-9012-46BB-B616-38B3AE912FE9}" type="pres">
      <dgm:prSet presAssocID="{A9377E2F-73BA-49D9-B550-80541B314BEA}" presName="spaceRect" presStyleCnt="0"/>
      <dgm:spPr/>
    </dgm:pt>
    <dgm:pt modelId="{EDD5B5A7-2A99-4D9B-A6F7-A8B08517F067}" type="pres">
      <dgm:prSet presAssocID="{A9377E2F-73BA-49D9-B550-80541B314BEA}" presName="textRect" presStyleLbl="revTx" presStyleIdx="1" presStyleCnt="4">
        <dgm:presLayoutVars>
          <dgm:chMax val="1"/>
          <dgm:chPref val="1"/>
        </dgm:presLayoutVars>
      </dgm:prSet>
      <dgm:spPr/>
    </dgm:pt>
    <dgm:pt modelId="{CB4BFD6A-43A0-4EC0-85E8-DAADC4D410B3}" type="pres">
      <dgm:prSet presAssocID="{142B4490-ABAD-4A07-97F6-E8C9C53660C3}" presName="sibTrans" presStyleLbl="sibTrans2D1" presStyleIdx="0" presStyleCnt="0"/>
      <dgm:spPr/>
    </dgm:pt>
    <dgm:pt modelId="{95516D02-A3AF-44D1-BF57-9FAFEFEA48D1}" type="pres">
      <dgm:prSet presAssocID="{C0795376-CBA7-4375-9A92-5298A176F354}" presName="compNode" presStyleCnt="0"/>
      <dgm:spPr/>
    </dgm:pt>
    <dgm:pt modelId="{9CF357F2-9355-4A35-9B53-715C6FAB2D34}" type="pres">
      <dgm:prSet presAssocID="{C0795376-CBA7-4375-9A92-5298A176F354}" presName="iconBgRect" presStyleLbl="bgShp" presStyleIdx="2" presStyleCnt="4"/>
      <dgm:spPr/>
    </dgm:pt>
    <dgm:pt modelId="{4D1490C4-3FAC-4F68-9396-9A99B67C476D}" type="pres">
      <dgm:prSet presAssocID="{C0795376-CBA7-4375-9A92-5298A176F3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6CD1758-DBA2-47B3-B14E-6AB49669F1DB}" type="pres">
      <dgm:prSet presAssocID="{C0795376-CBA7-4375-9A92-5298A176F354}" presName="spaceRect" presStyleCnt="0"/>
      <dgm:spPr/>
    </dgm:pt>
    <dgm:pt modelId="{B1BC9FBF-AC76-4343-9F2B-FBC735F2F7B6}" type="pres">
      <dgm:prSet presAssocID="{C0795376-CBA7-4375-9A92-5298A176F354}" presName="textRect" presStyleLbl="revTx" presStyleIdx="2" presStyleCnt="4">
        <dgm:presLayoutVars>
          <dgm:chMax val="1"/>
          <dgm:chPref val="1"/>
        </dgm:presLayoutVars>
      </dgm:prSet>
      <dgm:spPr/>
    </dgm:pt>
    <dgm:pt modelId="{2CE1A595-B6B1-4517-AA62-3AAF15A31467}" type="pres">
      <dgm:prSet presAssocID="{3112091A-CCA9-4C98-A367-92C353F9950E}" presName="sibTrans" presStyleLbl="sibTrans2D1" presStyleIdx="0" presStyleCnt="0"/>
      <dgm:spPr/>
    </dgm:pt>
    <dgm:pt modelId="{EA2D22C2-7093-417D-9120-43769FA22CD7}" type="pres">
      <dgm:prSet presAssocID="{08E96A93-B0CA-424D-B5C4-B165AC423ED6}" presName="compNode" presStyleCnt="0"/>
      <dgm:spPr/>
    </dgm:pt>
    <dgm:pt modelId="{A93C1FDB-006C-487F-9A0E-3C750E599A97}" type="pres">
      <dgm:prSet presAssocID="{08E96A93-B0CA-424D-B5C4-B165AC423ED6}" presName="iconBgRect" presStyleLbl="bgShp" presStyleIdx="3" presStyleCnt="4"/>
      <dgm:spPr/>
    </dgm:pt>
    <dgm:pt modelId="{64EDEA70-C236-426A-8DD7-575BA09582E0}" type="pres">
      <dgm:prSet presAssocID="{08E96A93-B0CA-424D-B5C4-B165AC423E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959DC-0DA8-4444-A1B7-C1ED486ECC86}" type="pres">
      <dgm:prSet presAssocID="{08E96A93-B0CA-424D-B5C4-B165AC423ED6}" presName="spaceRect" presStyleCnt="0"/>
      <dgm:spPr/>
    </dgm:pt>
    <dgm:pt modelId="{ECA9ACCD-FB08-43C2-BB63-2E6E3F874125}" type="pres">
      <dgm:prSet presAssocID="{08E96A93-B0CA-424D-B5C4-B165AC423E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629924-9FEA-427D-AD25-7B220F0B8A54}" srcId="{E705A1A8-4A51-4260-A8F8-5E80507B05F5}" destId="{BF52B35C-6309-44B4-BB1C-45431CF4CAEF}" srcOrd="0" destOrd="0" parTransId="{0D96BA95-C444-4497-B23F-64908EABA95C}" sibTransId="{D69D14E9-083A-498F-B1EF-85DFDCAB0BBB}"/>
    <dgm:cxn modelId="{F441AE6A-0AC4-4B95-A60E-1E054CEF3456}" type="presOf" srcId="{3112091A-CCA9-4C98-A367-92C353F9950E}" destId="{2CE1A595-B6B1-4517-AA62-3AAF15A31467}" srcOrd="0" destOrd="0" presId="urn:microsoft.com/office/officeart/2018/2/layout/IconCircleList"/>
    <dgm:cxn modelId="{799A794B-72E7-45C7-8BF9-D766EC6DBFB2}" type="presOf" srcId="{D69D14E9-083A-498F-B1EF-85DFDCAB0BBB}" destId="{345533F5-1767-4C14-8BC8-5F977DA729D5}" srcOrd="0" destOrd="0" presId="urn:microsoft.com/office/officeart/2018/2/layout/IconCircleList"/>
    <dgm:cxn modelId="{54667175-5EBD-4830-A224-5E74A2B5399A}" srcId="{E705A1A8-4A51-4260-A8F8-5E80507B05F5}" destId="{A9377E2F-73BA-49D9-B550-80541B314BEA}" srcOrd="1" destOrd="0" parTransId="{6D78032A-571E-42D3-8DA8-210361918BC3}" sibTransId="{142B4490-ABAD-4A07-97F6-E8C9C53660C3}"/>
    <dgm:cxn modelId="{71FEB376-DA5D-40A8-B164-68180FFBA0AD}" type="presOf" srcId="{142B4490-ABAD-4A07-97F6-E8C9C53660C3}" destId="{CB4BFD6A-43A0-4EC0-85E8-DAADC4D410B3}" srcOrd="0" destOrd="0" presId="urn:microsoft.com/office/officeart/2018/2/layout/IconCircleList"/>
    <dgm:cxn modelId="{A9BA1577-54FD-4CBC-8D51-A3E645646686}" type="presOf" srcId="{C0795376-CBA7-4375-9A92-5298A176F354}" destId="{B1BC9FBF-AC76-4343-9F2B-FBC735F2F7B6}" srcOrd="0" destOrd="0" presId="urn:microsoft.com/office/officeart/2018/2/layout/IconCircleList"/>
    <dgm:cxn modelId="{D3FAC485-E4D1-41D6-951B-4297716260B4}" type="presOf" srcId="{E705A1A8-4A51-4260-A8F8-5E80507B05F5}" destId="{8E63D9AB-8424-484A-B385-8415B7955737}" srcOrd="0" destOrd="0" presId="urn:microsoft.com/office/officeart/2018/2/layout/IconCircleList"/>
    <dgm:cxn modelId="{706B8CC8-6E3D-485F-9E6A-DCEC76638742}" srcId="{E705A1A8-4A51-4260-A8F8-5E80507B05F5}" destId="{C0795376-CBA7-4375-9A92-5298A176F354}" srcOrd="2" destOrd="0" parTransId="{F63A6825-1133-48F2-AB05-13B86C176826}" sibTransId="{3112091A-CCA9-4C98-A367-92C353F9950E}"/>
    <dgm:cxn modelId="{79E68DDE-8B67-4D29-B055-D928511478BE}" type="presOf" srcId="{BF52B35C-6309-44B4-BB1C-45431CF4CAEF}" destId="{F0E58645-CA66-4E9F-91FB-658C380DFB92}" srcOrd="0" destOrd="0" presId="urn:microsoft.com/office/officeart/2018/2/layout/IconCircleList"/>
    <dgm:cxn modelId="{68E262E1-114E-4F56-B65B-DE838FC06AAB}" type="presOf" srcId="{08E96A93-B0CA-424D-B5C4-B165AC423ED6}" destId="{ECA9ACCD-FB08-43C2-BB63-2E6E3F874125}" srcOrd="0" destOrd="0" presId="urn:microsoft.com/office/officeart/2018/2/layout/IconCircleList"/>
    <dgm:cxn modelId="{00FF17E7-B80A-4B37-9CEE-97BC16DA0B7F}" type="presOf" srcId="{A9377E2F-73BA-49D9-B550-80541B314BEA}" destId="{EDD5B5A7-2A99-4D9B-A6F7-A8B08517F067}" srcOrd="0" destOrd="0" presId="urn:microsoft.com/office/officeart/2018/2/layout/IconCircleList"/>
    <dgm:cxn modelId="{639CB4EA-B6A7-4148-B79B-FD1F94192C6C}" srcId="{E705A1A8-4A51-4260-A8F8-5E80507B05F5}" destId="{08E96A93-B0CA-424D-B5C4-B165AC423ED6}" srcOrd="3" destOrd="0" parTransId="{0C5AF8C9-8843-4205-BEF6-E584F17548E6}" sibTransId="{921CEF4A-1E77-4AF2-9BFE-BA2200245141}"/>
    <dgm:cxn modelId="{369FF61E-5480-4FF6-A971-25335F83A668}" type="presParOf" srcId="{8E63D9AB-8424-484A-B385-8415B7955737}" destId="{5E90CBFF-72FB-4EFB-8C83-75449F0FADFD}" srcOrd="0" destOrd="0" presId="urn:microsoft.com/office/officeart/2018/2/layout/IconCircleList"/>
    <dgm:cxn modelId="{5862F013-A6B8-430F-9EC0-6DA40A66849C}" type="presParOf" srcId="{5E90CBFF-72FB-4EFB-8C83-75449F0FADFD}" destId="{3EDFFE4F-73E9-46D5-874C-2D2144D14F31}" srcOrd="0" destOrd="0" presId="urn:microsoft.com/office/officeart/2018/2/layout/IconCircleList"/>
    <dgm:cxn modelId="{1A9CCA9F-A127-432A-9EBB-F51B89B44813}" type="presParOf" srcId="{3EDFFE4F-73E9-46D5-874C-2D2144D14F31}" destId="{A2EF5684-E933-4E9B-9D6F-3D46985CE620}" srcOrd="0" destOrd="0" presId="urn:microsoft.com/office/officeart/2018/2/layout/IconCircleList"/>
    <dgm:cxn modelId="{48658481-E355-45FC-A001-B8529F9F96E7}" type="presParOf" srcId="{3EDFFE4F-73E9-46D5-874C-2D2144D14F31}" destId="{D81DD482-F558-46C7-A70D-2F5548656217}" srcOrd="1" destOrd="0" presId="urn:microsoft.com/office/officeart/2018/2/layout/IconCircleList"/>
    <dgm:cxn modelId="{0C6A287D-40E7-4189-ABD1-39C728C2FAFA}" type="presParOf" srcId="{3EDFFE4F-73E9-46D5-874C-2D2144D14F31}" destId="{53261216-DFDD-45DB-BD36-DC684ACE7104}" srcOrd="2" destOrd="0" presId="urn:microsoft.com/office/officeart/2018/2/layout/IconCircleList"/>
    <dgm:cxn modelId="{A6AC017B-5B1B-4630-94AF-407A8CA50BD1}" type="presParOf" srcId="{3EDFFE4F-73E9-46D5-874C-2D2144D14F31}" destId="{F0E58645-CA66-4E9F-91FB-658C380DFB92}" srcOrd="3" destOrd="0" presId="urn:microsoft.com/office/officeart/2018/2/layout/IconCircleList"/>
    <dgm:cxn modelId="{F514D15D-0E05-424D-988B-A4B1D29CA9E8}" type="presParOf" srcId="{5E90CBFF-72FB-4EFB-8C83-75449F0FADFD}" destId="{345533F5-1767-4C14-8BC8-5F977DA729D5}" srcOrd="1" destOrd="0" presId="urn:microsoft.com/office/officeart/2018/2/layout/IconCircleList"/>
    <dgm:cxn modelId="{3C61D40C-B918-40D3-940D-75F1521A8AA6}" type="presParOf" srcId="{5E90CBFF-72FB-4EFB-8C83-75449F0FADFD}" destId="{B050A6F6-75DB-4BB3-9CF1-261C268AEB69}" srcOrd="2" destOrd="0" presId="urn:microsoft.com/office/officeart/2018/2/layout/IconCircleList"/>
    <dgm:cxn modelId="{958AC06C-1759-438A-8E4F-B479B0A39B20}" type="presParOf" srcId="{B050A6F6-75DB-4BB3-9CF1-261C268AEB69}" destId="{F5FF702D-DBC4-496A-B95C-A50B55DBC8C3}" srcOrd="0" destOrd="0" presId="urn:microsoft.com/office/officeart/2018/2/layout/IconCircleList"/>
    <dgm:cxn modelId="{09595E84-4875-4DCA-A6A7-208A67B9A560}" type="presParOf" srcId="{B050A6F6-75DB-4BB3-9CF1-261C268AEB69}" destId="{A2251C21-8F2B-4C9E-BEE4-640F9A394C71}" srcOrd="1" destOrd="0" presId="urn:microsoft.com/office/officeart/2018/2/layout/IconCircleList"/>
    <dgm:cxn modelId="{208087FC-3FD9-4BEC-9159-E100271D22CE}" type="presParOf" srcId="{B050A6F6-75DB-4BB3-9CF1-261C268AEB69}" destId="{4FF3EB6C-9012-46BB-B616-38B3AE912FE9}" srcOrd="2" destOrd="0" presId="urn:microsoft.com/office/officeart/2018/2/layout/IconCircleList"/>
    <dgm:cxn modelId="{8BFC26BE-D814-4352-AECF-EB6447006280}" type="presParOf" srcId="{B050A6F6-75DB-4BB3-9CF1-261C268AEB69}" destId="{EDD5B5A7-2A99-4D9B-A6F7-A8B08517F067}" srcOrd="3" destOrd="0" presId="urn:microsoft.com/office/officeart/2018/2/layout/IconCircleList"/>
    <dgm:cxn modelId="{AB3AF3C2-E3CA-4C3F-97D4-36D64AB32375}" type="presParOf" srcId="{5E90CBFF-72FB-4EFB-8C83-75449F0FADFD}" destId="{CB4BFD6A-43A0-4EC0-85E8-DAADC4D410B3}" srcOrd="3" destOrd="0" presId="urn:microsoft.com/office/officeart/2018/2/layout/IconCircleList"/>
    <dgm:cxn modelId="{E6772538-0214-472E-87BF-511E20DD27D2}" type="presParOf" srcId="{5E90CBFF-72FB-4EFB-8C83-75449F0FADFD}" destId="{95516D02-A3AF-44D1-BF57-9FAFEFEA48D1}" srcOrd="4" destOrd="0" presId="urn:microsoft.com/office/officeart/2018/2/layout/IconCircleList"/>
    <dgm:cxn modelId="{014545AF-784C-461C-AC26-7BC5E53DD654}" type="presParOf" srcId="{95516D02-A3AF-44D1-BF57-9FAFEFEA48D1}" destId="{9CF357F2-9355-4A35-9B53-715C6FAB2D34}" srcOrd="0" destOrd="0" presId="urn:microsoft.com/office/officeart/2018/2/layout/IconCircleList"/>
    <dgm:cxn modelId="{908E2B51-B905-4782-B504-FB8A7D5A3CB8}" type="presParOf" srcId="{95516D02-A3AF-44D1-BF57-9FAFEFEA48D1}" destId="{4D1490C4-3FAC-4F68-9396-9A99B67C476D}" srcOrd="1" destOrd="0" presId="urn:microsoft.com/office/officeart/2018/2/layout/IconCircleList"/>
    <dgm:cxn modelId="{F9D6D384-A6AF-4A98-A8B6-99152AD1BF38}" type="presParOf" srcId="{95516D02-A3AF-44D1-BF57-9FAFEFEA48D1}" destId="{66CD1758-DBA2-47B3-B14E-6AB49669F1DB}" srcOrd="2" destOrd="0" presId="urn:microsoft.com/office/officeart/2018/2/layout/IconCircleList"/>
    <dgm:cxn modelId="{974ABE26-4FFD-4FD8-A05F-3FDFB85C64CF}" type="presParOf" srcId="{95516D02-A3AF-44D1-BF57-9FAFEFEA48D1}" destId="{B1BC9FBF-AC76-4343-9F2B-FBC735F2F7B6}" srcOrd="3" destOrd="0" presId="urn:microsoft.com/office/officeart/2018/2/layout/IconCircleList"/>
    <dgm:cxn modelId="{CB0AB246-4467-4692-859D-1C52ED50A1CA}" type="presParOf" srcId="{5E90CBFF-72FB-4EFB-8C83-75449F0FADFD}" destId="{2CE1A595-B6B1-4517-AA62-3AAF15A31467}" srcOrd="5" destOrd="0" presId="urn:microsoft.com/office/officeart/2018/2/layout/IconCircleList"/>
    <dgm:cxn modelId="{6F10A1CC-CAA2-4138-90EA-810EBD57B31F}" type="presParOf" srcId="{5E90CBFF-72FB-4EFB-8C83-75449F0FADFD}" destId="{EA2D22C2-7093-417D-9120-43769FA22CD7}" srcOrd="6" destOrd="0" presId="urn:microsoft.com/office/officeart/2018/2/layout/IconCircleList"/>
    <dgm:cxn modelId="{DEE91EA4-BF1A-4D4F-85F9-CD7F273AF9A5}" type="presParOf" srcId="{EA2D22C2-7093-417D-9120-43769FA22CD7}" destId="{A93C1FDB-006C-487F-9A0E-3C750E599A97}" srcOrd="0" destOrd="0" presId="urn:microsoft.com/office/officeart/2018/2/layout/IconCircleList"/>
    <dgm:cxn modelId="{991FF584-3161-4C18-934A-6AC6BDFCBB01}" type="presParOf" srcId="{EA2D22C2-7093-417D-9120-43769FA22CD7}" destId="{64EDEA70-C236-426A-8DD7-575BA09582E0}" srcOrd="1" destOrd="0" presId="urn:microsoft.com/office/officeart/2018/2/layout/IconCircleList"/>
    <dgm:cxn modelId="{99260FAD-9FE1-4855-A5C1-734023A46899}" type="presParOf" srcId="{EA2D22C2-7093-417D-9120-43769FA22CD7}" destId="{CEB959DC-0DA8-4444-A1B7-C1ED486ECC86}" srcOrd="2" destOrd="0" presId="urn:microsoft.com/office/officeart/2018/2/layout/IconCircleList"/>
    <dgm:cxn modelId="{B805A0BA-2E56-4EB9-9A66-16ED43677858}" type="presParOf" srcId="{EA2D22C2-7093-417D-9120-43769FA22CD7}" destId="{ECA9ACCD-FB08-43C2-BB63-2E6E3F8741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14F47-1724-4236-A8CE-860F71CB7D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D57A4D5-AD51-4EE7-89DF-FE13033F2F22}">
      <dgm:prSet/>
      <dgm:spPr/>
      <dgm:t>
        <a:bodyPr/>
        <a:lstStyle/>
        <a:p>
          <a:pPr>
            <a:defRPr b="1"/>
          </a:pPr>
          <a:r>
            <a:rPr lang="en-US"/>
            <a:t>Geography</a:t>
          </a:r>
        </a:p>
      </dgm:t>
    </dgm:pt>
    <dgm:pt modelId="{48FB92E8-5AA0-46D4-B08B-D1F8C69015DE}" type="parTrans" cxnId="{2939F6C0-21FC-4BA3-8198-8F7EED78229D}">
      <dgm:prSet/>
      <dgm:spPr/>
      <dgm:t>
        <a:bodyPr/>
        <a:lstStyle/>
        <a:p>
          <a:endParaRPr lang="en-US"/>
        </a:p>
      </dgm:t>
    </dgm:pt>
    <dgm:pt modelId="{981D9FD5-5973-46A7-84C7-D949C33CBB35}" type="sibTrans" cxnId="{2939F6C0-21FC-4BA3-8198-8F7EED78229D}">
      <dgm:prSet/>
      <dgm:spPr/>
      <dgm:t>
        <a:bodyPr/>
        <a:lstStyle/>
        <a:p>
          <a:endParaRPr lang="en-US"/>
        </a:p>
      </dgm:t>
    </dgm:pt>
    <dgm:pt modelId="{3948AB91-B991-466D-BC2D-C430A4497CCC}">
      <dgm:prSet/>
      <dgm:spPr/>
      <dgm:t>
        <a:bodyPr/>
        <a:lstStyle/>
        <a:p>
          <a:r>
            <a:rPr lang="en-US"/>
            <a:t>country</a:t>
          </a:r>
        </a:p>
      </dgm:t>
    </dgm:pt>
    <dgm:pt modelId="{AADA6EF2-3A0C-4AF1-B8A7-F52B1838539B}" type="parTrans" cxnId="{D23F76EF-B872-43B6-A1FB-D9E786734B06}">
      <dgm:prSet/>
      <dgm:spPr/>
      <dgm:t>
        <a:bodyPr/>
        <a:lstStyle/>
        <a:p>
          <a:endParaRPr lang="en-US"/>
        </a:p>
      </dgm:t>
    </dgm:pt>
    <dgm:pt modelId="{4878BF36-8198-4C66-A07A-B866BB150704}" type="sibTrans" cxnId="{D23F76EF-B872-43B6-A1FB-D9E786734B06}">
      <dgm:prSet/>
      <dgm:spPr/>
      <dgm:t>
        <a:bodyPr/>
        <a:lstStyle/>
        <a:p>
          <a:endParaRPr lang="en-US"/>
        </a:p>
      </dgm:t>
    </dgm:pt>
    <dgm:pt modelId="{EE84E6DD-6D4A-4121-800B-50AE2178A574}">
      <dgm:prSet/>
      <dgm:spPr/>
      <dgm:t>
        <a:bodyPr/>
        <a:lstStyle/>
        <a:p>
          <a:pPr>
            <a:defRPr b="1"/>
          </a:pPr>
          <a:r>
            <a:rPr lang="en-US"/>
            <a:t>Count</a:t>
          </a:r>
        </a:p>
      </dgm:t>
    </dgm:pt>
    <dgm:pt modelId="{2BD16BBC-96BB-43CD-AD3B-24C7DEA741E1}" type="parTrans" cxnId="{1884811D-4EE8-485A-8DE2-3C213E606D4C}">
      <dgm:prSet/>
      <dgm:spPr/>
      <dgm:t>
        <a:bodyPr/>
        <a:lstStyle/>
        <a:p>
          <a:endParaRPr lang="en-US"/>
        </a:p>
      </dgm:t>
    </dgm:pt>
    <dgm:pt modelId="{45E5B229-9CAA-4E3E-9B22-713E442E83C5}" type="sibTrans" cxnId="{1884811D-4EE8-485A-8DE2-3C213E606D4C}">
      <dgm:prSet/>
      <dgm:spPr/>
      <dgm:t>
        <a:bodyPr/>
        <a:lstStyle/>
        <a:p>
          <a:endParaRPr lang="en-US"/>
        </a:p>
      </dgm:t>
    </dgm:pt>
    <dgm:pt modelId="{95586571-B35D-4268-A5FE-5939EB272480}">
      <dgm:prSet/>
      <dgm:spPr/>
      <dgm:t>
        <a:bodyPr/>
        <a:lstStyle/>
        <a:p>
          <a:r>
            <a:rPr lang="en-US"/>
            <a:t>followers_count</a:t>
          </a:r>
        </a:p>
      </dgm:t>
    </dgm:pt>
    <dgm:pt modelId="{7A46081F-2DD0-40E4-841D-B8ED11FB9F48}" type="parTrans" cxnId="{53DA9E49-692F-4C97-83B7-A1376C95018C}">
      <dgm:prSet/>
      <dgm:spPr/>
      <dgm:t>
        <a:bodyPr/>
        <a:lstStyle/>
        <a:p>
          <a:endParaRPr lang="en-US"/>
        </a:p>
      </dgm:t>
    </dgm:pt>
    <dgm:pt modelId="{1672B2C2-6F97-48B4-9773-A005F38C55C2}" type="sibTrans" cxnId="{53DA9E49-692F-4C97-83B7-A1376C95018C}">
      <dgm:prSet/>
      <dgm:spPr/>
      <dgm:t>
        <a:bodyPr/>
        <a:lstStyle/>
        <a:p>
          <a:endParaRPr lang="en-US"/>
        </a:p>
      </dgm:t>
    </dgm:pt>
    <dgm:pt modelId="{0430257B-880E-48D6-8558-3610EBAD150E}">
      <dgm:prSet/>
      <dgm:spPr/>
      <dgm:t>
        <a:bodyPr/>
        <a:lstStyle/>
        <a:p>
          <a:endParaRPr lang="en-US"/>
        </a:p>
      </dgm:t>
    </dgm:pt>
    <dgm:pt modelId="{2904C49D-10F6-47FE-BC35-0585E50B2F35}" type="parTrans" cxnId="{8C831F7E-6C85-48D3-810A-E9319B33575A}">
      <dgm:prSet/>
      <dgm:spPr/>
      <dgm:t>
        <a:bodyPr/>
        <a:lstStyle/>
        <a:p>
          <a:endParaRPr lang="en-US"/>
        </a:p>
      </dgm:t>
    </dgm:pt>
    <dgm:pt modelId="{48BD73A5-4FFF-4937-AFC5-1185C1CDAFB8}" type="sibTrans" cxnId="{8C831F7E-6C85-48D3-810A-E9319B33575A}">
      <dgm:prSet/>
      <dgm:spPr/>
      <dgm:t>
        <a:bodyPr/>
        <a:lstStyle/>
        <a:p>
          <a:endParaRPr lang="en-US"/>
        </a:p>
      </dgm:t>
    </dgm:pt>
    <dgm:pt modelId="{562BB227-B23F-406F-B6A3-461E0D08D41B}">
      <dgm:prSet/>
      <dgm:spPr/>
      <dgm:t>
        <a:bodyPr/>
        <a:lstStyle/>
        <a:p>
          <a:pPr>
            <a:defRPr b="1"/>
          </a:pPr>
          <a:r>
            <a:rPr lang="en-US"/>
            <a:t>Date and Time</a:t>
          </a:r>
        </a:p>
      </dgm:t>
    </dgm:pt>
    <dgm:pt modelId="{C94191FB-1F78-4014-8106-0A4B7409CF8E}" type="parTrans" cxnId="{B88795B6-FA7C-4A1F-AE06-DFCAC773D607}">
      <dgm:prSet/>
      <dgm:spPr/>
      <dgm:t>
        <a:bodyPr/>
        <a:lstStyle/>
        <a:p>
          <a:endParaRPr lang="en-US"/>
        </a:p>
      </dgm:t>
    </dgm:pt>
    <dgm:pt modelId="{BE0CCE41-0AF2-4858-A2F9-A8004DB8D48C}" type="sibTrans" cxnId="{B88795B6-FA7C-4A1F-AE06-DFCAC773D607}">
      <dgm:prSet/>
      <dgm:spPr/>
      <dgm:t>
        <a:bodyPr/>
        <a:lstStyle/>
        <a:p>
          <a:endParaRPr lang="en-US"/>
        </a:p>
      </dgm:t>
    </dgm:pt>
    <dgm:pt modelId="{CDFABDCB-DA10-4D32-8A15-0FCB7C18E7B8}">
      <dgm:prSet/>
      <dgm:spPr/>
      <dgm:t>
        <a:bodyPr/>
        <a:lstStyle/>
        <a:p>
          <a:r>
            <a:rPr lang="en-US"/>
            <a:t>dateTime</a:t>
          </a:r>
        </a:p>
      </dgm:t>
    </dgm:pt>
    <dgm:pt modelId="{4C3831A5-201C-484C-8897-666A9FFBE84E}" type="parTrans" cxnId="{C84B520B-82AA-467E-AC07-6A5BB00974AC}">
      <dgm:prSet/>
      <dgm:spPr/>
      <dgm:t>
        <a:bodyPr/>
        <a:lstStyle/>
        <a:p>
          <a:endParaRPr lang="en-US"/>
        </a:p>
      </dgm:t>
    </dgm:pt>
    <dgm:pt modelId="{182CE3BD-866F-4BBE-8764-91DDFFB7D688}" type="sibTrans" cxnId="{C84B520B-82AA-467E-AC07-6A5BB00974AC}">
      <dgm:prSet/>
      <dgm:spPr/>
      <dgm:t>
        <a:bodyPr/>
        <a:lstStyle/>
        <a:p>
          <a:endParaRPr lang="en-US"/>
        </a:p>
      </dgm:t>
    </dgm:pt>
    <dgm:pt modelId="{FB351142-B914-48A6-942C-D8BAE9E64709}">
      <dgm:prSet/>
      <dgm:spPr/>
      <dgm:t>
        <a:bodyPr/>
        <a:lstStyle/>
        <a:p>
          <a:r>
            <a:rPr lang="en-US"/>
            <a:t>country_code</a:t>
          </a:r>
        </a:p>
      </dgm:t>
    </dgm:pt>
    <dgm:pt modelId="{983174CE-8620-49FC-AF16-7E70B2213B19}" type="parTrans" cxnId="{8C1C404F-9A0C-478E-9FCE-1C152CF11F43}">
      <dgm:prSet/>
      <dgm:spPr/>
      <dgm:t>
        <a:bodyPr/>
        <a:lstStyle/>
        <a:p>
          <a:endParaRPr lang="en-US"/>
        </a:p>
      </dgm:t>
    </dgm:pt>
    <dgm:pt modelId="{005C2794-1684-4D51-BE8B-3995FA355DAF}" type="sibTrans" cxnId="{8C1C404F-9A0C-478E-9FCE-1C152CF11F43}">
      <dgm:prSet/>
      <dgm:spPr/>
      <dgm:t>
        <a:bodyPr/>
        <a:lstStyle/>
        <a:p>
          <a:endParaRPr lang="en-US"/>
        </a:p>
      </dgm:t>
    </dgm:pt>
    <dgm:pt modelId="{E53A399D-6978-45A2-892D-3704BEFBD720}">
      <dgm:prSet/>
      <dgm:spPr/>
      <dgm:t>
        <a:bodyPr/>
        <a:lstStyle/>
        <a:p>
          <a:r>
            <a:rPr lang="en-US"/>
            <a:t>quote_count</a:t>
          </a:r>
        </a:p>
      </dgm:t>
    </dgm:pt>
    <dgm:pt modelId="{F8DCDC58-B6EA-4386-8103-2BDD97102E51}" type="parTrans" cxnId="{B4B53F25-B9CE-49CC-B67B-636FF64E168C}">
      <dgm:prSet/>
      <dgm:spPr/>
      <dgm:t>
        <a:bodyPr/>
        <a:lstStyle/>
        <a:p>
          <a:endParaRPr lang="en-US"/>
        </a:p>
      </dgm:t>
    </dgm:pt>
    <dgm:pt modelId="{0656EABE-231A-429E-93F7-3A67D1346E31}" type="sibTrans" cxnId="{B4B53F25-B9CE-49CC-B67B-636FF64E168C}">
      <dgm:prSet/>
      <dgm:spPr/>
      <dgm:t>
        <a:bodyPr/>
        <a:lstStyle/>
        <a:p>
          <a:endParaRPr lang="en-US"/>
        </a:p>
      </dgm:t>
    </dgm:pt>
    <dgm:pt modelId="{EBE665A4-34C3-4F47-B16A-C4C481CE8E39}">
      <dgm:prSet/>
      <dgm:spPr/>
      <dgm:t>
        <a:bodyPr/>
        <a:lstStyle/>
        <a:p>
          <a:r>
            <a:rPr lang="en-US"/>
            <a:t>reply_count</a:t>
          </a:r>
        </a:p>
      </dgm:t>
    </dgm:pt>
    <dgm:pt modelId="{E1C46D9A-59CD-4353-A70E-823EE279721D}" type="parTrans" cxnId="{C204ABBF-7176-4A9E-9F59-CDE1B3CF2282}">
      <dgm:prSet/>
      <dgm:spPr/>
      <dgm:t>
        <a:bodyPr/>
        <a:lstStyle/>
        <a:p>
          <a:endParaRPr lang="en-US"/>
        </a:p>
      </dgm:t>
    </dgm:pt>
    <dgm:pt modelId="{2D540CEB-901F-4604-A7AA-7FCFF17D7705}" type="sibTrans" cxnId="{C204ABBF-7176-4A9E-9F59-CDE1B3CF2282}">
      <dgm:prSet/>
      <dgm:spPr/>
      <dgm:t>
        <a:bodyPr/>
        <a:lstStyle/>
        <a:p>
          <a:endParaRPr lang="en-US"/>
        </a:p>
      </dgm:t>
    </dgm:pt>
    <dgm:pt modelId="{27D36A8F-2F91-4522-8EC6-F3D3DE6CB92C}">
      <dgm:prSet/>
      <dgm:spPr/>
      <dgm:t>
        <a:bodyPr/>
        <a:lstStyle/>
        <a:p>
          <a:r>
            <a:rPr lang="en-US"/>
            <a:t>retweet_count</a:t>
          </a:r>
        </a:p>
      </dgm:t>
    </dgm:pt>
    <dgm:pt modelId="{A9BA9BEF-4E85-4887-9337-C3A043AB842E}" type="parTrans" cxnId="{C6DA8FB8-B90C-45D1-80C6-BC03F29CDAAD}">
      <dgm:prSet/>
      <dgm:spPr/>
      <dgm:t>
        <a:bodyPr/>
        <a:lstStyle/>
        <a:p>
          <a:endParaRPr lang="en-US"/>
        </a:p>
      </dgm:t>
    </dgm:pt>
    <dgm:pt modelId="{0B8CB0B3-3251-4CB1-8C7C-8571C30C9E7C}" type="sibTrans" cxnId="{C6DA8FB8-B90C-45D1-80C6-BC03F29CDAAD}">
      <dgm:prSet/>
      <dgm:spPr/>
      <dgm:t>
        <a:bodyPr/>
        <a:lstStyle/>
        <a:p>
          <a:endParaRPr lang="en-US"/>
        </a:p>
      </dgm:t>
    </dgm:pt>
    <dgm:pt modelId="{83F821B4-1831-4B00-8ED3-EF1A8110CF0C}">
      <dgm:prSet/>
      <dgm:spPr/>
      <dgm:t>
        <a:bodyPr/>
        <a:lstStyle/>
        <a:p>
          <a:r>
            <a:rPr lang="en-US"/>
            <a:t>favorite_count</a:t>
          </a:r>
        </a:p>
      </dgm:t>
    </dgm:pt>
    <dgm:pt modelId="{9E2D2776-4D3A-45A3-B5C0-4A220C8800A0}" type="parTrans" cxnId="{BD8B7469-4A24-4C8C-BC75-878FD0E80CCD}">
      <dgm:prSet/>
      <dgm:spPr/>
      <dgm:t>
        <a:bodyPr/>
        <a:lstStyle/>
        <a:p>
          <a:endParaRPr lang="en-US"/>
        </a:p>
      </dgm:t>
    </dgm:pt>
    <dgm:pt modelId="{AACB524A-4041-4C61-B400-4BE5B15EDA31}" type="sibTrans" cxnId="{BD8B7469-4A24-4C8C-BC75-878FD0E80CCD}">
      <dgm:prSet/>
      <dgm:spPr/>
      <dgm:t>
        <a:bodyPr/>
        <a:lstStyle/>
        <a:p>
          <a:endParaRPr lang="en-US"/>
        </a:p>
      </dgm:t>
    </dgm:pt>
    <dgm:pt modelId="{9CCE2686-E57C-45B7-832C-13EF9B9BDBC5}" type="pres">
      <dgm:prSet presAssocID="{BFE14F47-1724-4236-A8CE-860F71CB7DAD}" presName="root" presStyleCnt="0">
        <dgm:presLayoutVars>
          <dgm:dir/>
          <dgm:resizeHandles val="exact"/>
        </dgm:presLayoutVars>
      </dgm:prSet>
      <dgm:spPr/>
    </dgm:pt>
    <dgm:pt modelId="{C9A211A7-D455-4B2F-9DA5-1A21D0859930}" type="pres">
      <dgm:prSet presAssocID="{ED57A4D5-AD51-4EE7-89DF-FE13033F2F22}" presName="compNode" presStyleCnt="0"/>
      <dgm:spPr/>
    </dgm:pt>
    <dgm:pt modelId="{D3769969-0A87-403E-8CC3-7222F467011C}" type="pres">
      <dgm:prSet presAssocID="{ED57A4D5-AD51-4EE7-89DF-FE13033F2F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ia"/>
        </a:ext>
      </dgm:extLst>
    </dgm:pt>
    <dgm:pt modelId="{1CE5F638-C6A9-4B49-8DB5-90A0BD610841}" type="pres">
      <dgm:prSet presAssocID="{ED57A4D5-AD51-4EE7-89DF-FE13033F2F22}" presName="iconSpace" presStyleCnt="0"/>
      <dgm:spPr/>
    </dgm:pt>
    <dgm:pt modelId="{9AD99C13-8973-49E9-8DC8-20C8F99D8CC0}" type="pres">
      <dgm:prSet presAssocID="{ED57A4D5-AD51-4EE7-89DF-FE13033F2F22}" presName="parTx" presStyleLbl="revTx" presStyleIdx="0" presStyleCnt="6">
        <dgm:presLayoutVars>
          <dgm:chMax val="0"/>
          <dgm:chPref val="0"/>
        </dgm:presLayoutVars>
      </dgm:prSet>
      <dgm:spPr/>
    </dgm:pt>
    <dgm:pt modelId="{B60711B3-197D-491A-B5E6-C0C39D9B6541}" type="pres">
      <dgm:prSet presAssocID="{ED57A4D5-AD51-4EE7-89DF-FE13033F2F22}" presName="txSpace" presStyleCnt="0"/>
      <dgm:spPr/>
    </dgm:pt>
    <dgm:pt modelId="{A017E3BA-36D8-4913-8612-FC0387818BEC}" type="pres">
      <dgm:prSet presAssocID="{ED57A4D5-AD51-4EE7-89DF-FE13033F2F22}" presName="desTx" presStyleLbl="revTx" presStyleIdx="1" presStyleCnt="6">
        <dgm:presLayoutVars/>
      </dgm:prSet>
      <dgm:spPr/>
    </dgm:pt>
    <dgm:pt modelId="{6D127F67-4C3C-4AB6-8BE4-C6DE12558FAE}" type="pres">
      <dgm:prSet presAssocID="{981D9FD5-5973-46A7-84C7-D949C33CBB35}" presName="sibTrans" presStyleCnt="0"/>
      <dgm:spPr/>
    </dgm:pt>
    <dgm:pt modelId="{1A0EFCE3-0904-466F-993E-1F4F2134F454}" type="pres">
      <dgm:prSet presAssocID="{EE84E6DD-6D4A-4121-800B-50AE2178A574}" presName="compNode" presStyleCnt="0"/>
      <dgm:spPr/>
    </dgm:pt>
    <dgm:pt modelId="{79F740BB-E4CE-427C-B085-C5D216D64620}" type="pres">
      <dgm:prSet presAssocID="{EE84E6DD-6D4A-4121-800B-50AE2178A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FF409E-C639-4B48-BB36-206D89D87459}" type="pres">
      <dgm:prSet presAssocID="{EE84E6DD-6D4A-4121-800B-50AE2178A574}" presName="iconSpace" presStyleCnt="0"/>
      <dgm:spPr/>
    </dgm:pt>
    <dgm:pt modelId="{AC9B072B-A4D6-46F8-BD6F-1522325EBC60}" type="pres">
      <dgm:prSet presAssocID="{EE84E6DD-6D4A-4121-800B-50AE2178A574}" presName="parTx" presStyleLbl="revTx" presStyleIdx="2" presStyleCnt="6">
        <dgm:presLayoutVars>
          <dgm:chMax val="0"/>
          <dgm:chPref val="0"/>
        </dgm:presLayoutVars>
      </dgm:prSet>
      <dgm:spPr/>
    </dgm:pt>
    <dgm:pt modelId="{097BAB21-2067-4D7A-AC47-DFEA5C702EF1}" type="pres">
      <dgm:prSet presAssocID="{EE84E6DD-6D4A-4121-800B-50AE2178A574}" presName="txSpace" presStyleCnt="0"/>
      <dgm:spPr/>
    </dgm:pt>
    <dgm:pt modelId="{C6D2CB82-063F-40C8-9947-A4015C4F7C42}" type="pres">
      <dgm:prSet presAssocID="{EE84E6DD-6D4A-4121-800B-50AE2178A574}" presName="desTx" presStyleLbl="revTx" presStyleIdx="3" presStyleCnt="6">
        <dgm:presLayoutVars/>
      </dgm:prSet>
      <dgm:spPr/>
    </dgm:pt>
    <dgm:pt modelId="{A03F0918-B0E8-4451-8ED7-A064791AA78D}" type="pres">
      <dgm:prSet presAssocID="{45E5B229-9CAA-4E3E-9B22-713E442E83C5}" presName="sibTrans" presStyleCnt="0"/>
      <dgm:spPr/>
    </dgm:pt>
    <dgm:pt modelId="{32F8B87F-00A5-4F20-87DD-E4A3621C1C42}" type="pres">
      <dgm:prSet presAssocID="{562BB227-B23F-406F-B6A3-461E0D08D41B}" presName="compNode" presStyleCnt="0"/>
      <dgm:spPr/>
    </dgm:pt>
    <dgm:pt modelId="{37E73898-42D6-4CFB-903F-33A46E10863B}" type="pres">
      <dgm:prSet presAssocID="{562BB227-B23F-406F-B6A3-461E0D08D4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B9FF56C-440E-4E65-B57D-2BA4497BFF07}" type="pres">
      <dgm:prSet presAssocID="{562BB227-B23F-406F-B6A3-461E0D08D41B}" presName="iconSpace" presStyleCnt="0"/>
      <dgm:spPr/>
    </dgm:pt>
    <dgm:pt modelId="{0A5253A3-7235-4BFB-A12D-8F7C10DDB08D}" type="pres">
      <dgm:prSet presAssocID="{562BB227-B23F-406F-B6A3-461E0D08D41B}" presName="parTx" presStyleLbl="revTx" presStyleIdx="4" presStyleCnt="6">
        <dgm:presLayoutVars>
          <dgm:chMax val="0"/>
          <dgm:chPref val="0"/>
        </dgm:presLayoutVars>
      </dgm:prSet>
      <dgm:spPr/>
    </dgm:pt>
    <dgm:pt modelId="{CC59D773-420A-4358-A018-C5BB50B51137}" type="pres">
      <dgm:prSet presAssocID="{562BB227-B23F-406F-B6A3-461E0D08D41B}" presName="txSpace" presStyleCnt="0"/>
      <dgm:spPr/>
    </dgm:pt>
    <dgm:pt modelId="{DF0ED621-635E-4340-8C3B-9FB209BE5B65}" type="pres">
      <dgm:prSet presAssocID="{562BB227-B23F-406F-B6A3-461E0D08D41B}" presName="desTx" presStyleLbl="revTx" presStyleIdx="5" presStyleCnt="6">
        <dgm:presLayoutVars/>
      </dgm:prSet>
      <dgm:spPr/>
    </dgm:pt>
  </dgm:ptLst>
  <dgm:cxnLst>
    <dgm:cxn modelId="{C84B520B-82AA-467E-AC07-6A5BB00974AC}" srcId="{562BB227-B23F-406F-B6A3-461E0D08D41B}" destId="{CDFABDCB-DA10-4D32-8A15-0FCB7C18E7B8}" srcOrd="0" destOrd="0" parTransId="{4C3831A5-201C-484C-8897-666A9FFBE84E}" sibTransId="{182CE3BD-866F-4BBE-8764-91DDFFB7D688}"/>
    <dgm:cxn modelId="{3D27E40B-CF81-47A8-8BF8-C4AE6E505B8D}" type="presOf" srcId="{EE84E6DD-6D4A-4121-800B-50AE2178A574}" destId="{AC9B072B-A4D6-46F8-BD6F-1522325EBC60}" srcOrd="0" destOrd="0" presId="urn:microsoft.com/office/officeart/2018/5/layout/CenteredIconLabelDescriptionList"/>
    <dgm:cxn modelId="{19EA1510-9C0C-403D-B5FE-8C48A7045873}" type="presOf" srcId="{EBE665A4-34C3-4F47-B16A-C4C481CE8E39}" destId="{C6D2CB82-063F-40C8-9947-A4015C4F7C42}" srcOrd="0" destOrd="2" presId="urn:microsoft.com/office/officeart/2018/5/layout/CenteredIconLabelDescriptionList"/>
    <dgm:cxn modelId="{1884811D-4EE8-485A-8DE2-3C213E606D4C}" srcId="{BFE14F47-1724-4236-A8CE-860F71CB7DAD}" destId="{EE84E6DD-6D4A-4121-800B-50AE2178A574}" srcOrd="1" destOrd="0" parTransId="{2BD16BBC-96BB-43CD-AD3B-24C7DEA741E1}" sibTransId="{45E5B229-9CAA-4E3E-9B22-713E442E83C5}"/>
    <dgm:cxn modelId="{B4B53F25-B9CE-49CC-B67B-636FF64E168C}" srcId="{EE84E6DD-6D4A-4121-800B-50AE2178A574}" destId="{E53A399D-6978-45A2-892D-3704BEFBD720}" srcOrd="1" destOrd="0" parTransId="{F8DCDC58-B6EA-4386-8103-2BDD97102E51}" sibTransId="{0656EABE-231A-429E-93F7-3A67D1346E31}"/>
    <dgm:cxn modelId="{0F824F30-8838-4AE0-8407-0807887841B8}" type="presOf" srcId="{0430257B-880E-48D6-8558-3610EBAD150E}" destId="{C6D2CB82-063F-40C8-9947-A4015C4F7C42}" srcOrd="0" destOrd="5" presId="urn:microsoft.com/office/officeart/2018/5/layout/CenteredIconLabelDescriptionList"/>
    <dgm:cxn modelId="{84DE6F38-4B16-4899-97EC-BD9F9F3A63CB}" type="presOf" srcId="{562BB227-B23F-406F-B6A3-461E0D08D41B}" destId="{0A5253A3-7235-4BFB-A12D-8F7C10DDB08D}" srcOrd="0" destOrd="0" presId="urn:microsoft.com/office/officeart/2018/5/layout/CenteredIconLabelDescriptionList"/>
    <dgm:cxn modelId="{A1667538-8E0A-447C-BEEC-8B4260607254}" type="presOf" srcId="{83F821B4-1831-4B00-8ED3-EF1A8110CF0C}" destId="{C6D2CB82-063F-40C8-9947-A4015C4F7C42}" srcOrd="0" destOrd="4" presId="urn:microsoft.com/office/officeart/2018/5/layout/CenteredIconLabelDescriptionList"/>
    <dgm:cxn modelId="{F1BD9839-5F31-4F9D-9028-9D31A578C715}" type="presOf" srcId="{BFE14F47-1724-4236-A8CE-860F71CB7DAD}" destId="{9CCE2686-E57C-45B7-832C-13EF9B9BDBC5}" srcOrd="0" destOrd="0" presId="urn:microsoft.com/office/officeart/2018/5/layout/CenteredIconLabelDescriptionList"/>
    <dgm:cxn modelId="{9C9EAE44-349D-4D49-B7DF-101B1B4DD7AA}" type="presOf" srcId="{3948AB91-B991-466D-BC2D-C430A4497CCC}" destId="{A017E3BA-36D8-4913-8612-FC0387818BEC}" srcOrd="0" destOrd="0" presId="urn:microsoft.com/office/officeart/2018/5/layout/CenteredIconLabelDescriptionList"/>
    <dgm:cxn modelId="{BD8B7469-4A24-4C8C-BC75-878FD0E80CCD}" srcId="{EE84E6DD-6D4A-4121-800B-50AE2178A574}" destId="{83F821B4-1831-4B00-8ED3-EF1A8110CF0C}" srcOrd="4" destOrd="0" parTransId="{9E2D2776-4D3A-45A3-B5C0-4A220C8800A0}" sibTransId="{AACB524A-4041-4C61-B400-4BE5B15EDA31}"/>
    <dgm:cxn modelId="{53DA9E49-692F-4C97-83B7-A1376C95018C}" srcId="{EE84E6DD-6D4A-4121-800B-50AE2178A574}" destId="{95586571-B35D-4268-A5FE-5939EB272480}" srcOrd="0" destOrd="0" parTransId="{7A46081F-2DD0-40E4-841D-B8ED11FB9F48}" sibTransId="{1672B2C2-6F97-48B4-9773-A005F38C55C2}"/>
    <dgm:cxn modelId="{8C1C404F-9A0C-478E-9FCE-1C152CF11F43}" srcId="{ED57A4D5-AD51-4EE7-89DF-FE13033F2F22}" destId="{FB351142-B914-48A6-942C-D8BAE9E64709}" srcOrd="1" destOrd="0" parTransId="{983174CE-8620-49FC-AF16-7E70B2213B19}" sibTransId="{005C2794-1684-4D51-BE8B-3995FA355DAF}"/>
    <dgm:cxn modelId="{5FE56253-54FE-4644-940D-4B9C7FAED351}" type="presOf" srcId="{FB351142-B914-48A6-942C-D8BAE9E64709}" destId="{A017E3BA-36D8-4913-8612-FC0387818BEC}" srcOrd="0" destOrd="1" presId="urn:microsoft.com/office/officeart/2018/5/layout/CenteredIconLabelDescriptionList"/>
    <dgm:cxn modelId="{F5D5447D-1F73-4A25-9930-5397E9647072}" type="presOf" srcId="{E53A399D-6978-45A2-892D-3704BEFBD720}" destId="{C6D2CB82-063F-40C8-9947-A4015C4F7C42}" srcOrd="0" destOrd="1" presId="urn:microsoft.com/office/officeart/2018/5/layout/CenteredIconLabelDescriptionList"/>
    <dgm:cxn modelId="{8C831F7E-6C85-48D3-810A-E9319B33575A}" srcId="{EE84E6DD-6D4A-4121-800B-50AE2178A574}" destId="{0430257B-880E-48D6-8558-3610EBAD150E}" srcOrd="5" destOrd="0" parTransId="{2904C49D-10F6-47FE-BC35-0585E50B2F35}" sibTransId="{48BD73A5-4FFF-4937-AFC5-1185C1CDAFB8}"/>
    <dgm:cxn modelId="{B3F2129F-277C-429D-BD17-7ABDAE11CF7D}" type="presOf" srcId="{CDFABDCB-DA10-4D32-8A15-0FCB7C18E7B8}" destId="{DF0ED621-635E-4340-8C3B-9FB209BE5B65}" srcOrd="0" destOrd="0" presId="urn:microsoft.com/office/officeart/2018/5/layout/CenteredIconLabelDescriptionList"/>
    <dgm:cxn modelId="{B88795B6-FA7C-4A1F-AE06-DFCAC773D607}" srcId="{BFE14F47-1724-4236-A8CE-860F71CB7DAD}" destId="{562BB227-B23F-406F-B6A3-461E0D08D41B}" srcOrd="2" destOrd="0" parTransId="{C94191FB-1F78-4014-8106-0A4B7409CF8E}" sibTransId="{BE0CCE41-0AF2-4858-A2F9-A8004DB8D48C}"/>
    <dgm:cxn modelId="{333321B7-ED68-4C9A-A5BC-7824A0C3E31E}" type="presOf" srcId="{95586571-B35D-4268-A5FE-5939EB272480}" destId="{C6D2CB82-063F-40C8-9947-A4015C4F7C42}" srcOrd="0" destOrd="0" presId="urn:microsoft.com/office/officeart/2018/5/layout/CenteredIconLabelDescriptionList"/>
    <dgm:cxn modelId="{C6DA8FB8-B90C-45D1-80C6-BC03F29CDAAD}" srcId="{EE84E6DD-6D4A-4121-800B-50AE2178A574}" destId="{27D36A8F-2F91-4522-8EC6-F3D3DE6CB92C}" srcOrd="3" destOrd="0" parTransId="{A9BA9BEF-4E85-4887-9337-C3A043AB842E}" sibTransId="{0B8CB0B3-3251-4CB1-8C7C-8571C30C9E7C}"/>
    <dgm:cxn modelId="{9FA6CAB8-80E1-451E-AB12-23F403851BA4}" type="presOf" srcId="{27D36A8F-2F91-4522-8EC6-F3D3DE6CB92C}" destId="{C6D2CB82-063F-40C8-9947-A4015C4F7C42}" srcOrd="0" destOrd="3" presId="urn:microsoft.com/office/officeart/2018/5/layout/CenteredIconLabelDescriptionList"/>
    <dgm:cxn modelId="{C204ABBF-7176-4A9E-9F59-CDE1B3CF2282}" srcId="{EE84E6DD-6D4A-4121-800B-50AE2178A574}" destId="{EBE665A4-34C3-4F47-B16A-C4C481CE8E39}" srcOrd="2" destOrd="0" parTransId="{E1C46D9A-59CD-4353-A70E-823EE279721D}" sibTransId="{2D540CEB-901F-4604-A7AA-7FCFF17D7705}"/>
    <dgm:cxn modelId="{2939F6C0-21FC-4BA3-8198-8F7EED78229D}" srcId="{BFE14F47-1724-4236-A8CE-860F71CB7DAD}" destId="{ED57A4D5-AD51-4EE7-89DF-FE13033F2F22}" srcOrd="0" destOrd="0" parTransId="{48FB92E8-5AA0-46D4-B08B-D1F8C69015DE}" sibTransId="{981D9FD5-5973-46A7-84C7-D949C33CBB35}"/>
    <dgm:cxn modelId="{1E5F3FD6-798A-48A5-B226-64F341F86B9F}" type="presOf" srcId="{ED57A4D5-AD51-4EE7-89DF-FE13033F2F22}" destId="{9AD99C13-8973-49E9-8DC8-20C8F99D8CC0}" srcOrd="0" destOrd="0" presId="urn:microsoft.com/office/officeart/2018/5/layout/CenteredIconLabelDescriptionList"/>
    <dgm:cxn modelId="{D23F76EF-B872-43B6-A1FB-D9E786734B06}" srcId="{ED57A4D5-AD51-4EE7-89DF-FE13033F2F22}" destId="{3948AB91-B991-466D-BC2D-C430A4497CCC}" srcOrd="0" destOrd="0" parTransId="{AADA6EF2-3A0C-4AF1-B8A7-F52B1838539B}" sibTransId="{4878BF36-8198-4C66-A07A-B866BB150704}"/>
    <dgm:cxn modelId="{439F4D6C-0504-43CE-AD69-B5B6107F3F8F}" type="presParOf" srcId="{9CCE2686-E57C-45B7-832C-13EF9B9BDBC5}" destId="{C9A211A7-D455-4B2F-9DA5-1A21D0859930}" srcOrd="0" destOrd="0" presId="urn:microsoft.com/office/officeart/2018/5/layout/CenteredIconLabelDescriptionList"/>
    <dgm:cxn modelId="{300D8935-98E8-425D-B0B5-5340CA11414B}" type="presParOf" srcId="{C9A211A7-D455-4B2F-9DA5-1A21D0859930}" destId="{D3769969-0A87-403E-8CC3-7222F467011C}" srcOrd="0" destOrd="0" presId="urn:microsoft.com/office/officeart/2018/5/layout/CenteredIconLabelDescriptionList"/>
    <dgm:cxn modelId="{B966AD08-733B-496F-8567-8877E3B407DF}" type="presParOf" srcId="{C9A211A7-D455-4B2F-9DA5-1A21D0859930}" destId="{1CE5F638-C6A9-4B49-8DB5-90A0BD610841}" srcOrd="1" destOrd="0" presId="urn:microsoft.com/office/officeart/2018/5/layout/CenteredIconLabelDescriptionList"/>
    <dgm:cxn modelId="{027A818A-4ABB-40B3-9225-BF3651A3899B}" type="presParOf" srcId="{C9A211A7-D455-4B2F-9DA5-1A21D0859930}" destId="{9AD99C13-8973-49E9-8DC8-20C8F99D8CC0}" srcOrd="2" destOrd="0" presId="urn:microsoft.com/office/officeart/2018/5/layout/CenteredIconLabelDescriptionList"/>
    <dgm:cxn modelId="{3C14C33E-5A7B-405E-B409-1F0903181308}" type="presParOf" srcId="{C9A211A7-D455-4B2F-9DA5-1A21D0859930}" destId="{B60711B3-197D-491A-B5E6-C0C39D9B6541}" srcOrd="3" destOrd="0" presId="urn:microsoft.com/office/officeart/2018/5/layout/CenteredIconLabelDescriptionList"/>
    <dgm:cxn modelId="{104F4C9B-9008-433F-A681-1C9E07AD9390}" type="presParOf" srcId="{C9A211A7-D455-4B2F-9DA5-1A21D0859930}" destId="{A017E3BA-36D8-4913-8612-FC0387818BEC}" srcOrd="4" destOrd="0" presId="urn:microsoft.com/office/officeart/2018/5/layout/CenteredIconLabelDescriptionList"/>
    <dgm:cxn modelId="{B627DA50-38B6-4E17-AB67-529A60D85B77}" type="presParOf" srcId="{9CCE2686-E57C-45B7-832C-13EF9B9BDBC5}" destId="{6D127F67-4C3C-4AB6-8BE4-C6DE12558FAE}" srcOrd="1" destOrd="0" presId="urn:microsoft.com/office/officeart/2018/5/layout/CenteredIconLabelDescriptionList"/>
    <dgm:cxn modelId="{C65026F6-618B-4D17-868C-D77B8FE58CAE}" type="presParOf" srcId="{9CCE2686-E57C-45B7-832C-13EF9B9BDBC5}" destId="{1A0EFCE3-0904-466F-993E-1F4F2134F454}" srcOrd="2" destOrd="0" presId="urn:microsoft.com/office/officeart/2018/5/layout/CenteredIconLabelDescriptionList"/>
    <dgm:cxn modelId="{3410E75C-B980-4034-914F-C4A5444A7FA6}" type="presParOf" srcId="{1A0EFCE3-0904-466F-993E-1F4F2134F454}" destId="{79F740BB-E4CE-427C-B085-C5D216D64620}" srcOrd="0" destOrd="0" presId="urn:microsoft.com/office/officeart/2018/5/layout/CenteredIconLabelDescriptionList"/>
    <dgm:cxn modelId="{6427A829-1CFE-4292-9D15-39CF3A1ED7FC}" type="presParOf" srcId="{1A0EFCE3-0904-466F-993E-1F4F2134F454}" destId="{DCFF409E-C639-4B48-BB36-206D89D87459}" srcOrd="1" destOrd="0" presId="urn:microsoft.com/office/officeart/2018/5/layout/CenteredIconLabelDescriptionList"/>
    <dgm:cxn modelId="{3C777FC8-FCBB-48EF-A455-7F79AADE30B0}" type="presParOf" srcId="{1A0EFCE3-0904-466F-993E-1F4F2134F454}" destId="{AC9B072B-A4D6-46F8-BD6F-1522325EBC60}" srcOrd="2" destOrd="0" presId="urn:microsoft.com/office/officeart/2018/5/layout/CenteredIconLabelDescriptionList"/>
    <dgm:cxn modelId="{8AA9DD4F-1A76-4C85-89A6-046C45BC4023}" type="presParOf" srcId="{1A0EFCE3-0904-466F-993E-1F4F2134F454}" destId="{097BAB21-2067-4D7A-AC47-DFEA5C702EF1}" srcOrd="3" destOrd="0" presId="urn:microsoft.com/office/officeart/2018/5/layout/CenteredIconLabelDescriptionList"/>
    <dgm:cxn modelId="{1EBED310-1EEF-424A-A46C-DD7AC3B5B3EA}" type="presParOf" srcId="{1A0EFCE3-0904-466F-993E-1F4F2134F454}" destId="{C6D2CB82-063F-40C8-9947-A4015C4F7C42}" srcOrd="4" destOrd="0" presId="urn:microsoft.com/office/officeart/2018/5/layout/CenteredIconLabelDescriptionList"/>
    <dgm:cxn modelId="{DAF8F7D2-8CA9-4013-AA1A-C91D800746F9}" type="presParOf" srcId="{9CCE2686-E57C-45B7-832C-13EF9B9BDBC5}" destId="{A03F0918-B0E8-4451-8ED7-A064791AA78D}" srcOrd="3" destOrd="0" presId="urn:microsoft.com/office/officeart/2018/5/layout/CenteredIconLabelDescriptionList"/>
    <dgm:cxn modelId="{04B5CAFA-51B2-4B35-BB7F-89835E5A68C4}" type="presParOf" srcId="{9CCE2686-E57C-45B7-832C-13EF9B9BDBC5}" destId="{32F8B87F-00A5-4F20-87DD-E4A3621C1C42}" srcOrd="4" destOrd="0" presId="urn:microsoft.com/office/officeart/2018/5/layout/CenteredIconLabelDescriptionList"/>
    <dgm:cxn modelId="{1CE2A424-478D-4CED-A908-CC533E9C9CCE}" type="presParOf" srcId="{32F8B87F-00A5-4F20-87DD-E4A3621C1C42}" destId="{37E73898-42D6-4CFB-903F-33A46E10863B}" srcOrd="0" destOrd="0" presId="urn:microsoft.com/office/officeart/2018/5/layout/CenteredIconLabelDescriptionList"/>
    <dgm:cxn modelId="{88C006E1-9CE8-4C66-9BF6-4F724CE6E642}" type="presParOf" srcId="{32F8B87F-00A5-4F20-87DD-E4A3621C1C42}" destId="{3B9FF56C-440E-4E65-B57D-2BA4497BFF07}" srcOrd="1" destOrd="0" presId="urn:microsoft.com/office/officeart/2018/5/layout/CenteredIconLabelDescriptionList"/>
    <dgm:cxn modelId="{FA9E3833-F15A-4880-B07A-3F4C6D2ED094}" type="presParOf" srcId="{32F8B87F-00A5-4F20-87DD-E4A3621C1C42}" destId="{0A5253A3-7235-4BFB-A12D-8F7C10DDB08D}" srcOrd="2" destOrd="0" presId="urn:microsoft.com/office/officeart/2018/5/layout/CenteredIconLabelDescriptionList"/>
    <dgm:cxn modelId="{07DC5649-ED2A-44E9-A304-AD9BB0111B41}" type="presParOf" srcId="{32F8B87F-00A5-4F20-87DD-E4A3621C1C42}" destId="{CC59D773-420A-4358-A018-C5BB50B51137}" srcOrd="3" destOrd="0" presId="urn:microsoft.com/office/officeart/2018/5/layout/CenteredIconLabelDescriptionList"/>
    <dgm:cxn modelId="{9915F713-4A76-4289-B523-319A419DDA18}" type="presParOf" srcId="{32F8B87F-00A5-4F20-87DD-E4A3621C1C42}" destId="{DF0ED621-635E-4340-8C3B-9FB209BE5B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14F47-1724-4236-A8CE-860F71CB7D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D57A4D5-AD51-4EE7-89DF-FE13033F2F22}">
      <dgm:prSet/>
      <dgm:spPr/>
      <dgm:t>
        <a:bodyPr/>
        <a:lstStyle/>
        <a:p>
          <a:pPr>
            <a:defRPr b="1"/>
          </a:pPr>
          <a:r>
            <a:rPr lang="en-US"/>
            <a:t>META DATA</a:t>
          </a:r>
        </a:p>
      </dgm:t>
    </dgm:pt>
    <dgm:pt modelId="{48FB92E8-5AA0-46D4-B08B-D1F8C69015DE}" type="parTrans" cxnId="{2939F6C0-21FC-4BA3-8198-8F7EED78229D}">
      <dgm:prSet/>
      <dgm:spPr/>
      <dgm:t>
        <a:bodyPr/>
        <a:lstStyle/>
        <a:p>
          <a:endParaRPr lang="en-US"/>
        </a:p>
      </dgm:t>
    </dgm:pt>
    <dgm:pt modelId="{981D9FD5-5973-46A7-84C7-D949C33CBB35}" type="sibTrans" cxnId="{2939F6C0-21FC-4BA3-8198-8F7EED78229D}">
      <dgm:prSet/>
      <dgm:spPr/>
      <dgm:t>
        <a:bodyPr/>
        <a:lstStyle/>
        <a:p>
          <a:endParaRPr lang="en-US"/>
        </a:p>
      </dgm:t>
    </dgm:pt>
    <dgm:pt modelId="{3948AB91-B991-466D-BC2D-C430A4497CCC}">
      <dgm:prSet/>
      <dgm:spPr/>
      <dgm:t>
        <a:bodyPr/>
        <a:lstStyle/>
        <a:p>
          <a:r>
            <a:rPr lang="en-US"/>
            <a:t>tweetID</a:t>
          </a:r>
        </a:p>
      </dgm:t>
    </dgm:pt>
    <dgm:pt modelId="{AADA6EF2-3A0C-4AF1-B8A7-F52B1838539B}" type="parTrans" cxnId="{D23F76EF-B872-43B6-A1FB-D9E786734B06}">
      <dgm:prSet/>
      <dgm:spPr/>
      <dgm:t>
        <a:bodyPr/>
        <a:lstStyle/>
        <a:p>
          <a:endParaRPr lang="en-US"/>
        </a:p>
      </dgm:t>
    </dgm:pt>
    <dgm:pt modelId="{4878BF36-8198-4C66-A07A-B866BB150704}" type="sibTrans" cxnId="{D23F76EF-B872-43B6-A1FB-D9E786734B06}">
      <dgm:prSet/>
      <dgm:spPr/>
      <dgm:t>
        <a:bodyPr/>
        <a:lstStyle/>
        <a:p>
          <a:endParaRPr lang="en-US"/>
        </a:p>
      </dgm:t>
    </dgm:pt>
    <dgm:pt modelId="{EE84E6DD-6D4A-4121-800B-50AE2178A574}">
      <dgm:prSet/>
      <dgm:spPr/>
      <dgm:t>
        <a:bodyPr/>
        <a:lstStyle/>
        <a:p>
          <a:pPr>
            <a:defRPr b="1"/>
          </a:pPr>
          <a:r>
            <a:rPr lang="en-US"/>
            <a:t>Tweet</a:t>
          </a:r>
        </a:p>
      </dgm:t>
    </dgm:pt>
    <dgm:pt modelId="{2BD16BBC-96BB-43CD-AD3B-24C7DEA741E1}" type="parTrans" cxnId="{1884811D-4EE8-485A-8DE2-3C213E606D4C}">
      <dgm:prSet/>
      <dgm:spPr/>
      <dgm:t>
        <a:bodyPr/>
        <a:lstStyle/>
        <a:p>
          <a:endParaRPr lang="en-US"/>
        </a:p>
      </dgm:t>
    </dgm:pt>
    <dgm:pt modelId="{45E5B229-9CAA-4E3E-9B22-713E442E83C5}" type="sibTrans" cxnId="{1884811D-4EE8-485A-8DE2-3C213E606D4C}">
      <dgm:prSet/>
      <dgm:spPr/>
      <dgm:t>
        <a:bodyPr/>
        <a:lstStyle/>
        <a:p>
          <a:endParaRPr lang="en-US"/>
        </a:p>
      </dgm:t>
    </dgm:pt>
    <dgm:pt modelId="{95586571-B35D-4268-A5FE-5939EB272480}">
      <dgm:prSet/>
      <dgm:spPr/>
      <dgm:t>
        <a:bodyPr/>
        <a:lstStyle/>
        <a:p>
          <a:r>
            <a:rPr lang="en-US"/>
            <a:t>tweet</a:t>
          </a:r>
        </a:p>
      </dgm:t>
    </dgm:pt>
    <dgm:pt modelId="{7A46081F-2DD0-40E4-841D-B8ED11FB9F48}" type="parTrans" cxnId="{53DA9E49-692F-4C97-83B7-A1376C95018C}">
      <dgm:prSet/>
      <dgm:spPr/>
      <dgm:t>
        <a:bodyPr/>
        <a:lstStyle/>
        <a:p>
          <a:endParaRPr lang="en-US"/>
        </a:p>
      </dgm:t>
    </dgm:pt>
    <dgm:pt modelId="{1672B2C2-6F97-48B4-9773-A005F38C55C2}" type="sibTrans" cxnId="{53DA9E49-692F-4C97-83B7-A1376C95018C}">
      <dgm:prSet/>
      <dgm:spPr/>
      <dgm:t>
        <a:bodyPr/>
        <a:lstStyle/>
        <a:p>
          <a:endParaRPr lang="en-US"/>
        </a:p>
      </dgm:t>
    </dgm:pt>
    <dgm:pt modelId="{1B571B84-FF1E-4BA6-95E6-849F922E79D0}">
      <dgm:prSet/>
      <dgm:spPr/>
      <dgm:t>
        <a:bodyPr/>
        <a:lstStyle/>
        <a:p>
          <a:r>
            <a:rPr lang="en-US"/>
            <a:t>screen_name</a:t>
          </a:r>
        </a:p>
      </dgm:t>
    </dgm:pt>
    <dgm:pt modelId="{73955D6E-ADD0-4671-86D1-7E7B2FC3E585}" type="parTrans" cxnId="{194E6D28-E8E5-46EE-937A-83C5A98265D0}">
      <dgm:prSet/>
      <dgm:spPr/>
      <dgm:t>
        <a:bodyPr/>
        <a:lstStyle/>
        <a:p>
          <a:endParaRPr lang="en-US"/>
        </a:p>
      </dgm:t>
    </dgm:pt>
    <dgm:pt modelId="{894A6091-1E5B-4CA7-B5A7-093F5AA749AA}" type="sibTrans" cxnId="{194E6D28-E8E5-46EE-937A-83C5A98265D0}">
      <dgm:prSet/>
      <dgm:spPr/>
      <dgm:t>
        <a:bodyPr/>
        <a:lstStyle/>
        <a:p>
          <a:endParaRPr lang="en-US"/>
        </a:p>
      </dgm:t>
    </dgm:pt>
    <dgm:pt modelId="{00E9FFF0-BB31-4EAC-BA03-21634594DF1D}">
      <dgm:prSet/>
      <dgm:spPr/>
      <dgm:t>
        <a:bodyPr/>
        <a:lstStyle/>
        <a:p>
          <a:r>
            <a:rPr lang="en-US"/>
            <a:t>full_name</a:t>
          </a:r>
        </a:p>
      </dgm:t>
    </dgm:pt>
    <dgm:pt modelId="{E7C6173D-5787-48EB-8B21-8DEFA6AE2FC2}" type="parTrans" cxnId="{A6965C76-18DF-4373-8A60-5C92B1C4B332}">
      <dgm:prSet/>
      <dgm:spPr/>
      <dgm:t>
        <a:bodyPr/>
        <a:lstStyle/>
        <a:p>
          <a:endParaRPr lang="en-US"/>
        </a:p>
      </dgm:t>
    </dgm:pt>
    <dgm:pt modelId="{C0A9AF5E-980E-4C13-8333-A9FD9CD53E12}" type="sibTrans" cxnId="{A6965C76-18DF-4373-8A60-5C92B1C4B332}">
      <dgm:prSet/>
      <dgm:spPr/>
      <dgm:t>
        <a:bodyPr/>
        <a:lstStyle/>
        <a:p>
          <a:endParaRPr lang="en-US"/>
        </a:p>
      </dgm:t>
    </dgm:pt>
    <dgm:pt modelId="{8182D286-30C2-41E4-95F4-4B2154D9EC15}">
      <dgm:prSet/>
      <dgm:spPr/>
      <dgm:t>
        <a:bodyPr/>
        <a:lstStyle/>
        <a:p>
          <a:r>
            <a:rPr lang="en-US"/>
            <a:t>name</a:t>
          </a:r>
        </a:p>
      </dgm:t>
    </dgm:pt>
    <dgm:pt modelId="{EBC9B497-A059-407A-9ACD-9E8C68E73BAE}" type="parTrans" cxnId="{3756B686-98A9-4C8A-ACDC-92C3D649FB78}">
      <dgm:prSet/>
      <dgm:spPr/>
      <dgm:t>
        <a:bodyPr/>
        <a:lstStyle/>
        <a:p>
          <a:endParaRPr lang="en-US"/>
        </a:p>
      </dgm:t>
    </dgm:pt>
    <dgm:pt modelId="{4B2E1903-EEB1-4921-91C7-969022B6F2A0}" type="sibTrans" cxnId="{3756B686-98A9-4C8A-ACDC-92C3D649FB78}">
      <dgm:prSet/>
      <dgm:spPr/>
      <dgm:t>
        <a:bodyPr/>
        <a:lstStyle/>
        <a:p>
          <a:endParaRPr lang="en-US"/>
        </a:p>
      </dgm:t>
    </dgm:pt>
    <dgm:pt modelId="{C533D397-BB51-4978-9DDD-8CA8ABD455EF}">
      <dgm:prSet/>
      <dgm:spPr/>
      <dgm:t>
        <a:bodyPr/>
        <a:lstStyle/>
        <a:p>
          <a:r>
            <a:rPr lang="en-US"/>
            <a:t>source</a:t>
          </a:r>
        </a:p>
      </dgm:t>
    </dgm:pt>
    <dgm:pt modelId="{403200A5-26F7-4DBD-A0DB-DD2F031B1220}" type="parTrans" cxnId="{4E299578-289F-4914-B267-EB905EDCCC2A}">
      <dgm:prSet/>
      <dgm:spPr/>
      <dgm:t>
        <a:bodyPr/>
        <a:lstStyle/>
        <a:p>
          <a:endParaRPr lang="en-US"/>
        </a:p>
      </dgm:t>
    </dgm:pt>
    <dgm:pt modelId="{4F57367D-BEF0-461B-8EB9-ADCAD45471EE}" type="sibTrans" cxnId="{4E299578-289F-4914-B267-EB905EDCCC2A}">
      <dgm:prSet/>
      <dgm:spPr/>
      <dgm:t>
        <a:bodyPr/>
        <a:lstStyle/>
        <a:p>
          <a:endParaRPr lang="en-US"/>
        </a:p>
      </dgm:t>
    </dgm:pt>
    <dgm:pt modelId="{0025F63A-0519-48BA-B14F-D34F8F50FBC3}" type="pres">
      <dgm:prSet presAssocID="{BFE14F47-1724-4236-A8CE-860F71CB7DAD}" presName="root" presStyleCnt="0">
        <dgm:presLayoutVars>
          <dgm:dir/>
          <dgm:resizeHandles val="exact"/>
        </dgm:presLayoutVars>
      </dgm:prSet>
      <dgm:spPr/>
    </dgm:pt>
    <dgm:pt modelId="{7353C94C-FCB6-4F3E-9C07-F8E868DCEFAA}" type="pres">
      <dgm:prSet presAssocID="{ED57A4D5-AD51-4EE7-89DF-FE13033F2F22}" presName="compNode" presStyleCnt="0"/>
      <dgm:spPr/>
    </dgm:pt>
    <dgm:pt modelId="{8A88C767-8166-42AC-A266-D8BF9F34CA49}" type="pres">
      <dgm:prSet presAssocID="{ED57A4D5-AD51-4EE7-89DF-FE13033F2F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C2649A-8640-4C55-8143-42D80960741D}" type="pres">
      <dgm:prSet presAssocID="{ED57A4D5-AD51-4EE7-89DF-FE13033F2F22}" presName="iconSpace" presStyleCnt="0"/>
      <dgm:spPr/>
    </dgm:pt>
    <dgm:pt modelId="{0E78B040-0725-45AF-A9CC-C0BD5CE146CA}" type="pres">
      <dgm:prSet presAssocID="{ED57A4D5-AD51-4EE7-89DF-FE13033F2F22}" presName="parTx" presStyleLbl="revTx" presStyleIdx="0" presStyleCnt="4">
        <dgm:presLayoutVars>
          <dgm:chMax val="0"/>
          <dgm:chPref val="0"/>
        </dgm:presLayoutVars>
      </dgm:prSet>
      <dgm:spPr/>
    </dgm:pt>
    <dgm:pt modelId="{7A7940FE-60CB-4EC4-82AB-C8A239598D4A}" type="pres">
      <dgm:prSet presAssocID="{ED57A4D5-AD51-4EE7-89DF-FE13033F2F22}" presName="txSpace" presStyleCnt="0"/>
      <dgm:spPr/>
    </dgm:pt>
    <dgm:pt modelId="{E9FA2320-0318-4DB6-9DD4-08904DBF252C}" type="pres">
      <dgm:prSet presAssocID="{ED57A4D5-AD51-4EE7-89DF-FE13033F2F22}" presName="desTx" presStyleLbl="revTx" presStyleIdx="1" presStyleCnt="4">
        <dgm:presLayoutVars/>
      </dgm:prSet>
      <dgm:spPr/>
    </dgm:pt>
    <dgm:pt modelId="{5136CE8E-6561-49B6-8E82-FEBEAAC338A3}" type="pres">
      <dgm:prSet presAssocID="{981D9FD5-5973-46A7-84C7-D949C33CBB35}" presName="sibTrans" presStyleCnt="0"/>
      <dgm:spPr/>
    </dgm:pt>
    <dgm:pt modelId="{FC082A7E-459E-4EA8-BA44-B9FE894D861A}" type="pres">
      <dgm:prSet presAssocID="{EE84E6DD-6D4A-4121-800B-50AE2178A574}" presName="compNode" presStyleCnt="0"/>
      <dgm:spPr/>
    </dgm:pt>
    <dgm:pt modelId="{F823A968-BB44-4D72-8476-EA40DA205003}" type="pres">
      <dgm:prSet presAssocID="{EE84E6DD-6D4A-4121-800B-50AE2178A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A0B5F2-8829-4474-B068-3C4616335CAE}" type="pres">
      <dgm:prSet presAssocID="{EE84E6DD-6D4A-4121-800B-50AE2178A574}" presName="iconSpace" presStyleCnt="0"/>
      <dgm:spPr/>
    </dgm:pt>
    <dgm:pt modelId="{580DD485-10BD-4BD1-9BDE-F2E4253A2270}" type="pres">
      <dgm:prSet presAssocID="{EE84E6DD-6D4A-4121-800B-50AE2178A574}" presName="parTx" presStyleLbl="revTx" presStyleIdx="2" presStyleCnt="4">
        <dgm:presLayoutVars>
          <dgm:chMax val="0"/>
          <dgm:chPref val="0"/>
        </dgm:presLayoutVars>
      </dgm:prSet>
      <dgm:spPr/>
    </dgm:pt>
    <dgm:pt modelId="{CC9F6542-0F67-4C32-BD28-8AD3DE0C7986}" type="pres">
      <dgm:prSet presAssocID="{EE84E6DD-6D4A-4121-800B-50AE2178A574}" presName="txSpace" presStyleCnt="0"/>
      <dgm:spPr/>
    </dgm:pt>
    <dgm:pt modelId="{1AF3E12E-CE68-4646-9939-5A74EA0D157C}" type="pres">
      <dgm:prSet presAssocID="{EE84E6DD-6D4A-4121-800B-50AE2178A574}" presName="desTx" presStyleLbl="revTx" presStyleIdx="3" presStyleCnt="4">
        <dgm:presLayoutVars/>
      </dgm:prSet>
      <dgm:spPr/>
    </dgm:pt>
  </dgm:ptLst>
  <dgm:cxnLst>
    <dgm:cxn modelId="{05807302-DBD5-4D13-9D9B-1BCDA1B2829C}" type="presOf" srcId="{1B571B84-FF1E-4BA6-95E6-849F922E79D0}" destId="{E9FA2320-0318-4DB6-9DD4-08904DBF252C}" srcOrd="0" destOrd="1" presId="urn:microsoft.com/office/officeart/2018/5/layout/CenteredIconLabelDescriptionList"/>
    <dgm:cxn modelId="{4836AC02-0C40-4435-9EEB-D8D68189D692}" type="presOf" srcId="{ED57A4D5-AD51-4EE7-89DF-FE13033F2F22}" destId="{0E78B040-0725-45AF-A9CC-C0BD5CE146CA}" srcOrd="0" destOrd="0" presId="urn:microsoft.com/office/officeart/2018/5/layout/CenteredIconLabelDescriptionList"/>
    <dgm:cxn modelId="{45F4DA04-9374-4DC5-AC13-BE8154BC66E7}" type="presOf" srcId="{8182D286-30C2-41E4-95F4-4B2154D9EC15}" destId="{E9FA2320-0318-4DB6-9DD4-08904DBF252C}" srcOrd="0" destOrd="3" presId="urn:microsoft.com/office/officeart/2018/5/layout/CenteredIconLabelDescriptionList"/>
    <dgm:cxn modelId="{1884811D-4EE8-485A-8DE2-3C213E606D4C}" srcId="{BFE14F47-1724-4236-A8CE-860F71CB7DAD}" destId="{EE84E6DD-6D4A-4121-800B-50AE2178A574}" srcOrd="1" destOrd="0" parTransId="{2BD16BBC-96BB-43CD-AD3B-24C7DEA741E1}" sibTransId="{45E5B229-9CAA-4E3E-9B22-713E442E83C5}"/>
    <dgm:cxn modelId="{194E6D28-E8E5-46EE-937A-83C5A98265D0}" srcId="{ED57A4D5-AD51-4EE7-89DF-FE13033F2F22}" destId="{1B571B84-FF1E-4BA6-95E6-849F922E79D0}" srcOrd="1" destOrd="0" parTransId="{73955D6E-ADD0-4671-86D1-7E7B2FC3E585}" sibTransId="{894A6091-1E5B-4CA7-B5A7-093F5AA749AA}"/>
    <dgm:cxn modelId="{53DA9E49-692F-4C97-83B7-A1376C95018C}" srcId="{EE84E6DD-6D4A-4121-800B-50AE2178A574}" destId="{95586571-B35D-4268-A5FE-5939EB272480}" srcOrd="0" destOrd="0" parTransId="{7A46081F-2DD0-40E4-841D-B8ED11FB9F48}" sibTransId="{1672B2C2-6F97-48B4-9773-A005F38C55C2}"/>
    <dgm:cxn modelId="{C91F4D74-25EB-47E2-822C-E58C1797BF9D}" type="presOf" srcId="{C533D397-BB51-4978-9DDD-8CA8ABD455EF}" destId="{E9FA2320-0318-4DB6-9DD4-08904DBF252C}" srcOrd="0" destOrd="4" presId="urn:microsoft.com/office/officeart/2018/5/layout/CenteredIconLabelDescriptionList"/>
    <dgm:cxn modelId="{A6965C76-18DF-4373-8A60-5C92B1C4B332}" srcId="{ED57A4D5-AD51-4EE7-89DF-FE13033F2F22}" destId="{00E9FFF0-BB31-4EAC-BA03-21634594DF1D}" srcOrd="2" destOrd="0" parTransId="{E7C6173D-5787-48EB-8B21-8DEFA6AE2FC2}" sibTransId="{C0A9AF5E-980E-4C13-8333-A9FD9CD53E12}"/>
    <dgm:cxn modelId="{4E299578-289F-4914-B267-EB905EDCCC2A}" srcId="{ED57A4D5-AD51-4EE7-89DF-FE13033F2F22}" destId="{C533D397-BB51-4978-9DDD-8CA8ABD455EF}" srcOrd="4" destOrd="0" parTransId="{403200A5-26F7-4DBD-A0DB-DD2F031B1220}" sibTransId="{4F57367D-BEF0-461B-8EB9-ADCAD45471EE}"/>
    <dgm:cxn modelId="{C06ABF59-6493-425A-8BC6-958F477EDC1B}" type="presOf" srcId="{3948AB91-B991-466D-BC2D-C430A4497CCC}" destId="{E9FA2320-0318-4DB6-9DD4-08904DBF252C}" srcOrd="0" destOrd="0" presId="urn:microsoft.com/office/officeart/2018/5/layout/CenteredIconLabelDescriptionList"/>
    <dgm:cxn modelId="{36DB087B-1D1B-436A-97BA-EEB7F32E4713}" type="presOf" srcId="{EE84E6DD-6D4A-4121-800B-50AE2178A574}" destId="{580DD485-10BD-4BD1-9BDE-F2E4253A2270}" srcOrd="0" destOrd="0" presId="urn:microsoft.com/office/officeart/2018/5/layout/CenteredIconLabelDescriptionList"/>
    <dgm:cxn modelId="{7C9E907E-4B9D-4267-8CE3-1208E9061027}" type="presOf" srcId="{BFE14F47-1724-4236-A8CE-860F71CB7DAD}" destId="{0025F63A-0519-48BA-B14F-D34F8F50FBC3}" srcOrd="0" destOrd="0" presId="urn:microsoft.com/office/officeart/2018/5/layout/CenteredIconLabelDescriptionList"/>
    <dgm:cxn modelId="{3756B686-98A9-4C8A-ACDC-92C3D649FB78}" srcId="{ED57A4D5-AD51-4EE7-89DF-FE13033F2F22}" destId="{8182D286-30C2-41E4-95F4-4B2154D9EC15}" srcOrd="3" destOrd="0" parTransId="{EBC9B497-A059-407A-9ACD-9E8C68E73BAE}" sibTransId="{4B2E1903-EEB1-4921-91C7-969022B6F2A0}"/>
    <dgm:cxn modelId="{2939F6C0-21FC-4BA3-8198-8F7EED78229D}" srcId="{BFE14F47-1724-4236-A8CE-860F71CB7DAD}" destId="{ED57A4D5-AD51-4EE7-89DF-FE13033F2F22}" srcOrd="0" destOrd="0" parTransId="{48FB92E8-5AA0-46D4-B08B-D1F8C69015DE}" sibTransId="{981D9FD5-5973-46A7-84C7-D949C33CBB35}"/>
    <dgm:cxn modelId="{459A01EA-5554-4EEE-A195-379D5846AEAB}" type="presOf" srcId="{95586571-B35D-4268-A5FE-5939EB272480}" destId="{1AF3E12E-CE68-4646-9939-5A74EA0D157C}" srcOrd="0" destOrd="0" presId="urn:microsoft.com/office/officeart/2018/5/layout/CenteredIconLabelDescriptionList"/>
    <dgm:cxn modelId="{D23F76EF-B872-43B6-A1FB-D9E786734B06}" srcId="{ED57A4D5-AD51-4EE7-89DF-FE13033F2F22}" destId="{3948AB91-B991-466D-BC2D-C430A4497CCC}" srcOrd="0" destOrd="0" parTransId="{AADA6EF2-3A0C-4AF1-B8A7-F52B1838539B}" sibTransId="{4878BF36-8198-4C66-A07A-B866BB150704}"/>
    <dgm:cxn modelId="{60ABB9FB-DE87-441E-91CA-621539C60BB4}" type="presOf" srcId="{00E9FFF0-BB31-4EAC-BA03-21634594DF1D}" destId="{E9FA2320-0318-4DB6-9DD4-08904DBF252C}" srcOrd="0" destOrd="2" presId="urn:microsoft.com/office/officeart/2018/5/layout/CenteredIconLabelDescriptionList"/>
    <dgm:cxn modelId="{690A74B3-2CAB-4214-A9FA-877A9C2C50D1}" type="presParOf" srcId="{0025F63A-0519-48BA-B14F-D34F8F50FBC3}" destId="{7353C94C-FCB6-4F3E-9C07-F8E868DCEFAA}" srcOrd="0" destOrd="0" presId="urn:microsoft.com/office/officeart/2018/5/layout/CenteredIconLabelDescriptionList"/>
    <dgm:cxn modelId="{FF207BA2-1BDB-4682-8019-27D4B0694D90}" type="presParOf" srcId="{7353C94C-FCB6-4F3E-9C07-F8E868DCEFAA}" destId="{8A88C767-8166-42AC-A266-D8BF9F34CA49}" srcOrd="0" destOrd="0" presId="urn:microsoft.com/office/officeart/2018/5/layout/CenteredIconLabelDescriptionList"/>
    <dgm:cxn modelId="{1B6F1AEA-508D-4850-99C9-B4384171B9A8}" type="presParOf" srcId="{7353C94C-FCB6-4F3E-9C07-F8E868DCEFAA}" destId="{B8C2649A-8640-4C55-8143-42D80960741D}" srcOrd="1" destOrd="0" presId="urn:microsoft.com/office/officeart/2018/5/layout/CenteredIconLabelDescriptionList"/>
    <dgm:cxn modelId="{F81D6F57-EF28-4A0C-9849-7E8073CFC974}" type="presParOf" srcId="{7353C94C-FCB6-4F3E-9C07-F8E868DCEFAA}" destId="{0E78B040-0725-45AF-A9CC-C0BD5CE146CA}" srcOrd="2" destOrd="0" presId="urn:microsoft.com/office/officeart/2018/5/layout/CenteredIconLabelDescriptionList"/>
    <dgm:cxn modelId="{83F6A9D6-E9D4-4F82-B673-132952C9409D}" type="presParOf" srcId="{7353C94C-FCB6-4F3E-9C07-F8E868DCEFAA}" destId="{7A7940FE-60CB-4EC4-82AB-C8A239598D4A}" srcOrd="3" destOrd="0" presId="urn:microsoft.com/office/officeart/2018/5/layout/CenteredIconLabelDescriptionList"/>
    <dgm:cxn modelId="{E94F1C39-92AE-460F-AEAD-F4433CEDE585}" type="presParOf" srcId="{7353C94C-FCB6-4F3E-9C07-F8E868DCEFAA}" destId="{E9FA2320-0318-4DB6-9DD4-08904DBF252C}" srcOrd="4" destOrd="0" presId="urn:microsoft.com/office/officeart/2018/5/layout/CenteredIconLabelDescriptionList"/>
    <dgm:cxn modelId="{BF09A98A-5D05-452E-BD6E-0A74947C7191}" type="presParOf" srcId="{0025F63A-0519-48BA-B14F-D34F8F50FBC3}" destId="{5136CE8E-6561-49B6-8E82-FEBEAAC338A3}" srcOrd="1" destOrd="0" presId="urn:microsoft.com/office/officeart/2018/5/layout/CenteredIconLabelDescriptionList"/>
    <dgm:cxn modelId="{31367981-6889-4AF3-A9F2-38174BD74BFD}" type="presParOf" srcId="{0025F63A-0519-48BA-B14F-D34F8F50FBC3}" destId="{FC082A7E-459E-4EA8-BA44-B9FE894D861A}" srcOrd="2" destOrd="0" presId="urn:microsoft.com/office/officeart/2018/5/layout/CenteredIconLabelDescriptionList"/>
    <dgm:cxn modelId="{30A45C03-A431-41C8-B5E7-EF991DA67539}" type="presParOf" srcId="{FC082A7E-459E-4EA8-BA44-B9FE894D861A}" destId="{F823A968-BB44-4D72-8476-EA40DA205003}" srcOrd="0" destOrd="0" presId="urn:microsoft.com/office/officeart/2018/5/layout/CenteredIconLabelDescriptionList"/>
    <dgm:cxn modelId="{0A89C256-5F28-4D6E-858C-D152EA3E41E1}" type="presParOf" srcId="{FC082A7E-459E-4EA8-BA44-B9FE894D861A}" destId="{06A0B5F2-8829-4474-B068-3C4616335CAE}" srcOrd="1" destOrd="0" presId="urn:microsoft.com/office/officeart/2018/5/layout/CenteredIconLabelDescriptionList"/>
    <dgm:cxn modelId="{1D918F16-140F-4A3C-970C-E44DB1160AB4}" type="presParOf" srcId="{FC082A7E-459E-4EA8-BA44-B9FE894D861A}" destId="{580DD485-10BD-4BD1-9BDE-F2E4253A2270}" srcOrd="2" destOrd="0" presId="urn:microsoft.com/office/officeart/2018/5/layout/CenteredIconLabelDescriptionList"/>
    <dgm:cxn modelId="{D80DE1CC-9AA3-4891-B250-5532F232A0AD}" type="presParOf" srcId="{FC082A7E-459E-4EA8-BA44-B9FE894D861A}" destId="{CC9F6542-0F67-4C32-BD28-8AD3DE0C7986}" srcOrd="3" destOrd="0" presId="urn:microsoft.com/office/officeart/2018/5/layout/CenteredIconLabelDescriptionList"/>
    <dgm:cxn modelId="{F8CF35B5-0ACD-492E-83EE-C4A87E124EB0}" type="presParOf" srcId="{FC082A7E-459E-4EA8-BA44-B9FE894D861A}" destId="{1AF3E12E-CE68-4646-9939-5A74EA0D157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FA2F2-0FEB-4402-8E3C-F4F542F22A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4DB353-23F3-4857-9131-1F9990FDCD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labels – For Binary classification we have many models available but for multilabel classification the selection of models decreases drastically.</a:t>
          </a:r>
        </a:p>
      </dgm:t>
    </dgm:pt>
    <dgm:pt modelId="{59D63B6B-FF95-4B93-90AC-C4604733160C}" type="parTrans" cxnId="{9C62BB87-E480-4FF5-9159-2646D9547BA1}">
      <dgm:prSet/>
      <dgm:spPr/>
      <dgm:t>
        <a:bodyPr/>
        <a:lstStyle/>
        <a:p>
          <a:endParaRPr lang="en-US"/>
        </a:p>
      </dgm:t>
    </dgm:pt>
    <dgm:pt modelId="{944A7CB0-D6A3-4010-8713-37A824B59217}" type="sibTrans" cxnId="{9C62BB87-E480-4FF5-9159-2646D9547B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9B6A-B081-4C12-B7A2-BB13C872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Collection of USABLE DATA – although we extracted over 100000 records, only 14000 records were usable among them.</a:t>
          </a:r>
        </a:p>
      </dgm:t>
    </dgm:pt>
    <dgm:pt modelId="{BE52F83E-7D71-4B87-A3A6-D2B2C8B359DC}" type="parTrans" cxnId="{D0102818-4E6B-4AFD-99F5-198852DA4116}">
      <dgm:prSet/>
      <dgm:spPr/>
      <dgm:t>
        <a:bodyPr/>
        <a:lstStyle/>
        <a:p>
          <a:endParaRPr lang="en-US"/>
        </a:p>
      </dgm:t>
    </dgm:pt>
    <dgm:pt modelId="{B3BB4A63-CDE0-4ECF-9027-63E6CC52A464}" type="sibTrans" cxnId="{D0102818-4E6B-4AFD-99F5-198852DA41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EEE63-BA69-475E-B314-44B468A25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the data – Due to the character limit tweets contain a lot of short forms which are different to classify using bag of words model.</a:t>
          </a:r>
        </a:p>
      </dgm:t>
    </dgm:pt>
    <dgm:pt modelId="{3E1C5AA9-F59B-40C7-87D1-8469E55ABAC7}" type="parTrans" cxnId="{3E6199FC-97CF-42BA-A92E-C54037D07BD4}">
      <dgm:prSet/>
      <dgm:spPr/>
      <dgm:t>
        <a:bodyPr/>
        <a:lstStyle/>
        <a:p>
          <a:endParaRPr lang="en-US"/>
        </a:p>
      </dgm:t>
    </dgm:pt>
    <dgm:pt modelId="{6F26F687-50AF-4131-A8FE-47C12574109C}" type="sibTrans" cxnId="{3E6199FC-97CF-42BA-A92E-C54037D07B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CEFDB7-AA1E-47FE-B856-7591A5E3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RATE LIMIT – Due to the twitter rate limit we were getting timed out every 15 mins due to which the data collection process took over 8 hours.</a:t>
          </a:r>
        </a:p>
      </dgm:t>
    </dgm:pt>
    <dgm:pt modelId="{86A4F0E3-E679-4736-BFA3-18F07F45CD08}" type="parTrans" cxnId="{B7B160C3-565E-4944-84BA-50F3731BB40E}">
      <dgm:prSet/>
      <dgm:spPr/>
      <dgm:t>
        <a:bodyPr/>
        <a:lstStyle/>
        <a:p>
          <a:endParaRPr lang="en-US"/>
        </a:p>
      </dgm:t>
    </dgm:pt>
    <dgm:pt modelId="{C47A1309-1B0A-43F5-9094-A094C9724B69}" type="sibTrans" cxnId="{B7B160C3-565E-4944-84BA-50F3731BB40E}">
      <dgm:prSet/>
      <dgm:spPr/>
      <dgm:t>
        <a:bodyPr/>
        <a:lstStyle/>
        <a:p>
          <a:endParaRPr lang="en-US"/>
        </a:p>
      </dgm:t>
    </dgm:pt>
    <dgm:pt modelId="{850292F6-A9DA-4A0E-A5F1-6E6EA576CF6F}" type="pres">
      <dgm:prSet presAssocID="{C2AFA2F2-0FEB-4402-8E3C-F4F542F22A4D}" presName="root" presStyleCnt="0">
        <dgm:presLayoutVars>
          <dgm:dir/>
          <dgm:resizeHandles val="exact"/>
        </dgm:presLayoutVars>
      </dgm:prSet>
      <dgm:spPr/>
    </dgm:pt>
    <dgm:pt modelId="{15D78DBE-17B2-473C-8B53-7955FE88BDA3}" type="pres">
      <dgm:prSet presAssocID="{C2AFA2F2-0FEB-4402-8E3C-F4F542F22A4D}" presName="container" presStyleCnt="0">
        <dgm:presLayoutVars>
          <dgm:dir/>
          <dgm:resizeHandles val="exact"/>
        </dgm:presLayoutVars>
      </dgm:prSet>
      <dgm:spPr/>
    </dgm:pt>
    <dgm:pt modelId="{A3567B5F-D94E-4A31-BFF7-CA1CE5693F1A}" type="pres">
      <dgm:prSet presAssocID="{224DB353-23F3-4857-9131-1F9990FDCD4B}" presName="compNode" presStyleCnt="0"/>
      <dgm:spPr/>
    </dgm:pt>
    <dgm:pt modelId="{65E82BF0-4059-48E8-A1F3-0E954AFEED66}" type="pres">
      <dgm:prSet presAssocID="{224DB353-23F3-4857-9131-1F9990FDCD4B}" presName="iconBgRect" presStyleLbl="bgShp" presStyleIdx="0" presStyleCnt="4"/>
      <dgm:spPr/>
    </dgm:pt>
    <dgm:pt modelId="{9F8C88D1-9D42-490A-816D-8C387684D498}" type="pres">
      <dgm:prSet presAssocID="{224DB353-23F3-4857-9131-1F9990FDC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BBAE98-7BAE-4E34-B95B-03294C9B4C71}" type="pres">
      <dgm:prSet presAssocID="{224DB353-23F3-4857-9131-1F9990FDCD4B}" presName="spaceRect" presStyleCnt="0"/>
      <dgm:spPr/>
    </dgm:pt>
    <dgm:pt modelId="{F2FD08B8-3A65-4A1A-A907-129D2FFE3735}" type="pres">
      <dgm:prSet presAssocID="{224DB353-23F3-4857-9131-1F9990FDCD4B}" presName="textRect" presStyleLbl="revTx" presStyleIdx="0" presStyleCnt="4">
        <dgm:presLayoutVars>
          <dgm:chMax val="1"/>
          <dgm:chPref val="1"/>
        </dgm:presLayoutVars>
      </dgm:prSet>
      <dgm:spPr/>
    </dgm:pt>
    <dgm:pt modelId="{9BC289D5-303A-4318-8F86-442757E0EF52}" type="pres">
      <dgm:prSet presAssocID="{944A7CB0-D6A3-4010-8713-37A824B59217}" presName="sibTrans" presStyleLbl="sibTrans2D1" presStyleIdx="0" presStyleCnt="0"/>
      <dgm:spPr/>
    </dgm:pt>
    <dgm:pt modelId="{979C11A9-0197-457C-8BA9-6614626725D9}" type="pres">
      <dgm:prSet presAssocID="{86A79B6A-B081-4C12-B7A2-BB13C87225FB}" presName="compNode" presStyleCnt="0"/>
      <dgm:spPr/>
    </dgm:pt>
    <dgm:pt modelId="{5BD5B45A-1659-45ED-BFA8-5CF1D920C5F8}" type="pres">
      <dgm:prSet presAssocID="{86A79B6A-B081-4C12-B7A2-BB13C87225FB}" presName="iconBgRect" presStyleLbl="bgShp" presStyleIdx="1" presStyleCnt="4"/>
      <dgm:spPr/>
    </dgm:pt>
    <dgm:pt modelId="{FBEB39BB-7268-4346-A538-1718CACF2560}" type="pres">
      <dgm:prSet presAssocID="{86A79B6A-B081-4C12-B7A2-BB13C8722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FCBA3D-E8C7-4C5C-B25C-8FCF89183F57}" type="pres">
      <dgm:prSet presAssocID="{86A79B6A-B081-4C12-B7A2-BB13C87225FB}" presName="spaceRect" presStyleCnt="0"/>
      <dgm:spPr/>
    </dgm:pt>
    <dgm:pt modelId="{BC178A14-CB77-4B34-8634-4FEDD75AAB78}" type="pres">
      <dgm:prSet presAssocID="{86A79B6A-B081-4C12-B7A2-BB13C87225FB}" presName="textRect" presStyleLbl="revTx" presStyleIdx="1" presStyleCnt="4">
        <dgm:presLayoutVars>
          <dgm:chMax val="1"/>
          <dgm:chPref val="1"/>
        </dgm:presLayoutVars>
      </dgm:prSet>
      <dgm:spPr/>
    </dgm:pt>
    <dgm:pt modelId="{1DBB5E62-9AAA-4940-BF1A-1D60E289B4F4}" type="pres">
      <dgm:prSet presAssocID="{B3BB4A63-CDE0-4ECF-9027-63E6CC52A464}" presName="sibTrans" presStyleLbl="sibTrans2D1" presStyleIdx="0" presStyleCnt="0"/>
      <dgm:spPr/>
    </dgm:pt>
    <dgm:pt modelId="{A009051B-7536-4086-96F1-D744E6686B82}" type="pres">
      <dgm:prSet presAssocID="{B24EEE63-BA69-475E-B314-44B468A25F23}" presName="compNode" presStyleCnt="0"/>
      <dgm:spPr/>
    </dgm:pt>
    <dgm:pt modelId="{5EDA058F-5BCD-4933-9D4F-397EEB2579E5}" type="pres">
      <dgm:prSet presAssocID="{B24EEE63-BA69-475E-B314-44B468A25F23}" presName="iconBgRect" presStyleLbl="bgShp" presStyleIdx="2" presStyleCnt="4"/>
      <dgm:spPr/>
    </dgm:pt>
    <dgm:pt modelId="{6D10D81F-64F0-4B0C-B459-A63DEB89D0BC}" type="pres">
      <dgm:prSet presAssocID="{B24EEE63-BA69-475E-B314-44B468A25F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1F1408-7FAB-423A-9932-4E93BA29F94E}" type="pres">
      <dgm:prSet presAssocID="{B24EEE63-BA69-475E-B314-44B468A25F23}" presName="spaceRect" presStyleCnt="0"/>
      <dgm:spPr/>
    </dgm:pt>
    <dgm:pt modelId="{28D9D3CA-0B4D-435E-BE39-85938B901254}" type="pres">
      <dgm:prSet presAssocID="{B24EEE63-BA69-475E-B314-44B468A25F23}" presName="textRect" presStyleLbl="revTx" presStyleIdx="2" presStyleCnt="4">
        <dgm:presLayoutVars>
          <dgm:chMax val="1"/>
          <dgm:chPref val="1"/>
        </dgm:presLayoutVars>
      </dgm:prSet>
      <dgm:spPr/>
    </dgm:pt>
    <dgm:pt modelId="{5693A61D-DAB7-4007-A6F4-A124D3360F2A}" type="pres">
      <dgm:prSet presAssocID="{6F26F687-50AF-4131-A8FE-47C12574109C}" presName="sibTrans" presStyleLbl="sibTrans2D1" presStyleIdx="0" presStyleCnt="0"/>
      <dgm:spPr/>
    </dgm:pt>
    <dgm:pt modelId="{70D52135-CD15-4CB8-8165-C816CC2E751D}" type="pres">
      <dgm:prSet presAssocID="{94CEFDB7-AA1E-47FE-B856-7591A5E352FF}" presName="compNode" presStyleCnt="0"/>
      <dgm:spPr/>
    </dgm:pt>
    <dgm:pt modelId="{E4AA9BED-BBBC-4C3E-BD1B-DBF1EFAAE370}" type="pres">
      <dgm:prSet presAssocID="{94CEFDB7-AA1E-47FE-B856-7591A5E352FF}" presName="iconBgRect" presStyleLbl="bgShp" presStyleIdx="3" presStyleCnt="4"/>
      <dgm:spPr/>
    </dgm:pt>
    <dgm:pt modelId="{4573B978-6012-45DD-859B-86ADCCF8527B}" type="pres">
      <dgm:prSet presAssocID="{94CEFDB7-AA1E-47FE-B856-7591A5E352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400AD27-9C76-4CDF-AB7B-F642EB73C0F0}" type="pres">
      <dgm:prSet presAssocID="{94CEFDB7-AA1E-47FE-B856-7591A5E352FF}" presName="spaceRect" presStyleCnt="0"/>
      <dgm:spPr/>
    </dgm:pt>
    <dgm:pt modelId="{B0EB3B39-A25B-4715-BDAA-7DD6F0583D96}" type="pres">
      <dgm:prSet presAssocID="{94CEFDB7-AA1E-47FE-B856-7591A5E352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CB2805-9C1D-42FE-BE49-F72F3AC1B0F3}" type="presOf" srcId="{B3BB4A63-CDE0-4ECF-9027-63E6CC52A464}" destId="{1DBB5E62-9AAA-4940-BF1A-1D60E289B4F4}" srcOrd="0" destOrd="0" presId="urn:microsoft.com/office/officeart/2018/2/layout/IconCircleList"/>
    <dgm:cxn modelId="{D0102818-4E6B-4AFD-99F5-198852DA4116}" srcId="{C2AFA2F2-0FEB-4402-8E3C-F4F542F22A4D}" destId="{86A79B6A-B081-4C12-B7A2-BB13C87225FB}" srcOrd="1" destOrd="0" parTransId="{BE52F83E-7D71-4B87-A3A6-D2B2C8B359DC}" sibTransId="{B3BB4A63-CDE0-4ECF-9027-63E6CC52A464}"/>
    <dgm:cxn modelId="{2BD2D71D-177B-403F-A2B4-33191FB8B7C0}" type="presOf" srcId="{C2AFA2F2-0FEB-4402-8E3C-F4F542F22A4D}" destId="{850292F6-A9DA-4A0E-A5F1-6E6EA576CF6F}" srcOrd="0" destOrd="0" presId="urn:microsoft.com/office/officeart/2018/2/layout/IconCircleList"/>
    <dgm:cxn modelId="{671DAE39-D314-4DC9-A91C-2640AFF7D38B}" type="presOf" srcId="{86A79B6A-B081-4C12-B7A2-BB13C87225FB}" destId="{BC178A14-CB77-4B34-8634-4FEDD75AAB78}" srcOrd="0" destOrd="0" presId="urn:microsoft.com/office/officeart/2018/2/layout/IconCircleList"/>
    <dgm:cxn modelId="{1243815B-547C-413B-93AA-0300A30743F8}" type="presOf" srcId="{224DB353-23F3-4857-9131-1F9990FDCD4B}" destId="{F2FD08B8-3A65-4A1A-A907-129D2FFE3735}" srcOrd="0" destOrd="0" presId="urn:microsoft.com/office/officeart/2018/2/layout/IconCircleList"/>
    <dgm:cxn modelId="{3D2EEB53-2F86-48FD-B8F5-AD42101D69E5}" type="presOf" srcId="{B24EEE63-BA69-475E-B314-44B468A25F23}" destId="{28D9D3CA-0B4D-435E-BE39-85938B901254}" srcOrd="0" destOrd="0" presId="urn:microsoft.com/office/officeart/2018/2/layout/IconCircleList"/>
    <dgm:cxn modelId="{9C62BB87-E480-4FF5-9159-2646D9547BA1}" srcId="{C2AFA2F2-0FEB-4402-8E3C-F4F542F22A4D}" destId="{224DB353-23F3-4857-9131-1F9990FDCD4B}" srcOrd="0" destOrd="0" parTransId="{59D63B6B-FF95-4B93-90AC-C4604733160C}" sibTransId="{944A7CB0-D6A3-4010-8713-37A824B59217}"/>
    <dgm:cxn modelId="{014FC49C-D956-4189-BD03-8F2B19534F37}" type="presOf" srcId="{6F26F687-50AF-4131-A8FE-47C12574109C}" destId="{5693A61D-DAB7-4007-A6F4-A124D3360F2A}" srcOrd="0" destOrd="0" presId="urn:microsoft.com/office/officeart/2018/2/layout/IconCircleList"/>
    <dgm:cxn modelId="{B7B160C3-565E-4944-84BA-50F3731BB40E}" srcId="{C2AFA2F2-0FEB-4402-8E3C-F4F542F22A4D}" destId="{94CEFDB7-AA1E-47FE-B856-7591A5E352FF}" srcOrd="3" destOrd="0" parTransId="{86A4F0E3-E679-4736-BFA3-18F07F45CD08}" sibTransId="{C47A1309-1B0A-43F5-9094-A094C9724B69}"/>
    <dgm:cxn modelId="{83C15BE4-ED69-46B2-B610-DFF46894FABC}" type="presOf" srcId="{944A7CB0-D6A3-4010-8713-37A824B59217}" destId="{9BC289D5-303A-4318-8F86-442757E0EF52}" srcOrd="0" destOrd="0" presId="urn:microsoft.com/office/officeart/2018/2/layout/IconCircleList"/>
    <dgm:cxn modelId="{470073F1-0B56-4963-8721-78CAAEE09AB9}" type="presOf" srcId="{94CEFDB7-AA1E-47FE-B856-7591A5E352FF}" destId="{B0EB3B39-A25B-4715-BDAA-7DD6F0583D96}" srcOrd="0" destOrd="0" presId="urn:microsoft.com/office/officeart/2018/2/layout/IconCircleList"/>
    <dgm:cxn modelId="{3E6199FC-97CF-42BA-A92E-C54037D07BD4}" srcId="{C2AFA2F2-0FEB-4402-8E3C-F4F542F22A4D}" destId="{B24EEE63-BA69-475E-B314-44B468A25F23}" srcOrd="2" destOrd="0" parTransId="{3E1C5AA9-F59B-40C7-87D1-8469E55ABAC7}" sibTransId="{6F26F687-50AF-4131-A8FE-47C12574109C}"/>
    <dgm:cxn modelId="{3778F8DD-BDCC-4A59-BA02-74151D3F4A72}" type="presParOf" srcId="{850292F6-A9DA-4A0E-A5F1-6E6EA576CF6F}" destId="{15D78DBE-17B2-473C-8B53-7955FE88BDA3}" srcOrd="0" destOrd="0" presId="urn:microsoft.com/office/officeart/2018/2/layout/IconCircleList"/>
    <dgm:cxn modelId="{221B800D-9F3D-4E26-AC72-0C8AFC276215}" type="presParOf" srcId="{15D78DBE-17B2-473C-8B53-7955FE88BDA3}" destId="{A3567B5F-D94E-4A31-BFF7-CA1CE5693F1A}" srcOrd="0" destOrd="0" presId="urn:microsoft.com/office/officeart/2018/2/layout/IconCircleList"/>
    <dgm:cxn modelId="{69A50160-4412-42C1-A738-CE65B8CABEA5}" type="presParOf" srcId="{A3567B5F-D94E-4A31-BFF7-CA1CE5693F1A}" destId="{65E82BF0-4059-48E8-A1F3-0E954AFEED66}" srcOrd="0" destOrd="0" presId="urn:microsoft.com/office/officeart/2018/2/layout/IconCircleList"/>
    <dgm:cxn modelId="{BEDFB9C9-C511-41D2-9815-99B861BF4D9A}" type="presParOf" srcId="{A3567B5F-D94E-4A31-BFF7-CA1CE5693F1A}" destId="{9F8C88D1-9D42-490A-816D-8C387684D498}" srcOrd="1" destOrd="0" presId="urn:microsoft.com/office/officeart/2018/2/layout/IconCircleList"/>
    <dgm:cxn modelId="{2346B6E4-D232-4EEA-B1FB-FC3C5AB83B32}" type="presParOf" srcId="{A3567B5F-D94E-4A31-BFF7-CA1CE5693F1A}" destId="{91BBAE98-7BAE-4E34-B95B-03294C9B4C71}" srcOrd="2" destOrd="0" presId="urn:microsoft.com/office/officeart/2018/2/layout/IconCircleList"/>
    <dgm:cxn modelId="{49E8FAE1-3616-4F9D-B40E-BFEDF76572EC}" type="presParOf" srcId="{A3567B5F-D94E-4A31-BFF7-CA1CE5693F1A}" destId="{F2FD08B8-3A65-4A1A-A907-129D2FFE3735}" srcOrd="3" destOrd="0" presId="urn:microsoft.com/office/officeart/2018/2/layout/IconCircleList"/>
    <dgm:cxn modelId="{28D54B99-294B-420C-B083-84B6ADC42391}" type="presParOf" srcId="{15D78DBE-17B2-473C-8B53-7955FE88BDA3}" destId="{9BC289D5-303A-4318-8F86-442757E0EF52}" srcOrd="1" destOrd="0" presId="urn:microsoft.com/office/officeart/2018/2/layout/IconCircleList"/>
    <dgm:cxn modelId="{44E9CB04-5750-4DC1-B87D-1AA37EAFFB31}" type="presParOf" srcId="{15D78DBE-17B2-473C-8B53-7955FE88BDA3}" destId="{979C11A9-0197-457C-8BA9-6614626725D9}" srcOrd="2" destOrd="0" presId="urn:microsoft.com/office/officeart/2018/2/layout/IconCircleList"/>
    <dgm:cxn modelId="{C78F54CB-D29B-49BA-BF2E-F2DD34F91CBC}" type="presParOf" srcId="{979C11A9-0197-457C-8BA9-6614626725D9}" destId="{5BD5B45A-1659-45ED-BFA8-5CF1D920C5F8}" srcOrd="0" destOrd="0" presId="urn:microsoft.com/office/officeart/2018/2/layout/IconCircleList"/>
    <dgm:cxn modelId="{30609EFC-1EFE-49D3-AC83-3098A913A6D2}" type="presParOf" srcId="{979C11A9-0197-457C-8BA9-6614626725D9}" destId="{FBEB39BB-7268-4346-A538-1718CACF2560}" srcOrd="1" destOrd="0" presId="urn:microsoft.com/office/officeart/2018/2/layout/IconCircleList"/>
    <dgm:cxn modelId="{4D38138E-A150-43D2-B312-FFF751F7D196}" type="presParOf" srcId="{979C11A9-0197-457C-8BA9-6614626725D9}" destId="{CFFCBA3D-E8C7-4C5C-B25C-8FCF89183F57}" srcOrd="2" destOrd="0" presId="urn:microsoft.com/office/officeart/2018/2/layout/IconCircleList"/>
    <dgm:cxn modelId="{8BC6E076-DB0B-4C05-81BB-976C1EE40E98}" type="presParOf" srcId="{979C11A9-0197-457C-8BA9-6614626725D9}" destId="{BC178A14-CB77-4B34-8634-4FEDD75AAB78}" srcOrd="3" destOrd="0" presId="urn:microsoft.com/office/officeart/2018/2/layout/IconCircleList"/>
    <dgm:cxn modelId="{13AD6952-5B5A-4B6C-B8B3-9B59D51E2A31}" type="presParOf" srcId="{15D78DBE-17B2-473C-8B53-7955FE88BDA3}" destId="{1DBB5E62-9AAA-4940-BF1A-1D60E289B4F4}" srcOrd="3" destOrd="0" presId="urn:microsoft.com/office/officeart/2018/2/layout/IconCircleList"/>
    <dgm:cxn modelId="{3F33C219-9F7D-4DED-941A-968B9F925DEF}" type="presParOf" srcId="{15D78DBE-17B2-473C-8B53-7955FE88BDA3}" destId="{A009051B-7536-4086-96F1-D744E6686B82}" srcOrd="4" destOrd="0" presId="urn:microsoft.com/office/officeart/2018/2/layout/IconCircleList"/>
    <dgm:cxn modelId="{7EDABBF8-D07F-445F-919A-E3D245FD1BCD}" type="presParOf" srcId="{A009051B-7536-4086-96F1-D744E6686B82}" destId="{5EDA058F-5BCD-4933-9D4F-397EEB2579E5}" srcOrd="0" destOrd="0" presId="urn:microsoft.com/office/officeart/2018/2/layout/IconCircleList"/>
    <dgm:cxn modelId="{51C068E4-2C1D-46C3-875D-B5F6FB25E524}" type="presParOf" srcId="{A009051B-7536-4086-96F1-D744E6686B82}" destId="{6D10D81F-64F0-4B0C-B459-A63DEB89D0BC}" srcOrd="1" destOrd="0" presId="urn:microsoft.com/office/officeart/2018/2/layout/IconCircleList"/>
    <dgm:cxn modelId="{AC85447C-C053-4FFA-A049-C1521F68352D}" type="presParOf" srcId="{A009051B-7536-4086-96F1-D744E6686B82}" destId="{941F1408-7FAB-423A-9932-4E93BA29F94E}" srcOrd="2" destOrd="0" presId="urn:microsoft.com/office/officeart/2018/2/layout/IconCircleList"/>
    <dgm:cxn modelId="{2E65AB33-70AC-4584-B812-885339DFEF65}" type="presParOf" srcId="{A009051B-7536-4086-96F1-D744E6686B82}" destId="{28D9D3CA-0B4D-435E-BE39-85938B901254}" srcOrd="3" destOrd="0" presId="urn:microsoft.com/office/officeart/2018/2/layout/IconCircleList"/>
    <dgm:cxn modelId="{3271862D-9D0C-4DAB-8257-27B2E65D233C}" type="presParOf" srcId="{15D78DBE-17B2-473C-8B53-7955FE88BDA3}" destId="{5693A61D-DAB7-4007-A6F4-A124D3360F2A}" srcOrd="5" destOrd="0" presId="urn:microsoft.com/office/officeart/2018/2/layout/IconCircleList"/>
    <dgm:cxn modelId="{7A1DB651-8C06-4645-B0F8-C86DBF9CA6F4}" type="presParOf" srcId="{15D78DBE-17B2-473C-8B53-7955FE88BDA3}" destId="{70D52135-CD15-4CB8-8165-C816CC2E751D}" srcOrd="6" destOrd="0" presId="urn:microsoft.com/office/officeart/2018/2/layout/IconCircleList"/>
    <dgm:cxn modelId="{4578D41D-30EE-4AB6-8D4A-C3543935AED1}" type="presParOf" srcId="{70D52135-CD15-4CB8-8165-C816CC2E751D}" destId="{E4AA9BED-BBBC-4C3E-BD1B-DBF1EFAAE370}" srcOrd="0" destOrd="0" presId="urn:microsoft.com/office/officeart/2018/2/layout/IconCircleList"/>
    <dgm:cxn modelId="{6226044B-569E-4CBC-AFAB-26BB36E029E8}" type="presParOf" srcId="{70D52135-CD15-4CB8-8165-C816CC2E751D}" destId="{4573B978-6012-45DD-859B-86ADCCF8527B}" srcOrd="1" destOrd="0" presId="urn:microsoft.com/office/officeart/2018/2/layout/IconCircleList"/>
    <dgm:cxn modelId="{3B80A39E-A376-4EE1-9B3B-048CF437AB29}" type="presParOf" srcId="{70D52135-CD15-4CB8-8165-C816CC2E751D}" destId="{D400AD27-9C76-4CDF-AB7B-F642EB73C0F0}" srcOrd="2" destOrd="0" presId="urn:microsoft.com/office/officeart/2018/2/layout/IconCircleList"/>
    <dgm:cxn modelId="{1E8C8C92-1711-45CD-9C44-610236B1F6DE}" type="presParOf" srcId="{70D52135-CD15-4CB8-8165-C816CC2E751D}" destId="{B0EB3B39-A25B-4715-BDAA-7DD6F058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17D7CC-C291-4555-8D48-A4DDCAC436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7ABA63-8375-4CB2-BE9E-332763472525}">
      <dgm:prSet/>
      <dgm:spPr/>
      <dgm:t>
        <a:bodyPr/>
        <a:lstStyle/>
        <a:p>
          <a:pPr>
            <a:defRPr b="1"/>
          </a:pPr>
          <a:r>
            <a:rPr lang="en-US"/>
            <a:t>The current project predicts the type or toxicity in the comment. </a:t>
          </a:r>
        </a:p>
      </dgm:t>
    </dgm:pt>
    <dgm:pt modelId="{9F1EDC9F-C0CF-4282-ADB8-BB567AC026AD}" type="parTrans" cxnId="{58F52A04-833A-4BCE-AFDF-D8B41E155640}">
      <dgm:prSet/>
      <dgm:spPr/>
      <dgm:t>
        <a:bodyPr/>
        <a:lstStyle/>
        <a:p>
          <a:endParaRPr lang="en-US"/>
        </a:p>
      </dgm:t>
    </dgm:pt>
    <dgm:pt modelId="{70F1D4C2-D864-4103-9218-699E3FF6E3C6}" type="sibTrans" cxnId="{58F52A04-833A-4BCE-AFDF-D8B41E155640}">
      <dgm:prSet/>
      <dgm:spPr/>
      <dgm:t>
        <a:bodyPr/>
        <a:lstStyle/>
        <a:p>
          <a:endParaRPr lang="en-US"/>
        </a:p>
      </dgm:t>
    </dgm:pt>
    <dgm:pt modelId="{68B46C1A-F410-480C-89F9-222F0722C3DF}">
      <dgm:prSet/>
      <dgm:spPr/>
      <dgm:t>
        <a:bodyPr/>
        <a:lstStyle/>
        <a:p>
          <a:pPr>
            <a:defRPr b="1"/>
          </a:pPr>
          <a:r>
            <a:rPr lang="en-US"/>
            <a:t>We are planning to add the following features in the future:</a:t>
          </a:r>
        </a:p>
      </dgm:t>
    </dgm:pt>
    <dgm:pt modelId="{FC67982D-8504-48AD-A51A-34CBA9544B6E}" type="parTrans" cxnId="{C7DF4127-6CFF-42DB-A0CD-CB2F966E76CE}">
      <dgm:prSet/>
      <dgm:spPr/>
      <dgm:t>
        <a:bodyPr/>
        <a:lstStyle/>
        <a:p>
          <a:endParaRPr lang="en-US"/>
        </a:p>
      </dgm:t>
    </dgm:pt>
    <dgm:pt modelId="{ADB62AC5-A502-4FF7-BA2D-25F4C45463E9}" type="sibTrans" cxnId="{C7DF4127-6CFF-42DB-A0CD-CB2F966E76CE}">
      <dgm:prSet/>
      <dgm:spPr/>
      <dgm:t>
        <a:bodyPr/>
        <a:lstStyle/>
        <a:p>
          <a:endParaRPr lang="en-US"/>
        </a:p>
      </dgm:t>
    </dgm:pt>
    <dgm:pt modelId="{11F86155-1D5C-4164-95FE-A49B1EDD5417}">
      <dgm:prSet/>
      <dgm:spPr/>
      <dgm:t>
        <a:bodyPr/>
        <a:lstStyle/>
        <a:p>
          <a:r>
            <a:rPr lang="en-US"/>
            <a:t>Analyze which age group is being toxic towards a particular group or brand.</a:t>
          </a:r>
        </a:p>
      </dgm:t>
    </dgm:pt>
    <dgm:pt modelId="{0CD9802F-EA4C-4E05-AAC4-DCA2571566B2}" type="parTrans" cxnId="{BAF10767-B0F8-41AC-91B6-B0B243AB4DB5}">
      <dgm:prSet/>
      <dgm:spPr/>
      <dgm:t>
        <a:bodyPr/>
        <a:lstStyle/>
        <a:p>
          <a:endParaRPr lang="en-US"/>
        </a:p>
      </dgm:t>
    </dgm:pt>
    <dgm:pt modelId="{E1878092-9E77-42CF-A0B8-407D1AAC8E6A}" type="sibTrans" cxnId="{BAF10767-B0F8-41AC-91B6-B0B243AB4DB5}">
      <dgm:prSet/>
      <dgm:spPr/>
      <dgm:t>
        <a:bodyPr/>
        <a:lstStyle/>
        <a:p>
          <a:endParaRPr lang="en-US"/>
        </a:p>
      </dgm:t>
    </dgm:pt>
    <dgm:pt modelId="{EECC8E39-B18E-4AAF-BFF6-9CD11912F310}">
      <dgm:prSet/>
      <dgm:spPr/>
      <dgm:t>
        <a:bodyPr/>
        <a:lstStyle/>
        <a:p>
          <a:r>
            <a:rPr lang="en-US"/>
            <a:t>Add feature to automatically sensitize words which are classified as toxic.</a:t>
          </a:r>
        </a:p>
      </dgm:t>
    </dgm:pt>
    <dgm:pt modelId="{8A9D746D-44A7-4620-ADEC-3E8082E343EA}" type="parTrans" cxnId="{E1786B7C-57D1-4079-AFFE-87919A3BDF6D}">
      <dgm:prSet/>
      <dgm:spPr/>
      <dgm:t>
        <a:bodyPr/>
        <a:lstStyle/>
        <a:p>
          <a:endParaRPr lang="en-US"/>
        </a:p>
      </dgm:t>
    </dgm:pt>
    <dgm:pt modelId="{B397320D-A084-4C7C-A941-AB929A983C2D}" type="sibTrans" cxnId="{E1786B7C-57D1-4079-AFFE-87919A3BDF6D}">
      <dgm:prSet/>
      <dgm:spPr/>
      <dgm:t>
        <a:bodyPr/>
        <a:lstStyle/>
        <a:p>
          <a:endParaRPr lang="en-US"/>
        </a:p>
      </dgm:t>
    </dgm:pt>
    <dgm:pt modelId="{148AFD40-F400-4AD1-A946-7DE9EE9A23E3}">
      <dgm:prSet/>
      <dgm:spPr/>
      <dgm:t>
        <a:bodyPr/>
        <a:lstStyle/>
        <a:p>
          <a:r>
            <a:rPr lang="en-US"/>
            <a:t>Automatically send alerts to the concerned authority if threats are classified as severe.</a:t>
          </a:r>
        </a:p>
      </dgm:t>
    </dgm:pt>
    <dgm:pt modelId="{7D92E6BA-2467-45C0-B3EB-19E6BA7A571D}" type="parTrans" cxnId="{F90A4C87-0645-46AF-BB6F-12C19873E2D8}">
      <dgm:prSet/>
      <dgm:spPr/>
      <dgm:t>
        <a:bodyPr/>
        <a:lstStyle/>
        <a:p>
          <a:endParaRPr lang="en-US"/>
        </a:p>
      </dgm:t>
    </dgm:pt>
    <dgm:pt modelId="{90A8146B-B86D-4A5F-911B-F06A8AE963D9}" type="sibTrans" cxnId="{F90A4C87-0645-46AF-BB6F-12C19873E2D8}">
      <dgm:prSet/>
      <dgm:spPr/>
      <dgm:t>
        <a:bodyPr/>
        <a:lstStyle/>
        <a:p>
          <a:endParaRPr lang="en-US"/>
        </a:p>
      </dgm:t>
    </dgm:pt>
    <dgm:pt modelId="{F9882DA4-98FB-4103-BC26-0C7741CEFC09}">
      <dgm:prSet/>
      <dgm:spPr/>
      <dgm:t>
        <a:bodyPr/>
        <a:lstStyle/>
        <a:p>
          <a:r>
            <a:rPr lang="en-US"/>
            <a:t>Build a feedback loop to further increase the efficiency of the model.</a:t>
          </a:r>
        </a:p>
      </dgm:t>
    </dgm:pt>
    <dgm:pt modelId="{CCA58DC5-3046-4549-9411-2B44B2D5DF69}" type="parTrans" cxnId="{AD1324A6-5897-4DEF-9924-B2C86729B39A}">
      <dgm:prSet/>
      <dgm:spPr/>
      <dgm:t>
        <a:bodyPr/>
        <a:lstStyle/>
        <a:p>
          <a:endParaRPr lang="en-US"/>
        </a:p>
      </dgm:t>
    </dgm:pt>
    <dgm:pt modelId="{AF7F86AB-747F-4E7B-B5E1-8F92D5B61C5F}" type="sibTrans" cxnId="{AD1324A6-5897-4DEF-9924-B2C86729B39A}">
      <dgm:prSet/>
      <dgm:spPr/>
      <dgm:t>
        <a:bodyPr/>
        <a:lstStyle/>
        <a:p>
          <a:endParaRPr lang="en-US"/>
        </a:p>
      </dgm:t>
    </dgm:pt>
    <dgm:pt modelId="{9B21A134-1F9B-4E69-A6BE-E3A49B7CA4FA}">
      <dgm:prSet/>
      <dgm:spPr/>
      <dgm:t>
        <a:bodyPr/>
        <a:lstStyle/>
        <a:p>
          <a:r>
            <a:rPr lang="en-US"/>
            <a:t>Handle mistakes and short forms of words to get better accuracy of the result.</a:t>
          </a:r>
        </a:p>
      </dgm:t>
    </dgm:pt>
    <dgm:pt modelId="{3DEE0F7B-1951-4EF1-8B41-8E0C3CAD5C39}" type="parTrans" cxnId="{6D18C0CB-72AF-4BF5-BEFD-83E5A5A69100}">
      <dgm:prSet/>
      <dgm:spPr/>
      <dgm:t>
        <a:bodyPr/>
        <a:lstStyle/>
        <a:p>
          <a:endParaRPr lang="en-US"/>
        </a:p>
      </dgm:t>
    </dgm:pt>
    <dgm:pt modelId="{05371EC5-E8D4-4AF4-9A5D-12678DAE2443}" type="sibTrans" cxnId="{6D18C0CB-72AF-4BF5-BEFD-83E5A5A69100}">
      <dgm:prSet/>
      <dgm:spPr/>
      <dgm:t>
        <a:bodyPr/>
        <a:lstStyle/>
        <a:p>
          <a:endParaRPr lang="en-US"/>
        </a:p>
      </dgm:t>
    </dgm:pt>
    <dgm:pt modelId="{A6F2C264-DD54-4F55-8297-FDC38E63CC56}" type="pres">
      <dgm:prSet presAssocID="{6017D7CC-C291-4555-8D48-A4DDCAC4367E}" presName="linear" presStyleCnt="0">
        <dgm:presLayoutVars>
          <dgm:animLvl val="lvl"/>
          <dgm:resizeHandles val="exact"/>
        </dgm:presLayoutVars>
      </dgm:prSet>
      <dgm:spPr/>
    </dgm:pt>
    <dgm:pt modelId="{1878D08F-FC28-4F4D-844C-B122DE0A7146}" type="pres">
      <dgm:prSet presAssocID="{857ABA63-8375-4CB2-BE9E-332763472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7F5A38-7670-43AA-AAC6-69D153B5B025}" type="pres">
      <dgm:prSet presAssocID="{70F1D4C2-D864-4103-9218-699E3FF6E3C6}" presName="spacer" presStyleCnt="0"/>
      <dgm:spPr/>
    </dgm:pt>
    <dgm:pt modelId="{81ADD139-D2DA-4D43-91C5-89A336A2C402}" type="pres">
      <dgm:prSet presAssocID="{68B46C1A-F410-480C-89F9-222F0722C3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921CA4-A2B4-4D99-92AE-DDDD2E8C3FAA}" type="pres">
      <dgm:prSet presAssocID="{68B46C1A-F410-480C-89F9-222F0722C3D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F52A04-833A-4BCE-AFDF-D8B41E155640}" srcId="{6017D7CC-C291-4555-8D48-A4DDCAC4367E}" destId="{857ABA63-8375-4CB2-BE9E-332763472525}" srcOrd="0" destOrd="0" parTransId="{9F1EDC9F-C0CF-4282-ADB8-BB567AC026AD}" sibTransId="{70F1D4C2-D864-4103-9218-699E3FF6E3C6}"/>
    <dgm:cxn modelId="{03417B10-1711-418C-8826-D1C4CCBF3886}" type="presOf" srcId="{857ABA63-8375-4CB2-BE9E-332763472525}" destId="{1878D08F-FC28-4F4D-844C-B122DE0A7146}" srcOrd="0" destOrd="0" presId="urn:microsoft.com/office/officeart/2005/8/layout/vList2"/>
    <dgm:cxn modelId="{C7DF4127-6CFF-42DB-A0CD-CB2F966E76CE}" srcId="{6017D7CC-C291-4555-8D48-A4DDCAC4367E}" destId="{68B46C1A-F410-480C-89F9-222F0722C3DF}" srcOrd="1" destOrd="0" parTransId="{FC67982D-8504-48AD-A51A-34CBA9544B6E}" sibTransId="{ADB62AC5-A502-4FF7-BA2D-25F4C45463E9}"/>
    <dgm:cxn modelId="{06DA5236-8CD8-4597-B7BD-F3FC18CB0FC1}" type="presOf" srcId="{148AFD40-F400-4AD1-A946-7DE9EE9A23E3}" destId="{0D921CA4-A2B4-4D99-92AE-DDDD2E8C3FAA}" srcOrd="0" destOrd="2" presId="urn:microsoft.com/office/officeart/2005/8/layout/vList2"/>
    <dgm:cxn modelId="{BAF10767-B0F8-41AC-91B6-B0B243AB4DB5}" srcId="{68B46C1A-F410-480C-89F9-222F0722C3DF}" destId="{11F86155-1D5C-4164-95FE-A49B1EDD5417}" srcOrd="0" destOrd="0" parTransId="{0CD9802F-EA4C-4E05-AAC4-DCA2571566B2}" sibTransId="{E1878092-9E77-42CF-A0B8-407D1AAC8E6A}"/>
    <dgm:cxn modelId="{11E1227A-13CB-410F-B3CF-989ACB2F8453}" type="presOf" srcId="{6017D7CC-C291-4555-8D48-A4DDCAC4367E}" destId="{A6F2C264-DD54-4F55-8297-FDC38E63CC56}" srcOrd="0" destOrd="0" presId="urn:microsoft.com/office/officeart/2005/8/layout/vList2"/>
    <dgm:cxn modelId="{E1786B7C-57D1-4079-AFFE-87919A3BDF6D}" srcId="{68B46C1A-F410-480C-89F9-222F0722C3DF}" destId="{EECC8E39-B18E-4AAF-BFF6-9CD11912F310}" srcOrd="1" destOrd="0" parTransId="{8A9D746D-44A7-4620-ADEC-3E8082E343EA}" sibTransId="{B397320D-A084-4C7C-A941-AB929A983C2D}"/>
    <dgm:cxn modelId="{2A1F4684-F37C-4726-89B0-DAC837F5E3A9}" type="presOf" srcId="{9B21A134-1F9B-4E69-A6BE-E3A49B7CA4FA}" destId="{0D921CA4-A2B4-4D99-92AE-DDDD2E8C3FAA}" srcOrd="0" destOrd="4" presId="urn:microsoft.com/office/officeart/2005/8/layout/vList2"/>
    <dgm:cxn modelId="{F90A4C87-0645-46AF-BB6F-12C19873E2D8}" srcId="{68B46C1A-F410-480C-89F9-222F0722C3DF}" destId="{148AFD40-F400-4AD1-A946-7DE9EE9A23E3}" srcOrd="2" destOrd="0" parTransId="{7D92E6BA-2467-45C0-B3EB-19E6BA7A571D}" sibTransId="{90A8146B-B86D-4A5F-911B-F06A8AE963D9}"/>
    <dgm:cxn modelId="{D6735A93-0BB6-450C-A260-783586ED4C04}" type="presOf" srcId="{EECC8E39-B18E-4AAF-BFF6-9CD11912F310}" destId="{0D921CA4-A2B4-4D99-92AE-DDDD2E8C3FAA}" srcOrd="0" destOrd="1" presId="urn:microsoft.com/office/officeart/2005/8/layout/vList2"/>
    <dgm:cxn modelId="{4399B7A3-D4C6-482A-9787-D4829C6AC055}" type="presOf" srcId="{11F86155-1D5C-4164-95FE-A49B1EDD5417}" destId="{0D921CA4-A2B4-4D99-92AE-DDDD2E8C3FAA}" srcOrd="0" destOrd="0" presId="urn:microsoft.com/office/officeart/2005/8/layout/vList2"/>
    <dgm:cxn modelId="{AD1324A6-5897-4DEF-9924-B2C86729B39A}" srcId="{68B46C1A-F410-480C-89F9-222F0722C3DF}" destId="{F9882DA4-98FB-4103-BC26-0C7741CEFC09}" srcOrd="3" destOrd="0" parTransId="{CCA58DC5-3046-4549-9411-2B44B2D5DF69}" sibTransId="{AF7F86AB-747F-4E7B-B5E1-8F92D5B61C5F}"/>
    <dgm:cxn modelId="{79B849B4-A3F6-48A5-93EA-ED42A1DE098A}" type="presOf" srcId="{68B46C1A-F410-480C-89F9-222F0722C3DF}" destId="{81ADD139-D2DA-4D43-91C5-89A336A2C402}" srcOrd="0" destOrd="0" presId="urn:microsoft.com/office/officeart/2005/8/layout/vList2"/>
    <dgm:cxn modelId="{6D18C0CB-72AF-4BF5-BEFD-83E5A5A69100}" srcId="{68B46C1A-F410-480C-89F9-222F0722C3DF}" destId="{9B21A134-1F9B-4E69-A6BE-E3A49B7CA4FA}" srcOrd="4" destOrd="0" parTransId="{3DEE0F7B-1951-4EF1-8B41-8E0C3CAD5C39}" sibTransId="{05371EC5-E8D4-4AF4-9A5D-12678DAE2443}"/>
    <dgm:cxn modelId="{A8E714DD-3B84-4D77-B2E4-E20789B882D9}" type="presOf" srcId="{F9882DA4-98FB-4103-BC26-0C7741CEFC09}" destId="{0D921CA4-A2B4-4D99-92AE-DDDD2E8C3FAA}" srcOrd="0" destOrd="3" presId="urn:microsoft.com/office/officeart/2005/8/layout/vList2"/>
    <dgm:cxn modelId="{F392E690-911E-4495-9D36-F1E03C321839}" type="presParOf" srcId="{A6F2C264-DD54-4F55-8297-FDC38E63CC56}" destId="{1878D08F-FC28-4F4D-844C-B122DE0A7146}" srcOrd="0" destOrd="0" presId="urn:microsoft.com/office/officeart/2005/8/layout/vList2"/>
    <dgm:cxn modelId="{0E9DDCC9-4814-478E-BB3B-13AC99B44276}" type="presParOf" srcId="{A6F2C264-DD54-4F55-8297-FDC38E63CC56}" destId="{4C7F5A38-7670-43AA-AAC6-69D153B5B025}" srcOrd="1" destOrd="0" presId="urn:microsoft.com/office/officeart/2005/8/layout/vList2"/>
    <dgm:cxn modelId="{30CA3392-15EF-48EA-B2CC-C014FA5BDCB1}" type="presParOf" srcId="{A6F2C264-DD54-4F55-8297-FDC38E63CC56}" destId="{81ADD139-D2DA-4D43-91C5-89A336A2C402}" srcOrd="2" destOrd="0" presId="urn:microsoft.com/office/officeart/2005/8/layout/vList2"/>
    <dgm:cxn modelId="{D21EF7B8-9BC1-491A-9B84-56456A691086}" type="presParOf" srcId="{A6F2C264-DD54-4F55-8297-FDC38E63CC56}" destId="{0D921CA4-A2B4-4D99-92AE-DDDD2E8C3FA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5684-E933-4E9B-9D6F-3D46985CE62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D482-F558-46C7-A70D-2F5548656217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8645-CA66-4E9F-91FB-658C380DFB9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People use social media as a platform to express their opinions and views.</a:t>
          </a:r>
        </a:p>
      </dsp:txBody>
      <dsp:txXfrm>
        <a:off x="1834517" y="470390"/>
        <a:ext cx="3148942" cy="1335915"/>
      </dsp:txXfrm>
    </dsp:sp>
    <dsp:sp modelId="{F5FF702D-DBC4-496A-B95C-A50B55DBC8C3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1C21-8F2B-4C9E-BEE4-640F9A394C71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5B5A7-2A99-4D9B-A6F7-A8B08517F067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do this freely and without any reluctance.</a:t>
          </a:r>
        </a:p>
      </dsp:txBody>
      <dsp:txXfrm>
        <a:off x="7154322" y="470390"/>
        <a:ext cx="3148942" cy="1335915"/>
      </dsp:txXfrm>
    </dsp:sp>
    <dsp:sp modelId="{9CF357F2-9355-4A35-9B53-715C6FAB2D34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90C4-3FAC-4F68-9396-9A99B67C476D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FBF-AC76-4343-9F2B-FBC735F2F7B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 it comes the risk of cyber abuse and harassment, which can put an end to people expressing themselves and giving up on seeking opinions.</a:t>
          </a:r>
        </a:p>
      </dsp:txBody>
      <dsp:txXfrm>
        <a:off x="1834517" y="2546238"/>
        <a:ext cx="3148942" cy="1335915"/>
      </dsp:txXfrm>
    </dsp:sp>
    <dsp:sp modelId="{A93C1FDB-006C-487F-9A0E-3C750E599A97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EA70-C236-426A-8DD7-575BA09582E0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ACCD-FB08-43C2-BB63-2E6E3F874125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protect the users from cyberbullying, every organization should have an automated system in place to identify such malicious comments and suitable actions against the same.</a:t>
          </a:r>
        </a:p>
      </dsp:txBody>
      <dsp:txXfrm>
        <a:off x="7154322" y="2546238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69969-0A87-403E-8CC3-7222F467011C}">
      <dsp:nvSpPr>
        <dsp:cNvPr id="0" name=""/>
        <dsp:cNvSpPr/>
      </dsp:nvSpPr>
      <dsp:spPr>
        <a:xfrm>
          <a:off x="1020487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9C13-8973-49E9-8DC8-20C8F99D8CC0}">
      <dsp:nvSpPr>
        <dsp:cNvPr id="0" name=""/>
        <dsp:cNvSpPr/>
      </dsp:nvSpPr>
      <dsp:spPr>
        <a:xfrm>
          <a:off x="393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Geography</a:t>
          </a:r>
        </a:p>
      </dsp:txBody>
      <dsp:txXfrm>
        <a:off x="393" y="1588316"/>
        <a:ext cx="3138750" cy="470812"/>
      </dsp:txXfrm>
    </dsp:sp>
    <dsp:sp modelId="{A017E3BA-36D8-4913-8612-FC0387818BEC}">
      <dsp:nvSpPr>
        <dsp:cNvPr id="0" name=""/>
        <dsp:cNvSpPr/>
      </dsp:nvSpPr>
      <dsp:spPr>
        <a:xfrm>
          <a:off x="393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country_code</a:t>
          </a:r>
        </a:p>
      </dsp:txBody>
      <dsp:txXfrm>
        <a:off x="393" y="2132910"/>
        <a:ext cx="3138750" cy="1887304"/>
      </dsp:txXfrm>
    </dsp:sp>
    <dsp:sp modelId="{79F740BB-E4CE-427C-B085-C5D216D64620}">
      <dsp:nvSpPr>
        <dsp:cNvPr id="0" name=""/>
        <dsp:cNvSpPr/>
      </dsp:nvSpPr>
      <dsp:spPr>
        <a:xfrm>
          <a:off x="4708518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072B-A4D6-46F8-BD6F-1522325EBC60}">
      <dsp:nvSpPr>
        <dsp:cNvPr id="0" name=""/>
        <dsp:cNvSpPr/>
      </dsp:nvSpPr>
      <dsp:spPr>
        <a:xfrm>
          <a:off x="3688425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Count</a:t>
          </a:r>
        </a:p>
      </dsp:txBody>
      <dsp:txXfrm>
        <a:off x="3688425" y="1588316"/>
        <a:ext cx="3138750" cy="470812"/>
      </dsp:txXfrm>
    </dsp:sp>
    <dsp:sp modelId="{C6D2CB82-063F-40C8-9947-A4015C4F7C42}">
      <dsp:nvSpPr>
        <dsp:cNvPr id="0" name=""/>
        <dsp:cNvSpPr/>
      </dsp:nvSpPr>
      <dsp:spPr>
        <a:xfrm>
          <a:off x="3688425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followers_count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quote_count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reply_count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retweet_count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favorite_count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88425" y="2132910"/>
        <a:ext cx="3138750" cy="1887304"/>
      </dsp:txXfrm>
    </dsp:sp>
    <dsp:sp modelId="{37E73898-42D6-4CFB-903F-33A46E10863B}">
      <dsp:nvSpPr>
        <dsp:cNvPr id="0" name=""/>
        <dsp:cNvSpPr/>
      </dsp:nvSpPr>
      <dsp:spPr>
        <a:xfrm>
          <a:off x="8396550" y="33112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53A3-7235-4BFB-A12D-8F7C10DDB08D}">
      <dsp:nvSpPr>
        <dsp:cNvPr id="0" name=""/>
        <dsp:cNvSpPr/>
      </dsp:nvSpPr>
      <dsp:spPr>
        <a:xfrm>
          <a:off x="7376456" y="158831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Date and Time</a:t>
          </a:r>
        </a:p>
      </dsp:txBody>
      <dsp:txXfrm>
        <a:off x="7376456" y="1588316"/>
        <a:ext cx="3138750" cy="470812"/>
      </dsp:txXfrm>
    </dsp:sp>
    <dsp:sp modelId="{DF0ED621-635E-4340-8C3B-9FB209BE5B65}">
      <dsp:nvSpPr>
        <dsp:cNvPr id="0" name=""/>
        <dsp:cNvSpPr/>
      </dsp:nvSpPr>
      <dsp:spPr>
        <a:xfrm>
          <a:off x="7376456" y="2132910"/>
          <a:ext cx="3138750" cy="188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dateTime</a:t>
          </a:r>
        </a:p>
      </dsp:txBody>
      <dsp:txXfrm>
        <a:off x="7376456" y="2132910"/>
        <a:ext cx="3138750" cy="1887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8C767-8166-42AC-A266-D8BF9F34CA49}">
      <dsp:nvSpPr>
        <dsp:cNvPr id="0" name=""/>
        <dsp:cNvSpPr/>
      </dsp:nvSpPr>
      <dsp:spPr>
        <a:xfrm>
          <a:off x="1963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B040-0725-45AF-A9CC-C0BD5CE146CA}">
      <dsp:nvSpPr>
        <dsp:cNvPr id="0" name=""/>
        <dsp:cNvSpPr/>
      </dsp:nvSpPr>
      <dsp:spPr>
        <a:xfrm>
          <a:off x="559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META DATA</a:t>
          </a:r>
        </a:p>
      </dsp:txBody>
      <dsp:txXfrm>
        <a:off x="559800" y="1861357"/>
        <a:ext cx="4320000" cy="648000"/>
      </dsp:txXfrm>
    </dsp:sp>
    <dsp:sp modelId="{E9FA2320-0318-4DB6-9DD4-08904DBF252C}">
      <dsp:nvSpPr>
        <dsp:cNvPr id="0" name=""/>
        <dsp:cNvSpPr/>
      </dsp:nvSpPr>
      <dsp:spPr>
        <a:xfrm>
          <a:off x="559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screen_name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full_name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</a:t>
          </a:r>
        </a:p>
      </dsp:txBody>
      <dsp:txXfrm>
        <a:off x="559800" y="2589310"/>
        <a:ext cx="4320000" cy="1585774"/>
      </dsp:txXfrm>
    </dsp:sp>
    <dsp:sp modelId="{F823A968-BB44-4D72-8476-EA40DA205003}">
      <dsp:nvSpPr>
        <dsp:cNvPr id="0" name=""/>
        <dsp:cNvSpPr/>
      </dsp:nvSpPr>
      <dsp:spPr>
        <a:xfrm>
          <a:off x="7039800" y="1774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DD485-10BD-4BD1-9BDE-F2E4253A2270}">
      <dsp:nvSpPr>
        <dsp:cNvPr id="0" name=""/>
        <dsp:cNvSpPr/>
      </dsp:nvSpPr>
      <dsp:spPr>
        <a:xfrm>
          <a:off x="5635800" y="18613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Tweet</a:t>
          </a:r>
        </a:p>
      </dsp:txBody>
      <dsp:txXfrm>
        <a:off x="5635800" y="1861357"/>
        <a:ext cx="4320000" cy="648000"/>
      </dsp:txXfrm>
    </dsp:sp>
    <dsp:sp modelId="{1AF3E12E-CE68-4646-9939-5A74EA0D157C}">
      <dsp:nvSpPr>
        <dsp:cNvPr id="0" name=""/>
        <dsp:cNvSpPr/>
      </dsp:nvSpPr>
      <dsp:spPr>
        <a:xfrm>
          <a:off x="5635800" y="2589310"/>
          <a:ext cx="4320000" cy="158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tweet</a:t>
          </a:r>
        </a:p>
      </dsp:txBody>
      <dsp:txXfrm>
        <a:off x="5635800" y="2589310"/>
        <a:ext cx="4320000" cy="1585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2BF0-4059-48E8-A1F3-0E954AFEED6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C88D1-9D42-490A-816D-8C387684D498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D08B8-3A65-4A1A-A907-129D2FFE3735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labels – For Binary classification we have many models available but for multilabel classification the selection of models decreases drastically.</a:t>
          </a:r>
        </a:p>
      </dsp:txBody>
      <dsp:txXfrm>
        <a:off x="1834517" y="470390"/>
        <a:ext cx="3148942" cy="1335915"/>
      </dsp:txXfrm>
    </dsp:sp>
    <dsp:sp modelId="{5BD5B45A-1659-45ED-BFA8-5CF1D920C5F8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39BB-7268-4346-A538-1718CACF25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78A14-CB77-4B34-8634-4FEDD75AAB78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Collection of USABLE DATA – although we extracted over 100000 records, only 14000 records were usable among them.</a:t>
          </a:r>
        </a:p>
      </dsp:txBody>
      <dsp:txXfrm>
        <a:off x="7154322" y="470390"/>
        <a:ext cx="3148942" cy="1335915"/>
      </dsp:txXfrm>
    </dsp:sp>
    <dsp:sp modelId="{5EDA058F-5BCD-4933-9D4F-397EEB2579E5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0D81F-64F0-4B0C-B459-A63DEB89D0BC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D3CA-0B4D-435E-BE39-85938B901254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Cleaning the data – Due to the character limit tweets contain a lot of short forms which are different to classify using bag of words model.</a:t>
          </a:r>
        </a:p>
      </dsp:txBody>
      <dsp:txXfrm>
        <a:off x="1834517" y="2546238"/>
        <a:ext cx="3148942" cy="1335915"/>
      </dsp:txXfrm>
    </dsp:sp>
    <dsp:sp modelId="{E4AA9BED-BBBC-4C3E-BD1B-DBF1EFAAE370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3B978-6012-45DD-859B-86ADCCF8527B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B39-A25B-4715-BDAA-7DD6F0583D96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TWITTER RATE LIMIT – Due to the twitter rate limit we were getting timed out every 15 mins due to which the data collection process took over 8 hours.</a:t>
          </a:r>
        </a:p>
      </dsp:txBody>
      <dsp:txXfrm>
        <a:off x="7154322" y="2546238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8D08F-FC28-4F4D-844C-B122DE0A7146}">
      <dsp:nvSpPr>
        <dsp:cNvPr id="0" name=""/>
        <dsp:cNvSpPr/>
      </dsp:nvSpPr>
      <dsp:spPr>
        <a:xfrm>
          <a:off x="0" y="264671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 current project predicts the type or toxicity in the comment. </a:t>
          </a:r>
        </a:p>
      </dsp:txBody>
      <dsp:txXfrm>
        <a:off x="35125" y="299796"/>
        <a:ext cx="10445350" cy="649299"/>
      </dsp:txXfrm>
    </dsp:sp>
    <dsp:sp modelId="{81ADD139-D2DA-4D43-91C5-89A336A2C402}">
      <dsp:nvSpPr>
        <dsp:cNvPr id="0" name=""/>
        <dsp:cNvSpPr/>
      </dsp:nvSpPr>
      <dsp:spPr>
        <a:xfrm>
          <a:off x="0" y="1070621"/>
          <a:ext cx="1051560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We are planning to add the following features in the future:</a:t>
          </a:r>
        </a:p>
      </dsp:txBody>
      <dsp:txXfrm>
        <a:off x="35125" y="1105746"/>
        <a:ext cx="10445350" cy="649299"/>
      </dsp:txXfrm>
    </dsp:sp>
    <dsp:sp modelId="{0D921CA4-A2B4-4D99-92AE-DDDD2E8C3FAA}">
      <dsp:nvSpPr>
        <dsp:cNvPr id="0" name=""/>
        <dsp:cNvSpPr/>
      </dsp:nvSpPr>
      <dsp:spPr>
        <a:xfrm>
          <a:off x="0" y="1790171"/>
          <a:ext cx="10515600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Analyze which age group is being toxic towards a particular group or brand.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Add feature to automatically sensitize words which are classified as toxic.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send alerts to the concerned authority if threats are classified as severe.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Build a feedback loop to further increase the efficiency of the model.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Handle mistakes and short forms of words to get better accuracy of the result.</a:t>
          </a:r>
        </a:p>
      </dsp:txBody>
      <dsp:txXfrm>
        <a:off x="0" y="1790171"/>
        <a:ext cx="10515600" cy="229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1CE-ED0C-44E1-80F3-1EA8A70A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5089-F4EE-43B8-8EE8-829E4EA6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1919-140C-4102-A62E-D83AC3F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4713-4A45-41F1-A601-A158AA06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68CC-63CD-4CE0-861D-2C435E96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2BE9-6C79-4F5D-BF68-538E347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FE061-052B-433F-8D4C-60C56EA8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188A-4E4A-4ECA-80F8-B8E1111E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5219-4E6C-417B-B8B6-8D7BF26A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21E6-3BF3-4908-905E-6C62597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321A-80A1-403D-98B7-7922AD5F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E1DE5-AD77-4DD0-AFDC-B1AAA780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84D0-A879-48C7-853D-12CA28A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B8A6-A702-4078-9779-3803CA1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A388-C283-40B4-B58D-4DC62D5F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72B1-865C-479C-8156-A3F4F3F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8049-21FB-44CD-A35B-E6D2510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CCA5-AB51-4795-9317-9DB4891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A0A-6BB8-40E4-95AC-B94A3A51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678-ECE5-4699-961F-21E2B83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8327-7FFB-4293-9E92-D63D11E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E7C2-3CD7-4797-8A7C-99097C74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E4C5-7431-42AC-805E-45F819E5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A6B3-8CCB-4825-8C5F-FD58B664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1737-6B4A-478F-8D85-4732251A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5BA-2D09-4F6E-A1BF-3ECF9D0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740B-7F6E-4365-9820-FC3C20B2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F8B0-ABA0-4608-AA81-BBE019AE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FBDB-4AD4-4512-A609-8731705F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8374-5875-4F64-86EC-8AF065D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F37D-EC33-46A1-82B0-4F5DBA7D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D38B-60D7-4BEA-8DDB-648F47C8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EFF9-2597-4FA1-AD4F-3B0AD238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3B15-0488-4F49-86D2-5249A0BC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5E14F-829D-46DF-8003-AA13F6E6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5692C-F96C-4D3D-9894-4DA1E314F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D4BCC-1390-4717-BF86-32AFDCD0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08E3-9406-4120-8897-99C0C306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67856-0B02-40C7-9DA8-35FEDA60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FA5E-5168-4808-B7E4-84C237E4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904E-5CC5-45E6-9AEC-B60F9222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411E-309C-4903-9944-F1C405C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C3C9-AF1E-4E63-BB5F-6AF86D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1A32D-7F40-4FBD-BE1A-A7F83CD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CF88-D0C1-4DCF-8344-95D61A22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D276D-A75D-4578-905E-6457293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44F-84AF-405B-96A2-BD8B9F79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A0A7-F57A-4D7E-82D9-0437DA7B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10FF-EA81-48BE-BEFF-A806E97C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3D50-DBC6-473E-8AC8-0C229834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B5DB-5CA5-450E-8B6C-44B9AAB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B532-83B8-4465-9DE3-86A0318B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A4C-6C3A-4193-9499-2D3CD23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7F080-BD0C-4D88-A40D-B8E2A33C9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01FE-C5D2-484C-9ECB-013E1A34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65E8-C821-4067-85B2-33781A11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AF67-116A-45F5-890D-DCE7B18D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4B8B-BCC2-4BE0-BBB4-2B52DE2D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28B45-FF6F-4747-A753-7CF7C06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66AA-4E5A-414C-BA22-362D3D89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C49F-DD43-4D56-A832-6E3FCBEC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520E-17C0-474A-97C3-1663EC4F67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A542-50A4-4E6E-8903-B6DB44CC1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3581-91F5-41E9-9A32-00D4AB04E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D88-FDAE-4DE4-89C9-6AD8F8D8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zubo.github.io/machine-%20learning/2017/05/25/increasing-model-accuracy-by-tuning-parameters.html" TargetMode="External"/><Relationship Id="rId3" Type="http://schemas.openxmlformats.org/officeDocument/2006/relationships/hyperlink" Target="https://www.kaggle.com/c/jigsaw-toxic-comment-classification-challenge" TargetMode="External"/><Relationship Id="rId7" Type="http://schemas.openxmlformats.org/officeDocument/2006/relationships/hyperlink" Target="http://citeseerx.ist.psu.edu/viewdoc/download?doi=10.1.1.507.910&amp;rep=rep1&amp;type=pdf" TargetMode="External"/><Relationship Id="rId2" Type="http://schemas.openxmlformats.org/officeDocument/2006/relationships/hyperlink" Target="https://en.wikipedia.org/wiki/Multi-label_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7/08/introduction-to-multi-label-classification/" TargetMode="External"/><Relationship Id="rId5" Type="http://schemas.openxmlformats.org/officeDocument/2006/relationships/hyperlink" Target="http://ceur-ws.org/Vol-1751/AICS_2016_paper_33.pdf" TargetMode="External"/><Relationship Id="rId4" Type="http://schemas.openxmlformats.org/officeDocument/2006/relationships/hyperlink" Target="https://ac.els-cdn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66453-3824-4425-99BE-C2695E60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MALIGNANT COMMENT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88BAD-6306-4E0C-8C2B-C4034D6A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20433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8CEAB-3B4A-4AAB-ACE3-C011E93CEAD2}"/>
              </a:ext>
            </a:extLst>
          </p:cNvPr>
          <p:cNvSpPr txBox="1"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SUBMITTED BY-: IMRAN AHMAD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974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1039-8924-427E-8B55-4BA95493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4B13F-DBD2-790A-E473-E6A09447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89" y="1459286"/>
            <a:ext cx="8122022" cy="46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C5A-FB27-4862-ABE7-5C6090CE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96CF1-9820-5F01-DC63-DA931E9D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882588"/>
            <a:ext cx="8896350" cy="45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2BE2A-DBA5-4DF3-8834-E0418970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43528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ANALYSIS OF RESULTS</a:t>
            </a:r>
          </a:p>
        </p:txBody>
      </p:sp>
      <p:sp>
        <p:nvSpPr>
          <p:cNvPr id="5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ED48-0391-44FA-84E8-91EE1C7A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Upon testing the models, on the malignant tweets we have analyzed the following: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are up to 200 characters long.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Most of the tweets fell under the “toxic” class.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67962-A35D-46BF-92E5-84428A06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1" y="2216892"/>
            <a:ext cx="4309716" cy="24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D1FF-0DCB-4E3E-AA61-6898A2F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DAEAA-5B53-402B-883C-87780BE8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2648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02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3E1-A0C9-4DC6-8EFC-A5C2BF4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6A158-8EDF-4248-BB55-FA6327DD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287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9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0C3E-DC6A-4DAF-B91C-2C59452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1608-A74A-46D0-9B0C-25761EF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https://en.wikipedia.org/wiki/Multi-label_classification</a:t>
            </a:r>
            <a:endParaRPr lang="en-US" sz="2000"/>
          </a:p>
          <a:p>
            <a:r>
              <a:rPr 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https://www.kaggle.com/c/jigsaw-toxic-comment-classification-challenge</a:t>
            </a:r>
            <a:endParaRPr lang="en-US" sz="2000"/>
          </a:p>
          <a:p>
            <a:r>
              <a:rPr lang="en-US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https://ac.els-cdn.com/</a:t>
            </a:r>
            <a:endParaRPr lang="en-US" sz="2000"/>
          </a:p>
          <a:p>
            <a:r>
              <a:rPr 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http://ceur-ws.org/Vol-1751/AICS_2016_paper_33.pdf</a:t>
            </a:r>
            <a:endParaRPr lang="en-US" sz="2000"/>
          </a:p>
          <a:p>
            <a:r>
              <a:rPr 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https://www.analyticsvidhya.com/blog/2017/08/introduction-to-multi-label-classification/</a:t>
            </a:r>
            <a:endParaRPr lang="en-US" sz="2000"/>
          </a:p>
          <a:p>
            <a:r>
              <a:rPr lang="en-US" sz="20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http://citeseerx.ist.psu.edu/viewdoc/download?doi=10.1.1.507.910&amp;rep=rep1&amp;type=pdf</a:t>
            </a:r>
            <a:endParaRPr lang="en-US" sz="2000"/>
          </a:p>
          <a:p>
            <a:r>
              <a:rPr lang="en-US" sz="20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https://dzubo.github.io/machine- learning/2017/05/25/increasing-model-accuracy-by-tuning-parameters.html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68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ED3A-C9B1-494C-9EAA-E84D6C5D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EB-2AD0-4CA3-A7AD-8D7B390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D99CF-2B4B-49B7-921E-C7778448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580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2D366-96E5-4179-AAD2-E2F3ED30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10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9276-A656-415A-9BD8-D0348C38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1524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have undertaken this project to classify the comments made by different users on social media platforms, like the tweets from Twitter in this case, to build a model that is capable of detecting and classifying these tweets into various classes like threat, obscene, insult and identity-based hate.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8847D-E6B5-4C7D-BBF4-F52EEE71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7" y="1498841"/>
            <a:ext cx="3733152" cy="3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549-DFFA-4272-B467-8948FC6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AEDFE-A023-4775-AD50-44B67AEE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092081"/>
            <a:ext cx="5069382" cy="174948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9A40-1543-4967-AFE9-B9E47955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started out by using the Twitter API, in Python to extract the tweets from Twitter.</a:t>
            </a:r>
          </a:p>
          <a:p>
            <a:r>
              <a:rPr lang="en-US" sz="2400" dirty="0"/>
              <a:t>We collected the tweets containing cuss words using the track parameter to gather relevant data to perform our analysis.</a:t>
            </a:r>
          </a:p>
          <a:p>
            <a:r>
              <a:rPr lang="en-US" sz="2400" dirty="0"/>
              <a:t>We saved the data gathered from Twitter in a CSV file.</a:t>
            </a:r>
          </a:p>
        </p:txBody>
      </p:sp>
    </p:spTree>
    <p:extLst>
      <p:ext uri="{BB962C8B-B14F-4D97-AF65-F5344CB8AC3E}">
        <p14:creationId xmlns:p14="http://schemas.microsoft.com/office/powerpoint/2010/main" val="35995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8DF6-F368-9E47-8F10-393DF159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274F5-6497-4956-87FE-8397B7AF4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798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28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8DF6-F368-9E47-8F10-393DF159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274F5-6497-4956-87FE-8397B7AF4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4357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30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85A-AF45-40BC-A3C1-FEEA3FA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7ED-E254-4544-87FA-F94E22D3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have performed the following preprocessing on the data:</a:t>
            </a:r>
          </a:p>
          <a:p>
            <a:r>
              <a:rPr lang="en-US" sz="2400" dirty="0"/>
              <a:t>Removed punctuations</a:t>
            </a:r>
          </a:p>
          <a:p>
            <a:r>
              <a:rPr lang="en-US" sz="2400" dirty="0"/>
              <a:t>Removed the stop words</a:t>
            </a:r>
          </a:p>
          <a:p>
            <a:r>
              <a:rPr lang="en-US" sz="2400" dirty="0"/>
              <a:t>Stemming and lemmatization</a:t>
            </a:r>
          </a:p>
          <a:p>
            <a:r>
              <a:rPr lang="en-US" sz="2400" dirty="0"/>
              <a:t>Applied counter vectorizer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8E9514A-3806-4F4E-B350-958F5CA5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2443155"/>
            <a:ext cx="6872721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Problem Transformation Method</a:t>
            </a:r>
          </a:p>
          <a:p>
            <a:r>
              <a:rPr lang="en-US" sz="2200" dirty="0"/>
              <a:t>We used the Multinomial Naïve Bayes classifier for classification.</a:t>
            </a:r>
          </a:p>
          <a:p>
            <a:r>
              <a:rPr lang="en-US" sz="2200" dirty="0"/>
              <a:t>We used this classifier, since it is suitable for classification with discrete features.</a:t>
            </a:r>
          </a:p>
          <a:p>
            <a:r>
              <a:rPr lang="en-US" sz="2200" dirty="0"/>
              <a:t>The algorithm estimates the conditional probability of a particular word given a class as the relative frequency of term t in documents belonging to class(c). </a:t>
            </a:r>
          </a:p>
          <a:p>
            <a:r>
              <a:rPr lang="en-US" sz="2200" dirty="0"/>
              <a:t>The variation takes into account the number of occurrences of term t in training documents from class (c),including multiple occurrences.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CB258-ABF1-401A-B477-A88E88B3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3118-8CF5-4E27-AF29-B14C6912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26139"/>
            <a:ext cx="6073306" cy="3536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Adaptation Algorithms</a:t>
            </a:r>
          </a:p>
          <a:p>
            <a:r>
              <a:rPr lang="en-US" sz="2400" dirty="0"/>
              <a:t>We used the Backpropagation for Multilabel Learning algorithm.</a:t>
            </a:r>
          </a:p>
          <a:p>
            <a:r>
              <a:rPr lang="en-US" sz="2400" dirty="0"/>
              <a:t>The BPMLL algorithm is a back-propagation neural network algorithm adapted for multi-label classification by having multiple binary outputs as the label variables. </a:t>
            </a:r>
          </a:p>
          <a:p>
            <a:r>
              <a:rPr lang="en-US" sz="2400" dirty="0"/>
              <a:t>It helped to classify the tweets in real-time as the algorithm changes its behavior at the time it is run, based on information available and on a </a:t>
            </a:r>
            <a:r>
              <a:rPr lang="en-US" sz="2400" i="1" dirty="0"/>
              <a:t> priori</a:t>
            </a:r>
            <a:r>
              <a:rPr lang="en-US" sz="2400" dirty="0"/>
              <a:t> defined criterion.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C355F719-6D46-448E-833A-4A78DB9E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Malignant Comment Classifier</Template>
  <TotalTime>0</TotalTime>
  <Words>757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MALIGNANT COMMENT CLASSIFICATION</vt:lpstr>
      <vt:lpstr>INTRODUCTION</vt:lpstr>
      <vt:lpstr>OBJECTIVE</vt:lpstr>
      <vt:lpstr>DATA EXTRACTION</vt:lpstr>
      <vt:lpstr>DATA EXTRACTION</vt:lpstr>
      <vt:lpstr>DATA EXTRACTION</vt:lpstr>
      <vt:lpstr>PREPROCESSING OF THE DATA</vt:lpstr>
      <vt:lpstr>DATA MODELLING</vt:lpstr>
      <vt:lpstr>DATA MODELLING</vt:lpstr>
      <vt:lpstr>DATA VISUALIZATIONS</vt:lpstr>
      <vt:lpstr>DATA VISUALIZATIONS</vt:lpstr>
      <vt:lpstr>ANALYSIS OF RESULTS</vt:lpstr>
      <vt:lpstr>CHALLENGES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</dc:title>
  <dc:creator>Imran Ahmad</dc:creator>
  <cp:lastModifiedBy>Imran Ahmad</cp:lastModifiedBy>
  <cp:revision>1</cp:revision>
  <dcterms:created xsi:type="dcterms:W3CDTF">2022-11-19T12:34:59Z</dcterms:created>
  <dcterms:modified xsi:type="dcterms:W3CDTF">2022-11-19T12:35:09Z</dcterms:modified>
</cp:coreProperties>
</file>