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1" d="100"/>
          <a:sy n="31" d="100"/>
        </p:scale>
        <p:origin x="8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i="0" dirty="0"/>
              <a:t>Imran Akhtar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Imran Akhtar,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14.06.2023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Imran Akhtar</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1684</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Graphik Regular</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imran akhtar</cp:lastModifiedBy>
  <cp:revision>30</cp:revision>
  <dcterms:created xsi:type="dcterms:W3CDTF">2006-08-16T00:00:00Z</dcterms:created>
  <dcterms:modified xsi:type="dcterms:W3CDTF">2023-06-14T17:10:07Z</dcterms:modified>
  <dc:identifier>DAEhDyfaYKE</dc:identifier>
</cp:coreProperties>
</file>