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Source Sans Pr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SansPr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boldItalic.fntdata"/><Relationship Id="rId5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00a00d1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00a00d1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order to fully test the project: both internal and external inspections should be made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Different types of inspection: Defect-Driven &amp; Quality-Specific &amp; Domain-Specific &amp; Language-based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925092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925092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53d15b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53d15b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053d15b4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053d15b4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053d15b4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053d15b4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53d15b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53d15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053d15b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053d15b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053d15b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053d15b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053d15b44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053d15b44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053d15b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053d15b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4fd1e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4fd1e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053d15b4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053d15b4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053d15b44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053d15b44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053d15b44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053d15b44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053d15b4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053d15b4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053d15b44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053d15b44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053d15b44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053d15b44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053d15b44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053d15b44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053d15b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053d15b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053d15b4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053d15b4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053d15b44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a053d15b44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4fd1e4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4fd1e4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053d15b44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a053d15b44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053d15b4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053d15b4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053d15b4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053d15b4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053d15b4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053d15b4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053d15b4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053d15b4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53d15b4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53d15b4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053d15b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053d15b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d4fd1e4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d4fd1e4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a25dc2e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a25dc2e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d4fd1e4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d4fd1e4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d4fd1e4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d4fd1e4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d4fd1e4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d4fd1e4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Steven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de4f366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de4f366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4fd1e4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4fd1e4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Arsany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0a00d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00a00d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upload.wikimedia.org/wikipedia/commons/thumb/6/66/Modern_Tutor.jpg/300px-Modern_Tutor.jpg" TargetMode="External"/><Relationship Id="rId4" Type="http://schemas.openxmlformats.org/officeDocument/2006/relationships/hyperlink" Target="https://www.gulfcoast.edu/academics/programs/physics-aa/index.html" TargetMode="External"/><Relationship Id="rId9" Type="http://schemas.openxmlformats.org/officeDocument/2006/relationships/hyperlink" Target="https://www.bestcolleges.com/education/what-is-student-teaching/" TargetMode="External"/><Relationship Id="rId5" Type="http://schemas.openxmlformats.org/officeDocument/2006/relationships/hyperlink" Target="https://www.mypressplus.com/travel/3-historical-places-interest-every-history-student-needs-see/" TargetMode="External"/><Relationship Id="rId6" Type="http://schemas.openxmlformats.org/officeDocument/2006/relationships/hyperlink" Target="https://wallpapercave.com/languages-wallpapers" TargetMode="External"/><Relationship Id="rId7" Type="http://schemas.openxmlformats.org/officeDocument/2006/relationships/hyperlink" Target="https://g.foolcdn.com/editorial/images/466850/risk-danger-dial-low.jpg" TargetMode="External"/><Relationship Id="rId8" Type="http://schemas.openxmlformats.org/officeDocument/2006/relationships/hyperlink" Target="https://unsplash.com/photos/bmJAXAz6a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E-learning Platform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1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Requirements Bandits (Team B)</a:t>
            </a:r>
            <a:endParaRPr b="1" sz="11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0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Imran Ahmed 40172931, Joe El-Khoury 40173108, Ali Alp Erdinc 40172910, Arsany Fahmy 40157267 , Hao Yi Liu 40174210,</a:t>
            </a:r>
            <a:endParaRPr b="1" sz="107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10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 Peng 40155601, Titouan Sablé 40179062, Steven Franchetto 40112243</a:t>
            </a:r>
            <a:endParaRPr sz="14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41800" y="82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Assurance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Steps to take before </a:t>
            </a:r>
            <a:r>
              <a:rPr lang="en-GB" sz="1000"/>
              <a:t>Deployment</a:t>
            </a:r>
            <a:r>
              <a:rPr lang="en-GB" sz="1000"/>
              <a:t>…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Internal &amp; External Inspections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Language checks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Acceptance testing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Demonstrate</a:t>
            </a:r>
            <a:r>
              <a:rPr lang="en-GB">
                <a:solidFill>
                  <a:schemeClr val="dk2"/>
                </a:solidFill>
              </a:rPr>
              <a:t> requirements adequacy by showing </a:t>
            </a:r>
            <a:r>
              <a:rPr lang="en-GB">
                <a:solidFill>
                  <a:schemeClr val="dk2"/>
                </a:solidFill>
              </a:rPr>
              <a:t>system</a:t>
            </a:r>
            <a:r>
              <a:rPr lang="en-GB">
                <a:solidFill>
                  <a:schemeClr val="dk2"/>
                </a:solidFill>
              </a:rPr>
              <a:t> behaviour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Offer UAT environment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59575" y="22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of the system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5740"/>
          <a:stretch/>
        </p:blipFill>
        <p:spPr>
          <a:xfrm>
            <a:off x="1308375" y="251350"/>
            <a:ext cx="6527249" cy="46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563375" y="364625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85625" y="4588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608175" y="468545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[ 7]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1922"/>
          <a:stretch/>
        </p:blipFill>
        <p:spPr>
          <a:xfrm>
            <a:off x="1052200" y="-12"/>
            <a:ext cx="7039599" cy="493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43300" y="4554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63" y="152400"/>
            <a:ext cx="7560468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25" y="189100"/>
            <a:ext cx="67195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75" y="53575"/>
            <a:ext cx="71988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5" y="174525"/>
            <a:ext cx="79724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75" y="152400"/>
            <a:ext cx="7751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13" y="152400"/>
            <a:ext cx="53233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52400"/>
            <a:ext cx="67174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677700" y="457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</a:t>
            </a:r>
            <a:r>
              <a:rPr lang="en-GB"/>
              <a:t>Definition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University</a:t>
            </a:r>
            <a:r>
              <a:rPr lang="en-GB"/>
              <a:t> students have no central platform to find tutors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Gathered</a:t>
            </a:r>
            <a:r>
              <a:rPr lang="en-GB"/>
              <a:t> data shows most university students must seek tutors themselves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can be hard to find and reviews are </a:t>
            </a:r>
            <a:r>
              <a:rPr lang="en-GB"/>
              <a:t>scarce</a:t>
            </a:r>
            <a:r>
              <a:rPr lang="en-GB"/>
              <a:t>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hidden </a:t>
            </a:r>
            <a:r>
              <a:rPr lang="en-GB"/>
              <a:t>behind</a:t>
            </a:r>
            <a:r>
              <a:rPr lang="en-GB"/>
              <a:t> paywalls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000" y="2167950"/>
            <a:ext cx="4463301" cy="29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359000" y="4743300"/>
            <a:ext cx="14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                  [6]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b="0" l="0" r="0"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503950" y="4597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38" y="152400"/>
            <a:ext cx="67167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25" y="152400"/>
            <a:ext cx="67085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152400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47775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88" y="152400"/>
            <a:ext cx="51130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3">
            <a:alphaModFix/>
          </a:blip>
          <a:srcRect b="0" l="0" r="0" t="7089"/>
          <a:stretch/>
        </p:blipFill>
        <p:spPr>
          <a:xfrm>
            <a:off x="279550" y="150738"/>
            <a:ext cx="8584900" cy="48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1412400" y="2260050"/>
            <a:ext cx="6319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Amount of work needed for </a:t>
            </a:r>
            <a:r>
              <a:rPr lang="en-GB" sz="2400"/>
              <a:t>development</a:t>
            </a:r>
            <a:endParaRPr sz="2400"/>
          </a:p>
        </p:txBody>
      </p:sp>
      <p:sp>
        <p:nvSpPr>
          <p:cNvPr id="300" name="Google Shape;300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https://upload.wikimedia.org/wikipedia/commons/thumb/6/66/Modern_Tutor.jpg/300px-Modern_Tutor.jpg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[2]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https://www.gulfcoast.edu/academics/programs/physics-aa/index.html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[3]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https://www.mypressplus.com/travel/3-historical-places-interest-every-history-student-needs-see/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[4]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https://wallpapercave.com/languages-wallpapers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[5]</a:t>
            </a:r>
            <a:r>
              <a:rPr i="1" lang="en-GB"/>
              <a:t> </a:t>
            </a:r>
            <a:r>
              <a:rPr i="1" lang="en-GB" u="sng">
                <a:solidFill>
                  <a:schemeClr val="hlink"/>
                </a:solidFill>
                <a:hlinkClick r:id="rId7"/>
              </a:rPr>
              <a:t>https://g.foolcdn.com/editorial/images/466850/risk-danger-dial-low.jpg</a:t>
            </a:r>
            <a:r>
              <a:rPr i="1" lang="en-GB">
                <a:solidFill>
                  <a:schemeClr val="dk2"/>
                </a:solidFill>
              </a:rPr>
              <a:t> 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[6]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https://unsplash.com/photos/bmJAXAz6ads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[7]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https://www.bestcolleges.com/education/what-is-student-teaching/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 </a:t>
            </a:r>
            <a:r>
              <a:rPr lang="en-GB"/>
              <a:t>university</a:t>
            </a:r>
            <a:r>
              <a:rPr lang="en-GB"/>
              <a:t> students to ace their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Tutors can </a:t>
            </a:r>
            <a:r>
              <a:rPr lang="en-GB"/>
              <a:t>advertise</a:t>
            </a:r>
            <a:r>
              <a:rPr lang="en-GB"/>
              <a:t> their services easily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[1]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25" y="2167625"/>
            <a:ext cx="4400575" cy="24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system features for </a:t>
            </a:r>
            <a:r>
              <a:rPr lang="en-GB"/>
              <a:t>the</a:t>
            </a:r>
            <a:r>
              <a:rPr lang="en-GB"/>
              <a:t> proposed E-learning platform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Login and Register system for users of the platform (student, tutor, admin)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GB">
                <a:solidFill>
                  <a:schemeClr val="dk2"/>
                </a:solidFill>
              </a:rPr>
              <a:t>Different types of meeting with Tutors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GB">
                <a:solidFill>
                  <a:schemeClr val="dk2"/>
                </a:solidFill>
              </a:rPr>
              <a:t>Class Forum for Students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GB">
                <a:solidFill>
                  <a:schemeClr val="dk2"/>
                </a:solidFill>
              </a:rPr>
              <a:t>Calendar</a:t>
            </a:r>
            <a:r>
              <a:rPr b="1" lang="en-GB">
                <a:solidFill>
                  <a:schemeClr val="dk2"/>
                </a:solidFill>
              </a:rPr>
              <a:t> System for Student and Tutors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</a:t>
            </a:r>
            <a:r>
              <a:rPr lang="en-GB"/>
              <a:t>Management</a:t>
            </a:r>
            <a:r>
              <a:rPr lang="en-GB"/>
              <a:t>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 and Filter Courses based on user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Sensitive information leak due to data breach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</a:t>
            </a:r>
            <a:r>
              <a:rPr lang="en-GB"/>
              <a:t> access to an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computer spec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 (DOS)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Product related risks are most severe!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50" y="2282475"/>
            <a:ext cx="3495875" cy="2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747450" y="4503000"/>
            <a:ext cx="39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[5]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mitigation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Enforce a strong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of authenticator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breach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standard level encryption when storing information in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</a:t>
            </a:r>
            <a:r>
              <a:rPr lang="en-GB"/>
              <a:t> computer spec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Ask tutors about specs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Firewalls or Load Balancers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147" y="2944125"/>
            <a:ext cx="4852899" cy="12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007175" y="4116350"/>
            <a:ext cx="436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latin typeface="Source Sans Pro"/>
                <a:ea typeface="Source Sans Pro"/>
                <a:cs typeface="Source Sans Pro"/>
                <a:sym typeface="Source Sans Pro"/>
              </a:rPr>
              <a:t>Risk assessment matrix from Vision Document</a:t>
            </a:r>
            <a:endParaRPr i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E-</a:t>
            </a:r>
            <a:r>
              <a:rPr lang="en-GB"/>
              <a:t>Learning’s</a:t>
            </a:r>
            <a:r>
              <a:rPr lang="en-GB"/>
              <a:t> objectives &amp; values: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Security &amp; Privacy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User friendly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Handful of resources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Success of students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Peace of mind for tutors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let’s take a look at our requirements…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Login and Registration system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Course enrollment &amp; Cart </a:t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Scheduled meetings with tutors</a:t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Class Forum for Students</a:t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Calendar System for Student and Tutors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Request Technical support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Search and Filter Courses based on user input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100" y="0"/>
            <a:ext cx="3548900" cy="219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