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F44A6-340A-4AB8-8C0F-C8BE9DD5BAF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A161C-0B73-4A08-879A-1055E824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A161C-0B73-4A08-879A-1055E8246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7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ED64-121D-4381-BC82-4D31C87730C7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4889-5510-4407-B7A8-B3C0B1D8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9"/>
          <a:stretch/>
        </p:blipFill>
        <p:spPr>
          <a:xfrm>
            <a:off x="126609" y="723116"/>
            <a:ext cx="2450648" cy="1659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9"/>
          <a:stretch/>
        </p:blipFill>
        <p:spPr>
          <a:xfrm>
            <a:off x="842471" y="974902"/>
            <a:ext cx="2422512" cy="1640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9"/>
          <a:stretch/>
        </p:blipFill>
        <p:spPr>
          <a:xfrm>
            <a:off x="1412551" y="1299611"/>
            <a:ext cx="2416922" cy="1636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83" y="678429"/>
            <a:ext cx="3455335" cy="1936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6079" r="6262" b="5947"/>
          <a:stretch/>
        </p:blipFill>
        <p:spPr>
          <a:xfrm>
            <a:off x="8546029" y="2382656"/>
            <a:ext cx="3532679" cy="2734663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883632" y="1449959"/>
            <a:ext cx="978408" cy="39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404" y="182880"/>
            <a:ext cx="2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Kernel density estimates of given distributions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734" y="313063"/>
            <a:ext cx="168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Copula Samples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17999" y="1840832"/>
            <a:ext cx="216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Joint (Correlated) Distribution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5"/>
          <a:stretch/>
        </p:blipFill>
        <p:spPr>
          <a:xfrm>
            <a:off x="2910985" y="3256791"/>
            <a:ext cx="1835636" cy="1818155"/>
          </a:xfrm>
          <a:prstGeom prst="rect">
            <a:avLst/>
          </a:prstGeom>
        </p:spPr>
      </p:pic>
      <p:sp>
        <p:nvSpPr>
          <p:cNvPr id="18" name="Arrow: Bent 17"/>
          <p:cNvSpPr/>
          <p:nvPr/>
        </p:nvSpPr>
        <p:spPr>
          <a:xfrm rot="5400000">
            <a:off x="8960640" y="1454885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69" y="3621591"/>
            <a:ext cx="1772461" cy="1772461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 rot="9301705">
            <a:off x="7794170" y="3774116"/>
            <a:ext cx="700964" cy="39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26286" y="3382813"/>
            <a:ext cx="262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Expert Threat Judgement Elicitation based on requirement</a:t>
            </a:r>
          </a:p>
        </p:txBody>
      </p:sp>
      <p:sp>
        <p:nvSpPr>
          <p:cNvPr id="24" name="Arrow: Right 23"/>
          <p:cNvSpPr/>
          <p:nvPr/>
        </p:nvSpPr>
        <p:spPr>
          <a:xfrm rot="10800000">
            <a:off x="4764741" y="4517067"/>
            <a:ext cx="1162388" cy="39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/>
          <p:cNvSpPr/>
          <p:nvPr/>
        </p:nvSpPr>
        <p:spPr>
          <a:xfrm rot="9436972">
            <a:off x="4886046" y="5306343"/>
            <a:ext cx="1306720" cy="39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72" y="5394052"/>
            <a:ext cx="1919696" cy="1460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80165" y="4923281"/>
            <a:ext cx="4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0209" y="2993370"/>
            <a:ext cx="186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Decision Tree Classifier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6216" y="5137735"/>
            <a:ext cx="212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Logistic Regression</a:t>
            </a:r>
          </a:p>
        </p:txBody>
      </p:sp>
      <p:pic>
        <p:nvPicPr>
          <p:cNvPr id="31" name="図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85" y="4626169"/>
            <a:ext cx="2275662" cy="1023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Arrow: Right 31"/>
          <p:cNvSpPr/>
          <p:nvPr/>
        </p:nvSpPr>
        <p:spPr>
          <a:xfrm rot="10800000">
            <a:off x="2477629" y="4700419"/>
            <a:ext cx="462580" cy="39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4852" y="4294682"/>
            <a:ext cx="145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RCP Answers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91639" y="2605617"/>
            <a:ext cx="352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Synthesize correlation structure among observations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49752" y="2948188"/>
            <a:ext cx="2010353" cy="39059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Imran</dc:creator>
  <cp:lastModifiedBy>Muhammad Imran</cp:lastModifiedBy>
  <cp:revision>13</cp:revision>
  <dcterms:created xsi:type="dcterms:W3CDTF">2017-02-27T20:37:29Z</dcterms:created>
  <dcterms:modified xsi:type="dcterms:W3CDTF">2017-03-01T06:36:45Z</dcterms:modified>
</cp:coreProperties>
</file>