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ppt/media/image20.jpg" ContentType="image/jpeg"/>
  <Override PartName="/ppt/media/image21.jpg" ContentType="image/jpeg"/>
  <Override PartName="/ppt/media/image22.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9" r:id="rId7"/>
    <p:sldId id="267" r:id="rId8"/>
    <p:sldId id="268" r:id="rId9"/>
    <p:sldId id="270" r:id="rId10"/>
    <p:sldId id="271" r:id="rId11"/>
    <p:sldId id="272" r:id="rId12"/>
    <p:sldId id="273" r:id="rId13"/>
    <p:sldId id="274" r:id="rId14"/>
    <p:sldId id="275" r:id="rId15"/>
    <p:sldId id="276" r:id="rId16"/>
    <p:sldId id="277"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23" r:id="rId56"/>
    <p:sldId id="317" r:id="rId57"/>
    <p:sldId id="322" r:id="rId58"/>
    <p:sldId id="320" r:id="rId59"/>
    <p:sldId id="319" r:id="rId60"/>
    <p:sldId id="318" r:id="rId61"/>
    <p:sldId id="321" r:id="rId62"/>
    <p:sldId id="324" r:id="rId63"/>
    <p:sldId id="325" r:id="rId64"/>
    <p:sldId id="326" r:id="rId65"/>
  </p:sldIdLst>
  <p:sldSz cx="7556500" cy="11010900"/>
  <p:notesSz cx="7556500" cy="11010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189A5-12F8-47E3-81C9-9B01E3DD248B}" v="24" dt="2023-07-03T17:21:31.707"/>
    <p1510:client id="{9C121634-A755-4FCE-9798-D8EC0EEF992D}" v="24" dt="2023-07-03T16:00:38.82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1" autoAdjust="0"/>
    <p:restoredTop sz="94660"/>
  </p:normalViewPr>
  <p:slideViewPr>
    <p:cSldViewPr>
      <p:cViewPr varScale="1">
        <p:scale>
          <a:sx n="58" d="100"/>
          <a:sy n="58" d="100"/>
        </p:scale>
        <p:origin x="260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rapu Chaitanya" userId="daedc183bb573cf9" providerId="LiveId" clId="{9C121634-A755-4FCE-9798-D8EC0EEF992D}"/>
    <pc:docChg chg="custSel addSld delSld modSld">
      <pc:chgData name="Rajarapu Chaitanya" userId="daedc183bb573cf9" providerId="LiveId" clId="{9C121634-A755-4FCE-9798-D8EC0EEF992D}" dt="2023-07-03T16:03:30.027" v="589" actId="20577"/>
      <pc:docMkLst>
        <pc:docMk/>
      </pc:docMkLst>
      <pc:sldChg chg="modSp mod">
        <pc:chgData name="Rajarapu Chaitanya" userId="daedc183bb573cf9" providerId="LiveId" clId="{9C121634-A755-4FCE-9798-D8EC0EEF992D}" dt="2023-07-03T15:18:45.398" v="6"/>
        <pc:sldMkLst>
          <pc:docMk/>
          <pc:sldMk cId="0" sldId="259"/>
        </pc:sldMkLst>
        <pc:spChg chg="mod">
          <ac:chgData name="Rajarapu Chaitanya" userId="daedc183bb573cf9" providerId="LiveId" clId="{9C121634-A755-4FCE-9798-D8EC0EEF992D}" dt="2023-07-03T15:18:45.398" v="6"/>
          <ac:spMkLst>
            <pc:docMk/>
            <pc:sldMk cId="0" sldId="259"/>
            <ac:spMk id="3" creationId="{00000000-0000-0000-0000-000000000000}"/>
          </ac:spMkLst>
        </pc:spChg>
      </pc:sldChg>
      <pc:sldChg chg="addSp modSp new mod">
        <pc:chgData name="Rajarapu Chaitanya" userId="daedc183bb573cf9" providerId="LiveId" clId="{9C121634-A755-4FCE-9798-D8EC0EEF992D}" dt="2023-07-03T15:23:08.377" v="82" actId="20577"/>
        <pc:sldMkLst>
          <pc:docMk/>
          <pc:sldMk cId="910777895" sldId="267"/>
        </pc:sldMkLst>
        <pc:spChg chg="add mod">
          <ac:chgData name="Rajarapu Chaitanya" userId="daedc183bb573cf9" providerId="LiveId" clId="{9C121634-A755-4FCE-9798-D8EC0EEF992D}" dt="2023-07-03T15:21:14.826" v="25" actId="20577"/>
          <ac:spMkLst>
            <pc:docMk/>
            <pc:sldMk cId="910777895" sldId="267"/>
            <ac:spMk id="2" creationId="{5D9AF17D-83C9-FDC6-CA09-ACB3A2E7BFB5}"/>
          </ac:spMkLst>
        </pc:spChg>
        <pc:spChg chg="add mod">
          <ac:chgData name="Rajarapu Chaitanya" userId="daedc183bb573cf9" providerId="LiveId" clId="{9C121634-A755-4FCE-9798-D8EC0EEF992D}" dt="2023-07-03T15:23:08.377" v="82" actId="20577"/>
          <ac:spMkLst>
            <pc:docMk/>
            <pc:sldMk cId="910777895" sldId="267"/>
            <ac:spMk id="4" creationId="{554A77B5-E6EB-0FE8-D631-A571E29F3D51}"/>
          </ac:spMkLst>
        </pc:spChg>
      </pc:sldChg>
      <pc:sldChg chg="new del">
        <pc:chgData name="Rajarapu Chaitanya" userId="daedc183bb573cf9" providerId="LiveId" clId="{9C121634-A755-4FCE-9798-D8EC0EEF992D}" dt="2023-07-03T15:16:40.461" v="1" actId="2696"/>
        <pc:sldMkLst>
          <pc:docMk/>
          <pc:sldMk cId="1698800551" sldId="267"/>
        </pc:sldMkLst>
      </pc:sldChg>
      <pc:sldChg chg="addSp delSp modSp new mod">
        <pc:chgData name="Rajarapu Chaitanya" userId="daedc183bb573cf9" providerId="LiveId" clId="{9C121634-A755-4FCE-9798-D8EC0EEF992D}" dt="2023-07-03T15:40:43.182" v="208" actId="20577"/>
        <pc:sldMkLst>
          <pc:docMk/>
          <pc:sldMk cId="1376143231" sldId="268"/>
        </pc:sldMkLst>
        <pc:spChg chg="add del mod">
          <ac:chgData name="Rajarapu Chaitanya" userId="daedc183bb573cf9" providerId="LiveId" clId="{9C121634-A755-4FCE-9798-D8EC0EEF992D}" dt="2023-07-03T15:38:17.262" v="122"/>
          <ac:spMkLst>
            <pc:docMk/>
            <pc:sldMk cId="1376143231" sldId="268"/>
            <ac:spMk id="10" creationId="{B33C2A50-EBCA-F65B-4FF9-9206D3C66537}"/>
          </ac:spMkLst>
        </pc:spChg>
        <pc:spChg chg="add mod">
          <ac:chgData name="Rajarapu Chaitanya" userId="daedc183bb573cf9" providerId="LiveId" clId="{9C121634-A755-4FCE-9798-D8EC0EEF992D}" dt="2023-07-03T15:39:46" v="170" actId="1076"/>
          <ac:spMkLst>
            <pc:docMk/>
            <pc:sldMk cId="1376143231" sldId="268"/>
            <ac:spMk id="11" creationId="{D723FDD5-A559-9C7E-6107-FB08BE796BA5}"/>
          </ac:spMkLst>
        </pc:spChg>
        <pc:spChg chg="add mod">
          <ac:chgData name="Rajarapu Chaitanya" userId="daedc183bb573cf9" providerId="LiveId" clId="{9C121634-A755-4FCE-9798-D8EC0EEF992D}" dt="2023-07-03T15:40:38.198" v="206" actId="20577"/>
          <ac:spMkLst>
            <pc:docMk/>
            <pc:sldMk cId="1376143231" sldId="268"/>
            <ac:spMk id="12" creationId="{CBE7FDB4-9B0C-7076-8529-22DCD3FD00BC}"/>
          </ac:spMkLst>
        </pc:spChg>
        <pc:spChg chg="add mod">
          <ac:chgData name="Rajarapu Chaitanya" userId="daedc183bb573cf9" providerId="LiveId" clId="{9C121634-A755-4FCE-9798-D8EC0EEF992D}" dt="2023-07-03T15:40:43.182" v="208" actId="20577"/>
          <ac:spMkLst>
            <pc:docMk/>
            <pc:sldMk cId="1376143231" sldId="268"/>
            <ac:spMk id="13" creationId="{FA887AD2-DE11-ED69-FAFF-E6F1F5EFB041}"/>
          </ac:spMkLst>
        </pc:spChg>
        <pc:picChg chg="add del">
          <ac:chgData name="Rajarapu Chaitanya" userId="daedc183bb573cf9" providerId="LiveId" clId="{9C121634-A755-4FCE-9798-D8EC0EEF992D}" dt="2023-07-03T15:34:30.593" v="89" actId="21"/>
          <ac:picMkLst>
            <pc:docMk/>
            <pc:sldMk cId="1376143231" sldId="268"/>
            <ac:picMk id="3" creationId="{31095BC7-C72D-44E7-C348-456E2CDDE63D}"/>
          </ac:picMkLst>
        </pc:picChg>
        <pc:picChg chg="add mod">
          <ac:chgData name="Rajarapu Chaitanya" userId="daedc183bb573cf9" providerId="LiveId" clId="{9C121634-A755-4FCE-9798-D8EC0EEF992D}" dt="2023-07-03T15:39:57.465" v="172" actId="1076"/>
          <ac:picMkLst>
            <pc:docMk/>
            <pc:sldMk cId="1376143231" sldId="268"/>
            <ac:picMk id="5" creationId="{52A73D50-562E-C5FF-CE63-99C9C07ACB92}"/>
          </ac:picMkLst>
        </pc:picChg>
        <pc:picChg chg="add mod">
          <ac:chgData name="Rajarapu Chaitanya" userId="daedc183bb573cf9" providerId="LiveId" clId="{9C121634-A755-4FCE-9798-D8EC0EEF992D}" dt="2023-07-03T15:37:18.694" v="116" actId="1076"/>
          <ac:picMkLst>
            <pc:docMk/>
            <pc:sldMk cId="1376143231" sldId="268"/>
            <ac:picMk id="7" creationId="{E7424E7D-A6D4-DBBA-C006-DFF2F9F0C55A}"/>
          </ac:picMkLst>
        </pc:picChg>
        <pc:picChg chg="add del mod">
          <ac:chgData name="Rajarapu Chaitanya" userId="daedc183bb573cf9" providerId="LiveId" clId="{9C121634-A755-4FCE-9798-D8EC0EEF992D}" dt="2023-07-03T15:37:04.748" v="112" actId="21"/>
          <ac:picMkLst>
            <pc:docMk/>
            <pc:sldMk cId="1376143231" sldId="268"/>
            <ac:picMk id="9" creationId="{06857BA2-32EF-8343-2381-959A11D10D4E}"/>
          </ac:picMkLst>
        </pc:picChg>
      </pc:sldChg>
      <pc:sldChg chg="addSp delSp modSp new mod">
        <pc:chgData name="Rajarapu Chaitanya" userId="daedc183bb573cf9" providerId="LiveId" clId="{9C121634-A755-4FCE-9798-D8EC0EEF992D}" dt="2023-07-03T15:26:51.802" v="87"/>
        <pc:sldMkLst>
          <pc:docMk/>
          <pc:sldMk cId="486279095" sldId="269"/>
        </pc:sldMkLst>
        <pc:picChg chg="add del mod">
          <ac:chgData name="Rajarapu Chaitanya" userId="daedc183bb573cf9" providerId="LiveId" clId="{9C121634-A755-4FCE-9798-D8EC0EEF992D}" dt="2023-07-03T15:25:12.953" v="86" actId="21"/>
          <ac:picMkLst>
            <pc:docMk/>
            <pc:sldMk cId="486279095" sldId="269"/>
            <ac:picMk id="3" creationId="{D2094F5C-CA6D-6A51-1885-C493FE925595}"/>
          </ac:picMkLst>
        </pc:picChg>
        <pc:picChg chg="add mod">
          <ac:chgData name="Rajarapu Chaitanya" userId="daedc183bb573cf9" providerId="LiveId" clId="{9C121634-A755-4FCE-9798-D8EC0EEF992D}" dt="2023-07-03T15:26:51.802" v="87"/>
          <ac:picMkLst>
            <pc:docMk/>
            <pc:sldMk cId="486279095" sldId="269"/>
            <ac:picMk id="5" creationId="{6BBCDB86-B157-5CAE-AD93-FC4C96353DC9}"/>
          </ac:picMkLst>
        </pc:picChg>
      </pc:sldChg>
      <pc:sldChg chg="addSp delSp modSp new mod">
        <pc:chgData name="Rajarapu Chaitanya" userId="daedc183bb573cf9" providerId="LiveId" clId="{9C121634-A755-4FCE-9798-D8EC0EEF992D}" dt="2023-07-03T15:41:37.487" v="275" actId="1076"/>
        <pc:sldMkLst>
          <pc:docMk/>
          <pc:sldMk cId="3252869931" sldId="270"/>
        </pc:sldMkLst>
        <pc:spChg chg="add mod">
          <ac:chgData name="Rajarapu Chaitanya" userId="daedc183bb573cf9" providerId="LiveId" clId="{9C121634-A755-4FCE-9798-D8EC0EEF992D}" dt="2023-07-03T15:41:12.303" v="252" actId="20577"/>
          <ac:spMkLst>
            <pc:docMk/>
            <pc:sldMk cId="3252869931" sldId="270"/>
            <ac:spMk id="9" creationId="{16990A10-D07E-ECCB-3573-163BA6CC63FB}"/>
          </ac:spMkLst>
        </pc:spChg>
        <pc:spChg chg="add mod">
          <ac:chgData name="Rajarapu Chaitanya" userId="daedc183bb573cf9" providerId="LiveId" clId="{9C121634-A755-4FCE-9798-D8EC0EEF992D}" dt="2023-07-03T15:41:33.391" v="274" actId="1076"/>
          <ac:spMkLst>
            <pc:docMk/>
            <pc:sldMk cId="3252869931" sldId="270"/>
            <ac:spMk id="10" creationId="{F9403D0A-CDAA-1A24-1D17-14B9821C722D}"/>
          </ac:spMkLst>
        </pc:spChg>
        <pc:picChg chg="add mod">
          <ac:chgData name="Rajarapu Chaitanya" userId="daedc183bb573cf9" providerId="LiveId" clId="{9C121634-A755-4FCE-9798-D8EC0EEF992D}" dt="2023-07-03T15:41:37.487" v="275" actId="1076"/>
          <ac:picMkLst>
            <pc:docMk/>
            <pc:sldMk cId="3252869931" sldId="270"/>
            <ac:picMk id="3" creationId="{F2F021B8-5EAD-3EA9-2E9B-0125FBC0DEF4}"/>
          </ac:picMkLst>
        </pc:picChg>
        <pc:picChg chg="add del mod">
          <ac:chgData name="Rajarapu Chaitanya" userId="daedc183bb573cf9" providerId="LiveId" clId="{9C121634-A755-4FCE-9798-D8EC0EEF992D}" dt="2023-07-03T15:36:45.675" v="108" actId="21"/>
          <ac:picMkLst>
            <pc:docMk/>
            <pc:sldMk cId="3252869931" sldId="270"/>
            <ac:picMk id="5" creationId="{78D4CC5A-44D9-9334-DB95-F85A15384ADC}"/>
          </ac:picMkLst>
        </pc:picChg>
        <pc:picChg chg="add del mod">
          <ac:chgData name="Rajarapu Chaitanya" userId="daedc183bb573cf9" providerId="LiveId" clId="{9C121634-A755-4FCE-9798-D8EC0EEF992D}" dt="2023-07-03T15:36:28.186" v="104" actId="21"/>
          <ac:picMkLst>
            <pc:docMk/>
            <pc:sldMk cId="3252869931" sldId="270"/>
            <ac:picMk id="7" creationId="{57BB47B8-0A55-D863-FA13-68481F70478C}"/>
          </ac:picMkLst>
        </pc:picChg>
        <pc:picChg chg="add mod">
          <ac:chgData name="Rajarapu Chaitanya" userId="daedc183bb573cf9" providerId="LiveId" clId="{9C121634-A755-4FCE-9798-D8EC0EEF992D}" dt="2023-07-03T15:37:12.247" v="114" actId="1076"/>
          <ac:picMkLst>
            <pc:docMk/>
            <pc:sldMk cId="3252869931" sldId="270"/>
            <ac:picMk id="8" creationId="{054018E2-90F7-FBD9-EF05-901694FDA760}"/>
          </ac:picMkLst>
        </pc:picChg>
      </pc:sldChg>
      <pc:sldChg chg="addSp modSp new mod">
        <pc:chgData name="Rajarapu Chaitanya" userId="daedc183bb573cf9" providerId="LiveId" clId="{9C121634-A755-4FCE-9798-D8EC0EEF992D}" dt="2023-07-03T15:42:28.884" v="312" actId="14100"/>
        <pc:sldMkLst>
          <pc:docMk/>
          <pc:sldMk cId="3837122859" sldId="271"/>
        </pc:sldMkLst>
        <pc:spChg chg="add mod">
          <ac:chgData name="Rajarapu Chaitanya" userId="daedc183bb573cf9" providerId="LiveId" clId="{9C121634-A755-4FCE-9798-D8EC0EEF992D}" dt="2023-07-03T15:42:09.560" v="295" actId="20577"/>
          <ac:spMkLst>
            <pc:docMk/>
            <pc:sldMk cId="3837122859" sldId="271"/>
            <ac:spMk id="4" creationId="{B0B191D2-8E22-0A00-20A8-8B9563522E6F}"/>
          </ac:spMkLst>
        </pc:spChg>
        <pc:spChg chg="add mod">
          <ac:chgData name="Rajarapu Chaitanya" userId="daedc183bb573cf9" providerId="LiveId" clId="{9C121634-A755-4FCE-9798-D8EC0EEF992D}" dt="2023-07-03T15:42:28.884" v="312" actId="14100"/>
          <ac:spMkLst>
            <pc:docMk/>
            <pc:sldMk cId="3837122859" sldId="271"/>
            <ac:spMk id="5" creationId="{48757833-7D0C-326F-D2D9-6DD015C25586}"/>
          </ac:spMkLst>
        </pc:spChg>
        <pc:picChg chg="add mod">
          <ac:chgData name="Rajarapu Chaitanya" userId="daedc183bb573cf9" providerId="LiveId" clId="{9C121634-A755-4FCE-9798-D8EC0EEF992D}" dt="2023-07-03T15:36:40.502" v="107" actId="1076"/>
          <ac:picMkLst>
            <pc:docMk/>
            <pc:sldMk cId="3837122859" sldId="271"/>
            <ac:picMk id="2" creationId="{F9CEEEB8-A72D-BA60-AC4A-FCCC7170911D}"/>
          </ac:picMkLst>
        </pc:picChg>
        <pc:picChg chg="add mod">
          <ac:chgData name="Rajarapu Chaitanya" userId="daedc183bb573cf9" providerId="LiveId" clId="{9C121634-A755-4FCE-9798-D8EC0EEF992D}" dt="2023-07-03T15:36:52.259" v="110" actId="1076"/>
          <ac:picMkLst>
            <pc:docMk/>
            <pc:sldMk cId="3837122859" sldId="271"/>
            <ac:picMk id="3" creationId="{EE0DF138-DE69-D108-87C3-943286A40D42}"/>
          </ac:picMkLst>
        </pc:picChg>
      </pc:sldChg>
      <pc:sldChg chg="addSp delSp modSp new mod">
        <pc:chgData name="Rajarapu Chaitanya" userId="daedc183bb573cf9" providerId="LiveId" clId="{9C121634-A755-4FCE-9798-D8EC0EEF992D}" dt="2023-07-03T15:55:18.905" v="458" actId="20577"/>
        <pc:sldMkLst>
          <pc:docMk/>
          <pc:sldMk cId="702022831" sldId="272"/>
        </pc:sldMkLst>
        <pc:spChg chg="add mod">
          <ac:chgData name="Rajarapu Chaitanya" userId="daedc183bb573cf9" providerId="LiveId" clId="{9C121634-A755-4FCE-9798-D8EC0EEF992D}" dt="2023-07-03T15:54:39.977" v="438" actId="20577"/>
          <ac:spMkLst>
            <pc:docMk/>
            <pc:sldMk cId="702022831" sldId="272"/>
            <ac:spMk id="3" creationId="{621ED294-8135-232D-B083-E69FBE833097}"/>
          </ac:spMkLst>
        </pc:spChg>
        <pc:spChg chg="add mod">
          <ac:chgData name="Rajarapu Chaitanya" userId="daedc183bb573cf9" providerId="LiveId" clId="{9C121634-A755-4FCE-9798-D8EC0EEF992D}" dt="2023-07-03T15:54:01.835" v="422" actId="1076"/>
          <ac:spMkLst>
            <pc:docMk/>
            <pc:sldMk cId="702022831" sldId="272"/>
            <ac:spMk id="5" creationId="{6B32FA5E-DDC7-3F3A-07BB-F70F8D374E71}"/>
          </ac:spMkLst>
        </pc:spChg>
        <pc:spChg chg="add del mod">
          <ac:chgData name="Rajarapu Chaitanya" userId="daedc183bb573cf9" providerId="LiveId" clId="{9C121634-A755-4FCE-9798-D8EC0EEF992D}" dt="2023-07-03T15:48:13.646" v="351"/>
          <ac:spMkLst>
            <pc:docMk/>
            <pc:sldMk cId="702022831" sldId="272"/>
            <ac:spMk id="7" creationId="{994BF8B7-4693-3CB5-9123-E9E571291784}"/>
          </ac:spMkLst>
        </pc:spChg>
        <pc:spChg chg="add mod">
          <ac:chgData name="Rajarapu Chaitanya" userId="daedc183bb573cf9" providerId="LiveId" clId="{9C121634-A755-4FCE-9798-D8EC0EEF992D}" dt="2023-07-03T15:53:55.770" v="421" actId="1076"/>
          <ac:spMkLst>
            <pc:docMk/>
            <pc:sldMk cId="702022831" sldId="272"/>
            <ac:spMk id="9" creationId="{43563A12-2099-A262-378A-092B0D615D7D}"/>
          </ac:spMkLst>
        </pc:spChg>
        <pc:spChg chg="add mod">
          <ac:chgData name="Rajarapu Chaitanya" userId="daedc183bb573cf9" providerId="LiveId" clId="{9C121634-A755-4FCE-9798-D8EC0EEF992D}" dt="2023-07-03T15:55:18.905" v="458" actId="20577"/>
          <ac:spMkLst>
            <pc:docMk/>
            <pc:sldMk cId="702022831" sldId="272"/>
            <ac:spMk id="10" creationId="{E845660A-89D8-AB9D-8078-6C9F20336393}"/>
          </ac:spMkLst>
        </pc:spChg>
      </pc:sldChg>
      <pc:sldChg chg="addSp modSp new mod">
        <pc:chgData name="Rajarapu Chaitanya" userId="daedc183bb573cf9" providerId="LiveId" clId="{9C121634-A755-4FCE-9798-D8EC0EEF992D}" dt="2023-07-03T15:51:17.206" v="393" actId="14100"/>
        <pc:sldMkLst>
          <pc:docMk/>
          <pc:sldMk cId="2232576307" sldId="273"/>
        </pc:sldMkLst>
        <pc:spChg chg="add mod">
          <ac:chgData name="Rajarapu Chaitanya" userId="daedc183bb573cf9" providerId="LiveId" clId="{9C121634-A755-4FCE-9798-D8EC0EEF992D}" dt="2023-07-03T15:50:12.993" v="378" actId="20577"/>
          <ac:spMkLst>
            <pc:docMk/>
            <pc:sldMk cId="2232576307" sldId="273"/>
            <ac:spMk id="3" creationId="{CB21F1E0-1535-FAE9-D0EA-0AB935DB0741}"/>
          </ac:spMkLst>
        </pc:spChg>
        <pc:spChg chg="add mod">
          <ac:chgData name="Rajarapu Chaitanya" userId="daedc183bb573cf9" providerId="LiveId" clId="{9C121634-A755-4FCE-9798-D8EC0EEF992D}" dt="2023-07-03T15:51:17.206" v="393" actId="14100"/>
          <ac:spMkLst>
            <pc:docMk/>
            <pc:sldMk cId="2232576307" sldId="273"/>
            <ac:spMk id="5" creationId="{701F8588-F651-58F1-91E7-BF3BAC57D791}"/>
          </ac:spMkLst>
        </pc:spChg>
      </pc:sldChg>
      <pc:sldChg chg="addSp modSp new mod">
        <pc:chgData name="Rajarapu Chaitanya" userId="daedc183bb573cf9" providerId="LiveId" clId="{9C121634-A755-4FCE-9798-D8EC0EEF992D}" dt="2023-07-03T15:53:30.799" v="420" actId="20577"/>
        <pc:sldMkLst>
          <pc:docMk/>
          <pc:sldMk cId="455993059" sldId="274"/>
        </pc:sldMkLst>
        <pc:spChg chg="add mod">
          <ac:chgData name="Rajarapu Chaitanya" userId="daedc183bb573cf9" providerId="LiveId" clId="{9C121634-A755-4FCE-9798-D8EC0EEF992D}" dt="2023-07-03T15:52:28.992" v="409" actId="20577"/>
          <ac:spMkLst>
            <pc:docMk/>
            <pc:sldMk cId="455993059" sldId="274"/>
            <ac:spMk id="3" creationId="{F00D294F-76E7-518A-2552-44AE160FE0E6}"/>
          </ac:spMkLst>
        </pc:spChg>
        <pc:spChg chg="add mod">
          <ac:chgData name="Rajarapu Chaitanya" userId="daedc183bb573cf9" providerId="LiveId" clId="{9C121634-A755-4FCE-9798-D8EC0EEF992D}" dt="2023-07-03T15:53:30.799" v="420" actId="20577"/>
          <ac:spMkLst>
            <pc:docMk/>
            <pc:sldMk cId="455993059" sldId="274"/>
            <ac:spMk id="5" creationId="{DE267BE2-A1DF-6B0C-63CE-09CEB217EC8E}"/>
          </ac:spMkLst>
        </pc:spChg>
      </pc:sldChg>
      <pc:sldChg chg="addSp delSp modSp new mod">
        <pc:chgData name="Rajarapu Chaitanya" userId="daedc183bb573cf9" providerId="LiveId" clId="{9C121634-A755-4FCE-9798-D8EC0EEF992D}" dt="2023-07-03T15:59:42.541" v="508" actId="1076"/>
        <pc:sldMkLst>
          <pc:docMk/>
          <pc:sldMk cId="930224606" sldId="275"/>
        </pc:sldMkLst>
        <pc:spChg chg="add mod">
          <ac:chgData name="Rajarapu Chaitanya" userId="daedc183bb573cf9" providerId="LiveId" clId="{9C121634-A755-4FCE-9798-D8EC0EEF992D}" dt="2023-07-03T15:55:56.181" v="479" actId="14100"/>
          <ac:spMkLst>
            <pc:docMk/>
            <pc:sldMk cId="930224606" sldId="275"/>
            <ac:spMk id="2" creationId="{DA1CE8FD-7B9F-3DEE-254D-A99838F9EE72}"/>
          </ac:spMkLst>
        </pc:spChg>
        <pc:spChg chg="add mod">
          <ac:chgData name="Rajarapu Chaitanya" userId="daedc183bb573cf9" providerId="LiveId" clId="{9C121634-A755-4FCE-9798-D8EC0EEF992D}" dt="2023-07-03T15:58:56.617" v="502" actId="20577"/>
          <ac:spMkLst>
            <pc:docMk/>
            <pc:sldMk cId="930224606" sldId="275"/>
            <ac:spMk id="4" creationId="{691C36E5-F4DD-C246-0345-DABAFC444DED}"/>
          </ac:spMkLst>
        </pc:spChg>
        <pc:picChg chg="add del">
          <ac:chgData name="Rajarapu Chaitanya" userId="daedc183bb573cf9" providerId="LiveId" clId="{9C121634-A755-4FCE-9798-D8EC0EEF992D}" dt="2023-07-03T15:59:05.428" v="504" actId="21"/>
          <ac:picMkLst>
            <pc:docMk/>
            <pc:sldMk cId="930224606" sldId="275"/>
            <ac:picMk id="6" creationId="{E59AFDAF-7AA0-7E67-007B-3844E10DDCCD}"/>
          </ac:picMkLst>
        </pc:picChg>
        <pc:picChg chg="add mod">
          <ac:chgData name="Rajarapu Chaitanya" userId="daedc183bb573cf9" providerId="LiveId" clId="{9C121634-A755-4FCE-9798-D8EC0EEF992D}" dt="2023-07-03T15:59:42.541" v="508" actId="1076"/>
          <ac:picMkLst>
            <pc:docMk/>
            <pc:sldMk cId="930224606" sldId="275"/>
            <ac:picMk id="8" creationId="{9D9DD561-25C6-411A-9B39-7F10DE171DFA}"/>
          </ac:picMkLst>
        </pc:picChg>
      </pc:sldChg>
      <pc:sldChg chg="addSp modSp new">
        <pc:chgData name="Rajarapu Chaitanya" userId="daedc183bb573cf9" providerId="LiveId" clId="{9C121634-A755-4FCE-9798-D8EC0EEF992D}" dt="2023-07-03T16:00:38.827" v="510"/>
        <pc:sldMkLst>
          <pc:docMk/>
          <pc:sldMk cId="2155043468" sldId="276"/>
        </pc:sldMkLst>
        <pc:picChg chg="add mod">
          <ac:chgData name="Rajarapu Chaitanya" userId="daedc183bb573cf9" providerId="LiveId" clId="{9C121634-A755-4FCE-9798-D8EC0EEF992D}" dt="2023-07-03T16:00:38.827" v="510"/>
          <ac:picMkLst>
            <pc:docMk/>
            <pc:sldMk cId="2155043468" sldId="276"/>
            <ac:picMk id="3" creationId="{A7779513-BF88-075B-98A1-7F2D0D32D435}"/>
          </ac:picMkLst>
        </pc:picChg>
      </pc:sldChg>
      <pc:sldChg chg="addSp modSp new mod">
        <pc:chgData name="Rajarapu Chaitanya" userId="daedc183bb573cf9" providerId="LiveId" clId="{9C121634-A755-4FCE-9798-D8EC0EEF992D}" dt="2023-07-03T16:03:30.027" v="589" actId="20577"/>
        <pc:sldMkLst>
          <pc:docMk/>
          <pc:sldMk cId="1374823968" sldId="277"/>
        </pc:sldMkLst>
        <pc:spChg chg="add mod">
          <ac:chgData name="Rajarapu Chaitanya" userId="daedc183bb573cf9" providerId="LiveId" clId="{9C121634-A755-4FCE-9798-D8EC0EEF992D}" dt="2023-07-03T16:03:30.027" v="589" actId="20577"/>
          <ac:spMkLst>
            <pc:docMk/>
            <pc:sldMk cId="1374823968" sldId="277"/>
            <ac:spMk id="3" creationId="{A5C4265C-229E-11BA-AF50-39429BD6F7F0}"/>
          </ac:spMkLst>
        </pc:spChg>
      </pc:sldChg>
    </pc:docChg>
  </pc:docChgLst>
  <pc:docChgLst>
    <pc:chgData name="Rajarapu Chaitanya" userId="daedc183bb573cf9" providerId="LiveId" clId="{17B189A5-12F8-47E3-81C9-9B01E3DD248B}"/>
    <pc:docChg chg="custSel addSld delSld modSld sldOrd">
      <pc:chgData name="Rajarapu Chaitanya" userId="daedc183bb573cf9" providerId="LiveId" clId="{17B189A5-12F8-47E3-81C9-9B01E3DD248B}" dt="2023-07-03T17:27:02.102" v="653" actId="680"/>
      <pc:docMkLst>
        <pc:docMk/>
      </pc:docMkLst>
      <pc:sldChg chg="del">
        <pc:chgData name="Rajarapu Chaitanya" userId="daedc183bb573cf9" providerId="LiveId" clId="{17B189A5-12F8-47E3-81C9-9B01E3DD248B}" dt="2023-07-03T16:21:08.840" v="42" actId="2696"/>
        <pc:sldMkLst>
          <pc:docMk/>
          <pc:sldMk cId="0" sldId="260"/>
        </pc:sldMkLst>
      </pc:sldChg>
      <pc:sldChg chg="del">
        <pc:chgData name="Rajarapu Chaitanya" userId="daedc183bb573cf9" providerId="LiveId" clId="{17B189A5-12F8-47E3-81C9-9B01E3DD248B}" dt="2023-07-03T16:21:11.186" v="43" actId="2696"/>
        <pc:sldMkLst>
          <pc:docMk/>
          <pc:sldMk cId="0" sldId="261"/>
        </pc:sldMkLst>
      </pc:sldChg>
      <pc:sldChg chg="del">
        <pc:chgData name="Rajarapu Chaitanya" userId="daedc183bb573cf9" providerId="LiveId" clId="{17B189A5-12F8-47E3-81C9-9B01E3DD248B}" dt="2023-07-03T16:21:11.898" v="44" actId="2696"/>
        <pc:sldMkLst>
          <pc:docMk/>
          <pc:sldMk cId="0" sldId="262"/>
        </pc:sldMkLst>
      </pc:sldChg>
      <pc:sldChg chg="del">
        <pc:chgData name="Rajarapu Chaitanya" userId="daedc183bb573cf9" providerId="LiveId" clId="{17B189A5-12F8-47E3-81C9-9B01E3DD248B}" dt="2023-07-03T16:21:12.902" v="45" actId="2696"/>
        <pc:sldMkLst>
          <pc:docMk/>
          <pc:sldMk cId="0" sldId="263"/>
        </pc:sldMkLst>
      </pc:sldChg>
      <pc:sldChg chg="del">
        <pc:chgData name="Rajarapu Chaitanya" userId="daedc183bb573cf9" providerId="LiveId" clId="{17B189A5-12F8-47E3-81C9-9B01E3DD248B}" dt="2023-07-03T16:21:13.865" v="46" actId="2696"/>
        <pc:sldMkLst>
          <pc:docMk/>
          <pc:sldMk cId="0" sldId="264"/>
        </pc:sldMkLst>
      </pc:sldChg>
      <pc:sldChg chg="del">
        <pc:chgData name="Rajarapu Chaitanya" userId="daedc183bb573cf9" providerId="LiveId" clId="{17B189A5-12F8-47E3-81C9-9B01E3DD248B}" dt="2023-07-03T16:21:14.593" v="47" actId="2696"/>
        <pc:sldMkLst>
          <pc:docMk/>
          <pc:sldMk cId="0" sldId="265"/>
        </pc:sldMkLst>
      </pc:sldChg>
      <pc:sldChg chg="modSp mod">
        <pc:chgData name="Rajarapu Chaitanya" userId="daedc183bb573cf9" providerId="LiveId" clId="{17B189A5-12F8-47E3-81C9-9B01E3DD248B}" dt="2023-07-03T16:12:59.185" v="2" actId="1076"/>
        <pc:sldMkLst>
          <pc:docMk/>
          <pc:sldMk cId="2155043468" sldId="276"/>
        </pc:sldMkLst>
        <pc:picChg chg="mod">
          <ac:chgData name="Rajarapu Chaitanya" userId="daedc183bb573cf9" providerId="LiveId" clId="{17B189A5-12F8-47E3-81C9-9B01E3DD248B}" dt="2023-07-03T16:12:59.185" v="2" actId="1076"/>
          <ac:picMkLst>
            <pc:docMk/>
            <pc:sldMk cId="2155043468" sldId="276"/>
            <ac:picMk id="3" creationId="{A7779513-BF88-075B-98A1-7F2D0D32D435}"/>
          </ac:picMkLst>
        </pc:picChg>
      </pc:sldChg>
      <pc:sldChg chg="addSp modSp new del mod">
        <pc:chgData name="Rajarapu Chaitanya" userId="daedc183bb573cf9" providerId="LiveId" clId="{17B189A5-12F8-47E3-81C9-9B01E3DD248B}" dt="2023-07-03T16:14:42.036" v="7" actId="2696"/>
        <pc:sldMkLst>
          <pc:docMk/>
          <pc:sldMk cId="1481673787" sldId="278"/>
        </pc:sldMkLst>
        <pc:spChg chg="add mod">
          <ac:chgData name="Rajarapu Chaitanya" userId="daedc183bb573cf9" providerId="LiveId" clId="{17B189A5-12F8-47E3-81C9-9B01E3DD248B}" dt="2023-07-03T16:14:26.562" v="6" actId="14100"/>
          <ac:spMkLst>
            <pc:docMk/>
            <pc:sldMk cId="1481673787" sldId="278"/>
            <ac:spMk id="3" creationId="{92F1D604-FBC2-66B3-03C5-B4D8C4C3B8F2}"/>
          </ac:spMkLst>
        </pc:spChg>
      </pc:sldChg>
      <pc:sldChg chg="addSp modSp new mod">
        <pc:chgData name="Rajarapu Chaitanya" userId="daedc183bb573cf9" providerId="LiveId" clId="{17B189A5-12F8-47E3-81C9-9B01E3DD248B}" dt="2023-07-03T16:16:07.795" v="10" actId="14100"/>
        <pc:sldMkLst>
          <pc:docMk/>
          <pc:sldMk cId="990110829" sldId="279"/>
        </pc:sldMkLst>
        <pc:spChg chg="add mod">
          <ac:chgData name="Rajarapu Chaitanya" userId="daedc183bb573cf9" providerId="LiveId" clId="{17B189A5-12F8-47E3-81C9-9B01E3DD248B}" dt="2023-07-03T16:16:07.795" v="10" actId="14100"/>
          <ac:spMkLst>
            <pc:docMk/>
            <pc:sldMk cId="990110829" sldId="279"/>
            <ac:spMk id="3" creationId="{FA369191-149F-C045-F62C-2130F4DAFEED}"/>
          </ac:spMkLst>
        </pc:spChg>
      </pc:sldChg>
      <pc:sldChg chg="addSp modSp new mod">
        <pc:chgData name="Rajarapu Chaitanya" userId="daedc183bb573cf9" providerId="LiveId" clId="{17B189A5-12F8-47E3-81C9-9B01E3DD248B}" dt="2023-07-03T16:17:07.199" v="16" actId="1076"/>
        <pc:sldMkLst>
          <pc:docMk/>
          <pc:sldMk cId="1377672090" sldId="280"/>
        </pc:sldMkLst>
        <pc:spChg chg="add mod">
          <ac:chgData name="Rajarapu Chaitanya" userId="daedc183bb573cf9" providerId="LiveId" clId="{17B189A5-12F8-47E3-81C9-9B01E3DD248B}" dt="2023-07-03T16:17:07.199" v="16" actId="1076"/>
          <ac:spMkLst>
            <pc:docMk/>
            <pc:sldMk cId="1377672090" sldId="280"/>
            <ac:spMk id="3" creationId="{DE07AD2E-F26D-8041-58C0-7B708D569178}"/>
          </ac:spMkLst>
        </pc:spChg>
      </pc:sldChg>
      <pc:sldChg chg="addSp modSp new mod">
        <pc:chgData name="Rajarapu Chaitanya" userId="daedc183bb573cf9" providerId="LiveId" clId="{17B189A5-12F8-47E3-81C9-9B01E3DD248B}" dt="2023-07-03T16:17:40.295" v="21" actId="1076"/>
        <pc:sldMkLst>
          <pc:docMk/>
          <pc:sldMk cId="4289960570" sldId="281"/>
        </pc:sldMkLst>
        <pc:spChg chg="add mod">
          <ac:chgData name="Rajarapu Chaitanya" userId="daedc183bb573cf9" providerId="LiveId" clId="{17B189A5-12F8-47E3-81C9-9B01E3DD248B}" dt="2023-07-03T16:17:40.295" v="21" actId="1076"/>
          <ac:spMkLst>
            <pc:docMk/>
            <pc:sldMk cId="4289960570" sldId="281"/>
            <ac:spMk id="3" creationId="{D3337A57-4ACC-37F1-1232-BF95AA692858}"/>
          </ac:spMkLst>
        </pc:spChg>
      </pc:sldChg>
      <pc:sldChg chg="addSp modSp new mod">
        <pc:chgData name="Rajarapu Chaitanya" userId="daedc183bb573cf9" providerId="LiveId" clId="{17B189A5-12F8-47E3-81C9-9B01E3DD248B}" dt="2023-07-03T16:18:29.634" v="27" actId="1076"/>
        <pc:sldMkLst>
          <pc:docMk/>
          <pc:sldMk cId="798525255" sldId="282"/>
        </pc:sldMkLst>
        <pc:spChg chg="add mod">
          <ac:chgData name="Rajarapu Chaitanya" userId="daedc183bb573cf9" providerId="LiveId" clId="{17B189A5-12F8-47E3-81C9-9B01E3DD248B}" dt="2023-07-03T16:18:29.634" v="27" actId="1076"/>
          <ac:spMkLst>
            <pc:docMk/>
            <pc:sldMk cId="798525255" sldId="282"/>
            <ac:spMk id="3" creationId="{E1521515-47EE-7C54-B989-14B7DF2221DE}"/>
          </ac:spMkLst>
        </pc:spChg>
      </pc:sldChg>
      <pc:sldChg chg="addSp modSp new mod">
        <pc:chgData name="Rajarapu Chaitanya" userId="daedc183bb573cf9" providerId="LiveId" clId="{17B189A5-12F8-47E3-81C9-9B01E3DD248B}" dt="2023-07-03T16:19:11.043" v="33" actId="1076"/>
        <pc:sldMkLst>
          <pc:docMk/>
          <pc:sldMk cId="1979343247" sldId="283"/>
        </pc:sldMkLst>
        <pc:spChg chg="add mod">
          <ac:chgData name="Rajarapu Chaitanya" userId="daedc183bb573cf9" providerId="LiveId" clId="{17B189A5-12F8-47E3-81C9-9B01E3DD248B}" dt="2023-07-03T16:19:11.043" v="33" actId="1076"/>
          <ac:spMkLst>
            <pc:docMk/>
            <pc:sldMk cId="1979343247" sldId="283"/>
            <ac:spMk id="3" creationId="{A01C97BA-0B8A-1EB9-6721-26A8B8E1B60D}"/>
          </ac:spMkLst>
        </pc:spChg>
      </pc:sldChg>
      <pc:sldChg chg="addSp modSp new mod">
        <pc:chgData name="Rajarapu Chaitanya" userId="daedc183bb573cf9" providerId="LiveId" clId="{17B189A5-12F8-47E3-81C9-9B01E3DD248B}" dt="2023-07-03T16:19:39.518" v="37" actId="1076"/>
        <pc:sldMkLst>
          <pc:docMk/>
          <pc:sldMk cId="918234467" sldId="284"/>
        </pc:sldMkLst>
        <pc:spChg chg="add mod">
          <ac:chgData name="Rajarapu Chaitanya" userId="daedc183bb573cf9" providerId="LiveId" clId="{17B189A5-12F8-47E3-81C9-9B01E3DD248B}" dt="2023-07-03T16:19:39.518" v="37" actId="1076"/>
          <ac:spMkLst>
            <pc:docMk/>
            <pc:sldMk cId="918234467" sldId="284"/>
            <ac:spMk id="3" creationId="{6A5FEE48-2CDE-1697-CCFA-7097CDD99DA1}"/>
          </ac:spMkLst>
        </pc:spChg>
      </pc:sldChg>
      <pc:sldChg chg="addSp modSp new mod">
        <pc:chgData name="Rajarapu Chaitanya" userId="daedc183bb573cf9" providerId="LiveId" clId="{17B189A5-12F8-47E3-81C9-9B01E3DD248B}" dt="2023-07-03T16:20:01.836" v="41" actId="1076"/>
        <pc:sldMkLst>
          <pc:docMk/>
          <pc:sldMk cId="3663466663" sldId="285"/>
        </pc:sldMkLst>
        <pc:spChg chg="add mod">
          <ac:chgData name="Rajarapu Chaitanya" userId="daedc183bb573cf9" providerId="LiveId" clId="{17B189A5-12F8-47E3-81C9-9B01E3DD248B}" dt="2023-07-03T16:20:01.836" v="41" actId="1076"/>
          <ac:spMkLst>
            <pc:docMk/>
            <pc:sldMk cId="3663466663" sldId="285"/>
            <ac:spMk id="3" creationId="{DC24F6C8-A7F4-1016-FB42-4454FAFD2D0A}"/>
          </ac:spMkLst>
        </pc:spChg>
      </pc:sldChg>
      <pc:sldChg chg="addSp modSp new mod">
        <pc:chgData name="Rajarapu Chaitanya" userId="daedc183bb573cf9" providerId="LiveId" clId="{17B189A5-12F8-47E3-81C9-9B01E3DD248B}" dt="2023-07-03T16:26:41.478" v="106" actId="1076"/>
        <pc:sldMkLst>
          <pc:docMk/>
          <pc:sldMk cId="726619755" sldId="286"/>
        </pc:sldMkLst>
        <pc:spChg chg="add mod">
          <ac:chgData name="Rajarapu Chaitanya" userId="daedc183bb573cf9" providerId="LiveId" clId="{17B189A5-12F8-47E3-81C9-9B01E3DD248B}" dt="2023-07-03T16:25:21.966" v="101" actId="255"/>
          <ac:spMkLst>
            <pc:docMk/>
            <pc:sldMk cId="726619755" sldId="286"/>
            <ac:spMk id="3" creationId="{A10F2FF4-D428-9CEE-1005-196373524006}"/>
          </ac:spMkLst>
        </pc:spChg>
        <pc:spChg chg="add mod">
          <ac:chgData name="Rajarapu Chaitanya" userId="daedc183bb573cf9" providerId="LiveId" clId="{17B189A5-12F8-47E3-81C9-9B01E3DD248B}" dt="2023-07-03T16:23:44.412" v="97" actId="14100"/>
          <ac:spMkLst>
            <pc:docMk/>
            <pc:sldMk cId="726619755" sldId="286"/>
            <ac:spMk id="4" creationId="{1453BB0F-6432-F0B0-BEEB-E07A73112194}"/>
          </ac:spMkLst>
        </pc:spChg>
        <pc:spChg chg="add mod">
          <ac:chgData name="Rajarapu Chaitanya" userId="daedc183bb573cf9" providerId="LiveId" clId="{17B189A5-12F8-47E3-81C9-9B01E3DD248B}" dt="2023-07-03T16:26:41.478" v="106" actId="1076"/>
          <ac:spMkLst>
            <pc:docMk/>
            <pc:sldMk cId="726619755" sldId="286"/>
            <ac:spMk id="6" creationId="{16B56041-463D-5A91-2A64-C82959148802}"/>
          </ac:spMkLst>
        </pc:spChg>
      </pc:sldChg>
      <pc:sldChg chg="addSp modSp new mod">
        <pc:chgData name="Rajarapu Chaitanya" userId="daedc183bb573cf9" providerId="LiveId" clId="{17B189A5-12F8-47E3-81C9-9B01E3DD248B}" dt="2023-07-03T16:28:10.161" v="114" actId="1076"/>
        <pc:sldMkLst>
          <pc:docMk/>
          <pc:sldMk cId="2313892350" sldId="287"/>
        </pc:sldMkLst>
        <pc:spChg chg="add mod">
          <ac:chgData name="Rajarapu Chaitanya" userId="daedc183bb573cf9" providerId="LiveId" clId="{17B189A5-12F8-47E3-81C9-9B01E3DD248B}" dt="2023-07-03T16:27:34.020" v="110" actId="1076"/>
          <ac:spMkLst>
            <pc:docMk/>
            <pc:sldMk cId="2313892350" sldId="287"/>
            <ac:spMk id="3" creationId="{8D7DFC5D-179D-2C51-C227-AB6D54051EC1}"/>
          </ac:spMkLst>
        </pc:spChg>
        <pc:spChg chg="add mod">
          <ac:chgData name="Rajarapu Chaitanya" userId="daedc183bb573cf9" providerId="LiveId" clId="{17B189A5-12F8-47E3-81C9-9B01E3DD248B}" dt="2023-07-03T16:28:10.161" v="114" actId="1076"/>
          <ac:spMkLst>
            <pc:docMk/>
            <pc:sldMk cId="2313892350" sldId="287"/>
            <ac:spMk id="5" creationId="{6B16CA59-BCFF-CCC7-6295-69AE7275E9E4}"/>
          </ac:spMkLst>
        </pc:spChg>
      </pc:sldChg>
      <pc:sldChg chg="addSp modSp new mod">
        <pc:chgData name="Rajarapu Chaitanya" userId="daedc183bb573cf9" providerId="LiveId" clId="{17B189A5-12F8-47E3-81C9-9B01E3DD248B}" dt="2023-07-03T16:29:24.992" v="121" actId="1076"/>
        <pc:sldMkLst>
          <pc:docMk/>
          <pc:sldMk cId="3966010131" sldId="288"/>
        </pc:sldMkLst>
        <pc:spChg chg="add mod">
          <ac:chgData name="Rajarapu Chaitanya" userId="daedc183bb573cf9" providerId="LiveId" clId="{17B189A5-12F8-47E3-81C9-9B01E3DD248B}" dt="2023-07-03T16:29:24.992" v="121" actId="1076"/>
          <ac:spMkLst>
            <pc:docMk/>
            <pc:sldMk cId="3966010131" sldId="288"/>
            <ac:spMk id="3" creationId="{FDB27F64-5ECC-8EC2-2944-0AFAF3478537}"/>
          </ac:spMkLst>
        </pc:spChg>
      </pc:sldChg>
      <pc:sldChg chg="addSp modSp new mod">
        <pc:chgData name="Rajarapu Chaitanya" userId="daedc183bb573cf9" providerId="LiveId" clId="{17B189A5-12F8-47E3-81C9-9B01E3DD248B}" dt="2023-07-03T16:31:39.523" v="136" actId="1076"/>
        <pc:sldMkLst>
          <pc:docMk/>
          <pc:sldMk cId="3442412053" sldId="289"/>
        </pc:sldMkLst>
        <pc:spChg chg="add mod">
          <ac:chgData name="Rajarapu Chaitanya" userId="daedc183bb573cf9" providerId="LiveId" clId="{17B189A5-12F8-47E3-81C9-9B01E3DD248B}" dt="2023-07-03T16:31:01.504" v="130" actId="14100"/>
          <ac:spMkLst>
            <pc:docMk/>
            <pc:sldMk cId="3442412053" sldId="289"/>
            <ac:spMk id="3" creationId="{7936B03A-CB2A-A875-B3BF-351643EA92B6}"/>
          </ac:spMkLst>
        </pc:spChg>
        <pc:spChg chg="add mod">
          <ac:chgData name="Rajarapu Chaitanya" userId="daedc183bb573cf9" providerId="LiveId" clId="{17B189A5-12F8-47E3-81C9-9B01E3DD248B}" dt="2023-07-03T16:31:39.523" v="136" actId="1076"/>
          <ac:spMkLst>
            <pc:docMk/>
            <pc:sldMk cId="3442412053" sldId="289"/>
            <ac:spMk id="5" creationId="{3430B661-2217-45B9-C8A4-53EACC71F632}"/>
          </ac:spMkLst>
        </pc:spChg>
      </pc:sldChg>
      <pc:sldChg chg="addSp modSp new mod">
        <pc:chgData name="Rajarapu Chaitanya" userId="daedc183bb573cf9" providerId="LiveId" clId="{17B189A5-12F8-47E3-81C9-9B01E3DD248B}" dt="2023-07-03T16:32:19.475" v="140" actId="255"/>
        <pc:sldMkLst>
          <pc:docMk/>
          <pc:sldMk cId="1782193895" sldId="290"/>
        </pc:sldMkLst>
        <pc:spChg chg="add mod">
          <ac:chgData name="Rajarapu Chaitanya" userId="daedc183bb573cf9" providerId="LiveId" clId="{17B189A5-12F8-47E3-81C9-9B01E3DD248B}" dt="2023-07-03T16:32:19.475" v="140" actId="255"/>
          <ac:spMkLst>
            <pc:docMk/>
            <pc:sldMk cId="1782193895" sldId="290"/>
            <ac:spMk id="3" creationId="{F20B3AD2-DFAD-8EE5-FF20-C309486BEB0C}"/>
          </ac:spMkLst>
        </pc:spChg>
      </pc:sldChg>
      <pc:sldChg chg="addSp modSp new mod">
        <pc:chgData name="Rajarapu Chaitanya" userId="daedc183bb573cf9" providerId="LiveId" clId="{17B189A5-12F8-47E3-81C9-9B01E3DD248B}" dt="2023-07-03T16:34:12.985" v="173" actId="1076"/>
        <pc:sldMkLst>
          <pc:docMk/>
          <pc:sldMk cId="442155941" sldId="291"/>
        </pc:sldMkLst>
        <pc:spChg chg="add mod">
          <ac:chgData name="Rajarapu Chaitanya" userId="daedc183bb573cf9" providerId="LiveId" clId="{17B189A5-12F8-47E3-81C9-9B01E3DD248B}" dt="2023-07-03T16:32:59.899" v="163" actId="1076"/>
          <ac:spMkLst>
            <pc:docMk/>
            <pc:sldMk cId="442155941" sldId="291"/>
            <ac:spMk id="2" creationId="{631202B9-53D3-0040-F183-97E8907F16D5}"/>
          </ac:spMkLst>
        </pc:spChg>
        <pc:spChg chg="add mod">
          <ac:chgData name="Rajarapu Chaitanya" userId="daedc183bb573cf9" providerId="LiveId" clId="{17B189A5-12F8-47E3-81C9-9B01E3DD248B}" dt="2023-07-03T16:33:42.895" v="169" actId="1076"/>
          <ac:spMkLst>
            <pc:docMk/>
            <pc:sldMk cId="442155941" sldId="291"/>
            <ac:spMk id="4" creationId="{F91C85BA-C72C-3971-238F-3398F5632571}"/>
          </ac:spMkLst>
        </pc:spChg>
        <pc:spChg chg="add mod">
          <ac:chgData name="Rajarapu Chaitanya" userId="daedc183bb573cf9" providerId="LiveId" clId="{17B189A5-12F8-47E3-81C9-9B01E3DD248B}" dt="2023-07-03T16:34:12.985" v="173" actId="1076"/>
          <ac:spMkLst>
            <pc:docMk/>
            <pc:sldMk cId="442155941" sldId="291"/>
            <ac:spMk id="6" creationId="{3B3ADC9D-1799-1F24-D3E4-77B4224D3C82}"/>
          </ac:spMkLst>
        </pc:spChg>
      </pc:sldChg>
      <pc:sldChg chg="addSp modSp new mod">
        <pc:chgData name="Rajarapu Chaitanya" userId="daedc183bb573cf9" providerId="LiveId" clId="{17B189A5-12F8-47E3-81C9-9B01E3DD248B}" dt="2023-07-03T16:36:05.765" v="182" actId="1076"/>
        <pc:sldMkLst>
          <pc:docMk/>
          <pc:sldMk cId="3109646193" sldId="292"/>
        </pc:sldMkLst>
        <pc:spChg chg="add mod">
          <ac:chgData name="Rajarapu Chaitanya" userId="daedc183bb573cf9" providerId="LiveId" clId="{17B189A5-12F8-47E3-81C9-9B01E3DD248B}" dt="2023-07-03T16:35:32.877" v="178" actId="1076"/>
          <ac:spMkLst>
            <pc:docMk/>
            <pc:sldMk cId="3109646193" sldId="292"/>
            <ac:spMk id="3" creationId="{50EAD09B-14C1-9B53-42ED-AD09FA08DAE3}"/>
          </ac:spMkLst>
        </pc:spChg>
        <pc:spChg chg="add mod">
          <ac:chgData name="Rajarapu Chaitanya" userId="daedc183bb573cf9" providerId="LiveId" clId="{17B189A5-12F8-47E3-81C9-9B01E3DD248B}" dt="2023-07-03T16:36:05.765" v="182" actId="1076"/>
          <ac:spMkLst>
            <pc:docMk/>
            <pc:sldMk cId="3109646193" sldId="292"/>
            <ac:spMk id="5" creationId="{D5092FA8-EE6B-84B4-083A-075684CF448E}"/>
          </ac:spMkLst>
        </pc:spChg>
      </pc:sldChg>
      <pc:sldChg chg="addSp modSp new mod">
        <pc:chgData name="Rajarapu Chaitanya" userId="daedc183bb573cf9" providerId="LiveId" clId="{17B189A5-12F8-47E3-81C9-9B01E3DD248B}" dt="2023-07-03T16:36:49.850" v="187" actId="1076"/>
        <pc:sldMkLst>
          <pc:docMk/>
          <pc:sldMk cId="3075072997" sldId="293"/>
        </pc:sldMkLst>
        <pc:spChg chg="add mod">
          <ac:chgData name="Rajarapu Chaitanya" userId="daedc183bb573cf9" providerId="LiveId" clId="{17B189A5-12F8-47E3-81C9-9B01E3DD248B}" dt="2023-07-03T16:36:49.850" v="187" actId="1076"/>
          <ac:spMkLst>
            <pc:docMk/>
            <pc:sldMk cId="3075072997" sldId="293"/>
            <ac:spMk id="3" creationId="{8CE67F84-82A0-0A9A-01B7-CFEF7132C68B}"/>
          </ac:spMkLst>
        </pc:spChg>
      </pc:sldChg>
      <pc:sldChg chg="addSp modSp new mod">
        <pc:chgData name="Rajarapu Chaitanya" userId="daedc183bb573cf9" providerId="LiveId" clId="{17B189A5-12F8-47E3-81C9-9B01E3DD248B}" dt="2023-07-03T16:38:17.540" v="215" actId="1076"/>
        <pc:sldMkLst>
          <pc:docMk/>
          <pc:sldMk cId="2841040271" sldId="294"/>
        </pc:sldMkLst>
        <pc:spChg chg="add mod">
          <ac:chgData name="Rajarapu Chaitanya" userId="daedc183bb573cf9" providerId="LiveId" clId="{17B189A5-12F8-47E3-81C9-9B01E3DD248B}" dt="2023-07-03T16:37:35.322" v="210" actId="20577"/>
          <ac:spMkLst>
            <pc:docMk/>
            <pc:sldMk cId="2841040271" sldId="294"/>
            <ac:spMk id="2" creationId="{0179F720-0156-2FD9-AF92-C8059ED44F37}"/>
          </ac:spMkLst>
        </pc:spChg>
        <pc:spChg chg="add mod">
          <ac:chgData name="Rajarapu Chaitanya" userId="daedc183bb573cf9" providerId="LiveId" clId="{17B189A5-12F8-47E3-81C9-9B01E3DD248B}" dt="2023-07-03T16:38:17.540" v="215" actId="1076"/>
          <ac:spMkLst>
            <pc:docMk/>
            <pc:sldMk cId="2841040271" sldId="294"/>
            <ac:spMk id="4" creationId="{49EE51CC-0BED-7888-D378-D28C77CCEDFA}"/>
          </ac:spMkLst>
        </pc:spChg>
      </pc:sldChg>
      <pc:sldChg chg="addSp modSp new mod">
        <pc:chgData name="Rajarapu Chaitanya" userId="daedc183bb573cf9" providerId="LiveId" clId="{17B189A5-12F8-47E3-81C9-9B01E3DD248B}" dt="2023-07-03T16:39:41.556" v="222" actId="1076"/>
        <pc:sldMkLst>
          <pc:docMk/>
          <pc:sldMk cId="474066325" sldId="295"/>
        </pc:sldMkLst>
        <pc:spChg chg="add mod">
          <ac:chgData name="Rajarapu Chaitanya" userId="daedc183bb573cf9" providerId="LiveId" clId="{17B189A5-12F8-47E3-81C9-9B01E3DD248B}" dt="2023-07-03T16:39:41.556" v="222" actId="1076"/>
          <ac:spMkLst>
            <pc:docMk/>
            <pc:sldMk cId="474066325" sldId="295"/>
            <ac:spMk id="3" creationId="{76FD5E40-F871-6D73-26CA-4D4DF9316047}"/>
          </ac:spMkLst>
        </pc:spChg>
      </pc:sldChg>
      <pc:sldChg chg="addSp modSp new mod">
        <pc:chgData name="Rajarapu Chaitanya" userId="daedc183bb573cf9" providerId="LiveId" clId="{17B189A5-12F8-47E3-81C9-9B01E3DD248B}" dt="2023-07-03T16:40:44.790" v="228" actId="1076"/>
        <pc:sldMkLst>
          <pc:docMk/>
          <pc:sldMk cId="725732095" sldId="296"/>
        </pc:sldMkLst>
        <pc:spChg chg="add mod">
          <ac:chgData name="Rajarapu Chaitanya" userId="daedc183bb573cf9" providerId="LiveId" clId="{17B189A5-12F8-47E3-81C9-9B01E3DD248B}" dt="2023-07-03T16:40:44.790" v="228" actId="1076"/>
          <ac:spMkLst>
            <pc:docMk/>
            <pc:sldMk cId="725732095" sldId="296"/>
            <ac:spMk id="3" creationId="{B7F82424-ED5E-A3FA-EC60-B7FDA45F8ECC}"/>
          </ac:spMkLst>
        </pc:spChg>
      </pc:sldChg>
      <pc:sldChg chg="addSp modSp new mod">
        <pc:chgData name="Rajarapu Chaitanya" userId="daedc183bb573cf9" providerId="LiveId" clId="{17B189A5-12F8-47E3-81C9-9B01E3DD248B}" dt="2023-07-03T16:42:17.416" v="235" actId="1076"/>
        <pc:sldMkLst>
          <pc:docMk/>
          <pc:sldMk cId="1876452298" sldId="297"/>
        </pc:sldMkLst>
        <pc:spChg chg="add mod">
          <ac:chgData name="Rajarapu Chaitanya" userId="daedc183bb573cf9" providerId="LiveId" clId="{17B189A5-12F8-47E3-81C9-9B01E3DD248B}" dt="2023-07-03T16:42:17.416" v="235" actId="1076"/>
          <ac:spMkLst>
            <pc:docMk/>
            <pc:sldMk cId="1876452298" sldId="297"/>
            <ac:spMk id="3" creationId="{FFFFF7E7-4B8F-C7BD-99BA-B5766E438F56}"/>
          </ac:spMkLst>
        </pc:spChg>
      </pc:sldChg>
      <pc:sldChg chg="addSp modSp new mod">
        <pc:chgData name="Rajarapu Chaitanya" userId="daedc183bb573cf9" providerId="LiveId" clId="{17B189A5-12F8-47E3-81C9-9B01E3DD248B}" dt="2023-07-03T16:42:56.373" v="241" actId="1076"/>
        <pc:sldMkLst>
          <pc:docMk/>
          <pc:sldMk cId="3800150469" sldId="298"/>
        </pc:sldMkLst>
        <pc:spChg chg="add mod">
          <ac:chgData name="Rajarapu Chaitanya" userId="daedc183bb573cf9" providerId="LiveId" clId="{17B189A5-12F8-47E3-81C9-9B01E3DD248B}" dt="2023-07-03T16:42:56.373" v="241" actId="1076"/>
          <ac:spMkLst>
            <pc:docMk/>
            <pc:sldMk cId="3800150469" sldId="298"/>
            <ac:spMk id="3" creationId="{2B00D6CF-AB79-D27D-9C90-9A62593C7F9D}"/>
          </ac:spMkLst>
        </pc:spChg>
      </pc:sldChg>
      <pc:sldChg chg="addSp modSp new mod">
        <pc:chgData name="Rajarapu Chaitanya" userId="daedc183bb573cf9" providerId="LiveId" clId="{17B189A5-12F8-47E3-81C9-9B01E3DD248B}" dt="2023-07-03T16:44:12.355" v="271" actId="1076"/>
        <pc:sldMkLst>
          <pc:docMk/>
          <pc:sldMk cId="5854463" sldId="299"/>
        </pc:sldMkLst>
        <pc:spChg chg="add mod">
          <ac:chgData name="Rajarapu Chaitanya" userId="daedc183bb573cf9" providerId="LiveId" clId="{17B189A5-12F8-47E3-81C9-9B01E3DD248B}" dt="2023-07-03T16:43:36.266" v="266" actId="1076"/>
          <ac:spMkLst>
            <pc:docMk/>
            <pc:sldMk cId="5854463" sldId="299"/>
            <ac:spMk id="2" creationId="{1E3F062F-9AFC-5D4B-CBF2-9001FCDEF2B2}"/>
          </ac:spMkLst>
        </pc:spChg>
        <pc:spChg chg="add mod">
          <ac:chgData name="Rajarapu Chaitanya" userId="daedc183bb573cf9" providerId="LiveId" clId="{17B189A5-12F8-47E3-81C9-9B01E3DD248B}" dt="2023-07-03T16:44:12.355" v="271" actId="1076"/>
          <ac:spMkLst>
            <pc:docMk/>
            <pc:sldMk cId="5854463" sldId="299"/>
            <ac:spMk id="4" creationId="{D7053AA2-4F2F-D29D-8B58-35A915936F53}"/>
          </ac:spMkLst>
        </pc:spChg>
      </pc:sldChg>
      <pc:sldChg chg="addSp modSp new mod">
        <pc:chgData name="Rajarapu Chaitanya" userId="daedc183bb573cf9" providerId="LiveId" clId="{17B189A5-12F8-47E3-81C9-9B01E3DD248B}" dt="2023-07-03T16:44:53.945" v="276" actId="1076"/>
        <pc:sldMkLst>
          <pc:docMk/>
          <pc:sldMk cId="1667817653" sldId="300"/>
        </pc:sldMkLst>
        <pc:spChg chg="add mod">
          <ac:chgData name="Rajarapu Chaitanya" userId="daedc183bb573cf9" providerId="LiveId" clId="{17B189A5-12F8-47E3-81C9-9B01E3DD248B}" dt="2023-07-03T16:44:53.945" v="276" actId="1076"/>
          <ac:spMkLst>
            <pc:docMk/>
            <pc:sldMk cId="1667817653" sldId="300"/>
            <ac:spMk id="3" creationId="{0411A6F0-96F8-17C0-A6BA-D72C980EC6DF}"/>
          </ac:spMkLst>
        </pc:spChg>
      </pc:sldChg>
      <pc:sldChg chg="addSp modSp new mod">
        <pc:chgData name="Rajarapu Chaitanya" userId="daedc183bb573cf9" providerId="LiveId" clId="{17B189A5-12F8-47E3-81C9-9B01E3DD248B}" dt="2023-07-03T16:45:20.008" v="280" actId="255"/>
        <pc:sldMkLst>
          <pc:docMk/>
          <pc:sldMk cId="2251797864" sldId="301"/>
        </pc:sldMkLst>
        <pc:spChg chg="add mod">
          <ac:chgData name="Rajarapu Chaitanya" userId="daedc183bb573cf9" providerId="LiveId" clId="{17B189A5-12F8-47E3-81C9-9B01E3DD248B}" dt="2023-07-03T16:45:20.008" v="280" actId="255"/>
          <ac:spMkLst>
            <pc:docMk/>
            <pc:sldMk cId="2251797864" sldId="301"/>
            <ac:spMk id="3" creationId="{350FEE95-4048-6E8C-BA98-B1ECD10007F1}"/>
          </ac:spMkLst>
        </pc:spChg>
      </pc:sldChg>
      <pc:sldChg chg="addSp modSp new mod">
        <pc:chgData name="Rajarapu Chaitanya" userId="daedc183bb573cf9" providerId="LiveId" clId="{17B189A5-12F8-47E3-81C9-9B01E3DD248B}" dt="2023-07-03T16:46:22.118" v="310" actId="1076"/>
        <pc:sldMkLst>
          <pc:docMk/>
          <pc:sldMk cId="532187105" sldId="302"/>
        </pc:sldMkLst>
        <pc:spChg chg="add mod">
          <ac:chgData name="Rajarapu Chaitanya" userId="daedc183bb573cf9" providerId="LiveId" clId="{17B189A5-12F8-47E3-81C9-9B01E3DD248B}" dt="2023-07-03T16:45:50.198" v="305" actId="14100"/>
          <ac:spMkLst>
            <pc:docMk/>
            <pc:sldMk cId="532187105" sldId="302"/>
            <ac:spMk id="2" creationId="{AD1BCA1B-5B86-9949-D94F-247327CDF9B7}"/>
          </ac:spMkLst>
        </pc:spChg>
        <pc:spChg chg="add mod">
          <ac:chgData name="Rajarapu Chaitanya" userId="daedc183bb573cf9" providerId="LiveId" clId="{17B189A5-12F8-47E3-81C9-9B01E3DD248B}" dt="2023-07-03T16:46:22.118" v="310" actId="1076"/>
          <ac:spMkLst>
            <pc:docMk/>
            <pc:sldMk cId="532187105" sldId="302"/>
            <ac:spMk id="4" creationId="{60C74353-21C6-5A54-2FDD-77AB828F2CC9}"/>
          </ac:spMkLst>
        </pc:spChg>
      </pc:sldChg>
      <pc:sldChg chg="addSp modSp new mod">
        <pc:chgData name="Rajarapu Chaitanya" userId="daedc183bb573cf9" providerId="LiveId" clId="{17B189A5-12F8-47E3-81C9-9B01E3DD248B}" dt="2023-07-03T16:47:01.676" v="318" actId="1076"/>
        <pc:sldMkLst>
          <pc:docMk/>
          <pc:sldMk cId="107741524" sldId="303"/>
        </pc:sldMkLst>
        <pc:spChg chg="add mod">
          <ac:chgData name="Rajarapu Chaitanya" userId="daedc183bb573cf9" providerId="LiveId" clId="{17B189A5-12F8-47E3-81C9-9B01E3DD248B}" dt="2023-07-03T16:47:01.676" v="318" actId="1076"/>
          <ac:spMkLst>
            <pc:docMk/>
            <pc:sldMk cId="107741524" sldId="303"/>
            <ac:spMk id="3" creationId="{46FC1B13-4674-D50B-1432-4DD97C5C6258}"/>
          </ac:spMkLst>
        </pc:spChg>
      </pc:sldChg>
      <pc:sldChg chg="addSp modSp new mod">
        <pc:chgData name="Rajarapu Chaitanya" userId="daedc183bb573cf9" providerId="LiveId" clId="{17B189A5-12F8-47E3-81C9-9B01E3DD248B}" dt="2023-07-03T16:47:58.487" v="325" actId="255"/>
        <pc:sldMkLst>
          <pc:docMk/>
          <pc:sldMk cId="3150478916" sldId="304"/>
        </pc:sldMkLst>
        <pc:spChg chg="add mod">
          <ac:chgData name="Rajarapu Chaitanya" userId="daedc183bb573cf9" providerId="LiveId" clId="{17B189A5-12F8-47E3-81C9-9B01E3DD248B}" dt="2023-07-03T16:47:58.487" v="325" actId="255"/>
          <ac:spMkLst>
            <pc:docMk/>
            <pc:sldMk cId="3150478916" sldId="304"/>
            <ac:spMk id="3" creationId="{CCBDD749-BB5E-6649-BDC4-2428BF9DF867}"/>
          </ac:spMkLst>
        </pc:spChg>
      </pc:sldChg>
      <pc:sldChg chg="addSp modSp new mod">
        <pc:chgData name="Rajarapu Chaitanya" userId="daedc183bb573cf9" providerId="LiveId" clId="{17B189A5-12F8-47E3-81C9-9B01E3DD248B}" dt="2023-07-03T16:49:44.362" v="352" actId="255"/>
        <pc:sldMkLst>
          <pc:docMk/>
          <pc:sldMk cId="1940769108" sldId="305"/>
        </pc:sldMkLst>
        <pc:spChg chg="add mod">
          <ac:chgData name="Rajarapu Chaitanya" userId="daedc183bb573cf9" providerId="LiveId" clId="{17B189A5-12F8-47E3-81C9-9B01E3DD248B}" dt="2023-07-03T16:48:35.421" v="345" actId="1076"/>
          <ac:spMkLst>
            <pc:docMk/>
            <pc:sldMk cId="1940769108" sldId="305"/>
            <ac:spMk id="2" creationId="{34C3B7E3-2DEA-F65A-59DD-EFAB91C5B800}"/>
          </ac:spMkLst>
        </pc:spChg>
        <pc:spChg chg="add mod">
          <ac:chgData name="Rajarapu Chaitanya" userId="daedc183bb573cf9" providerId="LiveId" clId="{17B189A5-12F8-47E3-81C9-9B01E3DD248B}" dt="2023-07-03T16:49:44.362" v="352" actId="255"/>
          <ac:spMkLst>
            <pc:docMk/>
            <pc:sldMk cId="1940769108" sldId="305"/>
            <ac:spMk id="4" creationId="{7CBDE814-E022-42F6-A4AA-AF4438EB5641}"/>
          </ac:spMkLst>
        </pc:spChg>
      </pc:sldChg>
      <pc:sldChg chg="addSp modSp new mod">
        <pc:chgData name="Rajarapu Chaitanya" userId="daedc183bb573cf9" providerId="LiveId" clId="{17B189A5-12F8-47E3-81C9-9B01E3DD248B}" dt="2023-07-03T16:50:37.668" v="360" actId="1076"/>
        <pc:sldMkLst>
          <pc:docMk/>
          <pc:sldMk cId="3850753126" sldId="306"/>
        </pc:sldMkLst>
        <pc:spChg chg="add mod">
          <ac:chgData name="Rajarapu Chaitanya" userId="daedc183bb573cf9" providerId="LiveId" clId="{17B189A5-12F8-47E3-81C9-9B01E3DD248B}" dt="2023-07-03T16:50:37.668" v="360" actId="1076"/>
          <ac:spMkLst>
            <pc:docMk/>
            <pc:sldMk cId="3850753126" sldId="306"/>
            <ac:spMk id="3" creationId="{7ADCCD3F-D3A1-DDC9-39E8-7A555C11E59F}"/>
          </ac:spMkLst>
        </pc:spChg>
      </pc:sldChg>
      <pc:sldChg chg="addSp modSp new mod">
        <pc:chgData name="Rajarapu Chaitanya" userId="daedc183bb573cf9" providerId="LiveId" clId="{17B189A5-12F8-47E3-81C9-9B01E3DD248B}" dt="2023-07-03T16:51:12.296" v="365" actId="1076"/>
        <pc:sldMkLst>
          <pc:docMk/>
          <pc:sldMk cId="3334019201" sldId="307"/>
        </pc:sldMkLst>
        <pc:spChg chg="add mod">
          <ac:chgData name="Rajarapu Chaitanya" userId="daedc183bb573cf9" providerId="LiveId" clId="{17B189A5-12F8-47E3-81C9-9B01E3DD248B}" dt="2023-07-03T16:51:12.296" v="365" actId="1076"/>
          <ac:spMkLst>
            <pc:docMk/>
            <pc:sldMk cId="3334019201" sldId="307"/>
            <ac:spMk id="3" creationId="{8C5FB457-39F3-6276-7E56-C00261D3AB52}"/>
          </ac:spMkLst>
        </pc:spChg>
      </pc:sldChg>
      <pc:sldChg chg="addSp modSp new mod">
        <pc:chgData name="Rajarapu Chaitanya" userId="daedc183bb573cf9" providerId="LiveId" clId="{17B189A5-12F8-47E3-81C9-9B01E3DD248B}" dt="2023-07-03T16:54:04.826" v="391" actId="1076"/>
        <pc:sldMkLst>
          <pc:docMk/>
          <pc:sldMk cId="2104975295" sldId="308"/>
        </pc:sldMkLst>
        <pc:spChg chg="add mod">
          <ac:chgData name="Rajarapu Chaitanya" userId="daedc183bb573cf9" providerId="LiveId" clId="{17B189A5-12F8-47E3-81C9-9B01E3DD248B}" dt="2023-07-03T16:53:26.833" v="386" actId="1076"/>
          <ac:spMkLst>
            <pc:docMk/>
            <pc:sldMk cId="2104975295" sldId="308"/>
            <ac:spMk id="2" creationId="{F0972150-16E9-DD76-5BB3-4A82729D6B13}"/>
          </ac:spMkLst>
        </pc:spChg>
        <pc:spChg chg="add mod">
          <ac:chgData name="Rajarapu Chaitanya" userId="daedc183bb573cf9" providerId="LiveId" clId="{17B189A5-12F8-47E3-81C9-9B01E3DD248B}" dt="2023-07-03T16:54:04.826" v="391" actId="1076"/>
          <ac:spMkLst>
            <pc:docMk/>
            <pc:sldMk cId="2104975295" sldId="308"/>
            <ac:spMk id="4" creationId="{89E540E2-121A-F7E4-61CE-9197367FC40D}"/>
          </ac:spMkLst>
        </pc:spChg>
      </pc:sldChg>
      <pc:sldChg chg="addSp modSp new mod">
        <pc:chgData name="Rajarapu Chaitanya" userId="daedc183bb573cf9" providerId="LiveId" clId="{17B189A5-12F8-47E3-81C9-9B01E3DD248B}" dt="2023-07-03T16:55:05.304" v="401" actId="255"/>
        <pc:sldMkLst>
          <pc:docMk/>
          <pc:sldMk cId="430469725" sldId="309"/>
        </pc:sldMkLst>
        <pc:spChg chg="add mod">
          <ac:chgData name="Rajarapu Chaitanya" userId="daedc183bb573cf9" providerId="LiveId" clId="{17B189A5-12F8-47E3-81C9-9B01E3DD248B}" dt="2023-07-03T16:55:05.304" v="401" actId="255"/>
          <ac:spMkLst>
            <pc:docMk/>
            <pc:sldMk cId="430469725" sldId="309"/>
            <ac:spMk id="3" creationId="{6C780FD7-A7BF-55E7-2A5C-BB9926ED048C}"/>
          </ac:spMkLst>
        </pc:spChg>
      </pc:sldChg>
      <pc:sldChg chg="addSp modSp new mod">
        <pc:chgData name="Rajarapu Chaitanya" userId="daedc183bb573cf9" providerId="LiveId" clId="{17B189A5-12F8-47E3-81C9-9B01E3DD248B}" dt="2023-07-03T16:56:00.719" v="407" actId="255"/>
        <pc:sldMkLst>
          <pc:docMk/>
          <pc:sldMk cId="1599935892" sldId="310"/>
        </pc:sldMkLst>
        <pc:spChg chg="add mod">
          <ac:chgData name="Rajarapu Chaitanya" userId="daedc183bb573cf9" providerId="LiveId" clId="{17B189A5-12F8-47E3-81C9-9B01E3DD248B}" dt="2023-07-03T16:56:00.719" v="407" actId="255"/>
          <ac:spMkLst>
            <pc:docMk/>
            <pc:sldMk cId="1599935892" sldId="310"/>
            <ac:spMk id="3" creationId="{A105E56D-6B29-403A-2E3D-4FE4113AE03E}"/>
          </ac:spMkLst>
        </pc:spChg>
      </pc:sldChg>
      <pc:sldChg chg="addSp modSp new mod">
        <pc:chgData name="Rajarapu Chaitanya" userId="daedc183bb573cf9" providerId="LiveId" clId="{17B189A5-12F8-47E3-81C9-9B01E3DD248B}" dt="2023-07-03T16:56:32.173" v="412" actId="1076"/>
        <pc:sldMkLst>
          <pc:docMk/>
          <pc:sldMk cId="2984375901" sldId="311"/>
        </pc:sldMkLst>
        <pc:spChg chg="add mod">
          <ac:chgData name="Rajarapu Chaitanya" userId="daedc183bb573cf9" providerId="LiveId" clId="{17B189A5-12F8-47E3-81C9-9B01E3DD248B}" dt="2023-07-03T16:56:32.173" v="412" actId="1076"/>
          <ac:spMkLst>
            <pc:docMk/>
            <pc:sldMk cId="2984375901" sldId="311"/>
            <ac:spMk id="3" creationId="{80B7503A-1A21-0D37-9226-7F29EAF137A7}"/>
          </ac:spMkLst>
        </pc:spChg>
      </pc:sldChg>
      <pc:sldChg chg="addSp modSp new mod">
        <pc:chgData name="Rajarapu Chaitanya" userId="daedc183bb573cf9" providerId="LiveId" clId="{17B189A5-12F8-47E3-81C9-9B01E3DD248B}" dt="2023-07-03T16:57:46.345" v="439" actId="1076"/>
        <pc:sldMkLst>
          <pc:docMk/>
          <pc:sldMk cId="103799979" sldId="312"/>
        </pc:sldMkLst>
        <pc:spChg chg="add mod">
          <ac:chgData name="Rajarapu Chaitanya" userId="daedc183bb573cf9" providerId="LiveId" clId="{17B189A5-12F8-47E3-81C9-9B01E3DD248B}" dt="2023-07-03T16:57:20.073" v="434" actId="1076"/>
          <ac:spMkLst>
            <pc:docMk/>
            <pc:sldMk cId="103799979" sldId="312"/>
            <ac:spMk id="2" creationId="{8FFFD26A-3C6B-18C2-5A53-218AD49AD9FB}"/>
          </ac:spMkLst>
        </pc:spChg>
        <pc:spChg chg="add mod">
          <ac:chgData name="Rajarapu Chaitanya" userId="daedc183bb573cf9" providerId="LiveId" clId="{17B189A5-12F8-47E3-81C9-9B01E3DD248B}" dt="2023-07-03T16:57:46.345" v="439" actId="1076"/>
          <ac:spMkLst>
            <pc:docMk/>
            <pc:sldMk cId="103799979" sldId="312"/>
            <ac:spMk id="4" creationId="{3FC8AD45-6F76-18F8-62F1-985415102F80}"/>
          </ac:spMkLst>
        </pc:spChg>
      </pc:sldChg>
      <pc:sldChg chg="addSp modSp new mod">
        <pc:chgData name="Rajarapu Chaitanya" userId="daedc183bb573cf9" providerId="LiveId" clId="{17B189A5-12F8-47E3-81C9-9B01E3DD248B}" dt="2023-07-03T16:58:43.348" v="444" actId="1076"/>
        <pc:sldMkLst>
          <pc:docMk/>
          <pc:sldMk cId="2169126649" sldId="313"/>
        </pc:sldMkLst>
        <pc:spChg chg="add mod">
          <ac:chgData name="Rajarapu Chaitanya" userId="daedc183bb573cf9" providerId="LiveId" clId="{17B189A5-12F8-47E3-81C9-9B01E3DD248B}" dt="2023-07-03T16:58:43.348" v="444" actId="1076"/>
          <ac:spMkLst>
            <pc:docMk/>
            <pc:sldMk cId="2169126649" sldId="313"/>
            <ac:spMk id="3" creationId="{B0D9D264-9426-4634-77F8-95B96840B93F}"/>
          </ac:spMkLst>
        </pc:spChg>
      </pc:sldChg>
      <pc:sldChg chg="addSp modSp new mod">
        <pc:chgData name="Rajarapu Chaitanya" userId="daedc183bb573cf9" providerId="LiveId" clId="{17B189A5-12F8-47E3-81C9-9B01E3DD248B}" dt="2023-07-03T16:59:34.649" v="454" actId="255"/>
        <pc:sldMkLst>
          <pc:docMk/>
          <pc:sldMk cId="2821045369" sldId="314"/>
        </pc:sldMkLst>
        <pc:spChg chg="add mod">
          <ac:chgData name="Rajarapu Chaitanya" userId="daedc183bb573cf9" providerId="LiveId" clId="{17B189A5-12F8-47E3-81C9-9B01E3DD248B}" dt="2023-07-03T16:59:34.649" v="454" actId="255"/>
          <ac:spMkLst>
            <pc:docMk/>
            <pc:sldMk cId="2821045369" sldId="314"/>
            <ac:spMk id="3" creationId="{6D0C6B23-FB70-26A2-35D2-2BD87EC31081}"/>
          </ac:spMkLst>
        </pc:spChg>
      </pc:sldChg>
      <pc:sldChg chg="addSp modSp new mod">
        <pc:chgData name="Rajarapu Chaitanya" userId="daedc183bb573cf9" providerId="LiveId" clId="{17B189A5-12F8-47E3-81C9-9B01E3DD248B}" dt="2023-07-03T17:00:18.410" v="459" actId="1076"/>
        <pc:sldMkLst>
          <pc:docMk/>
          <pc:sldMk cId="2503864809" sldId="315"/>
        </pc:sldMkLst>
        <pc:spChg chg="add mod">
          <ac:chgData name="Rajarapu Chaitanya" userId="daedc183bb573cf9" providerId="LiveId" clId="{17B189A5-12F8-47E3-81C9-9B01E3DD248B}" dt="2023-07-03T17:00:18.410" v="459" actId="1076"/>
          <ac:spMkLst>
            <pc:docMk/>
            <pc:sldMk cId="2503864809" sldId="315"/>
            <ac:spMk id="3" creationId="{2F0C762C-0BFE-875C-4E86-A50AA9481DA1}"/>
          </ac:spMkLst>
        </pc:spChg>
      </pc:sldChg>
      <pc:sldChg chg="addSp modSp new mod">
        <pc:chgData name="Rajarapu Chaitanya" userId="daedc183bb573cf9" providerId="LiveId" clId="{17B189A5-12F8-47E3-81C9-9B01E3DD248B}" dt="2023-07-03T17:00:58.911" v="465" actId="1076"/>
        <pc:sldMkLst>
          <pc:docMk/>
          <pc:sldMk cId="156800874" sldId="316"/>
        </pc:sldMkLst>
        <pc:spChg chg="add mod">
          <ac:chgData name="Rajarapu Chaitanya" userId="daedc183bb573cf9" providerId="LiveId" clId="{17B189A5-12F8-47E3-81C9-9B01E3DD248B}" dt="2023-07-03T17:00:58.911" v="465" actId="1076"/>
          <ac:spMkLst>
            <pc:docMk/>
            <pc:sldMk cId="156800874" sldId="316"/>
            <ac:spMk id="3" creationId="{35900E67-7A0F-CDC3-4E31-7B380C68B498}"/>
          </ac:spMkLst>
        </pc:spChg>
      </pc:sldChg>
      <pc:sldChg chg="addSp modSp new mod">
        <pc:chgData name="Rajarapu Chaitanya" userId="daedc183bb573cf9" providerId="LiveId" clId="{17B189A5-12F8-47E3-81C9-9B01E3DD248B}" dt="2023-07-03T17:15:11.492" v="530" actId="20577"/>
        <pc:sldMkLst>
          <pc:docMk/>
          <pc:sldMk cId="3038529727" sldId="317"/>
        </pc:sldMkLst>
        <pc:spChg chg="add mod">
          <ac:chgData name="Rajarapu Chaitanya" userId="daedc183bb573cf9" providerId="LiveId" clId="{17B189A5-12F8-47E3-81C9-9B01E3DD248B}" dt="2023-07-03T17:15:11.492" v="530" actId="20577"/>
          <ac:spMkLst>
            <pc:docMk/>
            <pc:sldMk cId="3038529727" sldId="317"/>
            <ac:spMk id="2" creationId="{3C0D18C5-A61C-440C-2AEE-D3849A97BAAF}"/>
          </ac:spMkLst>
        </pc:spChg>
        <pc:picChg chg="add mod">
          <ac:chgData name="Rajarapu Chaitanya" userId="daedc183bb573cf9" providerId="LiveId" clId="{17B189A5-12F8-47E3-81C9-9B01E3DD248B}" dt="2023-07-03T17:07:19.537" v="489" actId="1076"/>
          <ac:picMkLst>
            <pc:docMk/>
            <pc:sldMk cId="3038529727" sldId="317"/>
            <ac:picMk id="4" creationId="{1264BD82-3845-B619-6918-21CEC3E93276}"/>
          </ac:picMkLst>
        </pc:picChg>
        <pc:picChg chg="add mod">
          <ac:chgData name="Rajarapu Chaitanya" userId="daedc183bb573cf9" providerId="LiveId" clId="{17B189A5-12F8-47E3-81C9-9B01E3DD248B}" dt="2023-07-03T17:07:19.537" v="489" actId="1076"/>
          <ac:picMkLst>
            <pc:docMk/>
            <pc:sldMk cId="3038529727" sldId="317"/>
            <ac:picMk id="6" creationId="{1E684AD0-CE65-73B5-7497-3FED70FC7D25}"/>
          </ac:picMkLst>
        </pc:picChg>
        <pc:picChg chg="add mod">
          <ac:chgData name="Rajarapu Chaitanya" userId="daedc183bb573cf9" providerId="LiveId" clId="{17B189A5-12F8-47E3-81C9-9B01E3DD248B}" dt="2023-07-03T17:07:46.486" v="491" actId="1076"/>
          <ac:picMkLst>
            <pc:docMk/>
            <pc:sldMk cId="3038529727" sldId="317"/>
            <ac:picMk id="8" creationId="{5006DB99-9111-C6DA-48F7-007C9AF33E30}"/>
          </ac:picMkLst>
        </pc:picChg>
      </pc:sldChg>
      <pc:sldChg chg="addSp modSp new ord">
        <pc:chgData name="Rajarapu Chaitanya" userId="daedc183bb573cf9" providerId="LiveId" clId="{17B189A5-12F8-47E3-81C9-9B01E3DD248B}" dt="2023-07-03T17:17:50.373" v="555"/>
        <pc:sldMkLst>
          <pc:docMk/>
          <pc:sldMk cId="2869163574" sldId="318"/>
        </pc:sldMkLst>
        <pc:picChg chg="add mod">
          <ac:chgData name="Rajarapu Chaitanya" userId="daedc183bb573cf9" providerId="LiveId" clId="{17B189A5-12F8-47E3-81C9-9B01E3DD248B}" dt="2023-07-03T17:08:09.853" v="492" actId="931"/>
          <ac:picMkLst>
            <pc:docMk/>
            <pc:sldMk cId="2869163574" sldId="318"/>
            <ac:picMk id="3" creationId="{6F90A09F-06F5-7886-5743-DFF9936F034A}"/>
          </ac:picMkLst>
        </pc:picChg>
      </pc:sldChg>
      <pc:sldChg chg="addSp modSp new mod ord">
        <pc:chgData name="Rajarapu Chaitanya" userId="daedc183bb573cf9" providerId="LiveId" clId="{17B189A5-12F8-47E3-81C9-9B01E3DD248B}" dt="2023-07-03T17:17:28.845" v="547"/>
        <pc:sldMkLst>
          <pc:docMk/>
          <pc:sldMk cId="1731081278" sldId="319"/>
        </pc:sldMkLst>
        <pc:picChg chg="add mod">
          <ac:chgData name="Rajarapu Chaitanya" userId="daedc183bb573cf9" providerId="LiveId" clId="{17B189A5-12F8-47E3-81C9-9B01E3DD248B}" dt="2023-07-03T17:09:05.238" v="501" actId="1076"/>
          <ac:picMkLst>
            <pc:docMk/>
            <pc:sldMk cId="1731081278" sldId="319"/>
            <ac:picMk id="3" creationId="{A4E053AC-DB63-564D-B758-E166A16A5A64}"/>
          </ac:picMkLst>
        </pc:picChg>
        <pc:picChg chg="add mod">
          <ac:chgData name="Rajarapu Chaitanya" userId="daedc183bb573cf9" providerId="LiveId" clId="{17B189A5-12F8-47E3-81C9-9B01E3DD248B}" dt="2023-07-03T17:09:00.533" v="500" actId="1076"/>
          <ac:picMkLst>
            <pc:docMk/>
            <pc:sldMk cId="1731081278" sldId="319"/>
            <ac:picMk id="5" creationId="{AA28F6C9-DD9A-A3C7-D7BF-962BA0F5270C}"/>
          </ac:picMkLst>
        </pc:picChg>
      </pc:sldChg>
      <pc:sldChg chg="addSp modSp new mod">
        <pc:chgData name="Rajarapu Chaitanya" userId="daedc183bb573cf9" providerId="LiveId" clId="{17B189A5-12F8-47E3-81C9-9B01E3DD248B}" dt="2023-07-03T17:11:03.328" v="509" actId="1076"/>
        <pc:sldMkLst>
          <pc:docMk/>
          <pc:sldMk cId="653090287" sldId="320"/>
        </pc:sldMkLst>
        <pc:picChg chg="add mod">
          <ac:chgData name="Rajarapu Chaitanya" userId="daedc183bb573cf9" providerId="LiveId" clId="{17B189A5-12F8-47E3-81C9-9B01E3DD248B}" dt="2023-07-03T17:10:17.661" v="506" actId="1076"/>
          <ac:picMkLst>
            <pc:docMk/>
            <pc:sldMk cId="653090287" sldId="320"/>
            <ac:picMk id="3" creationId="{F887B052-6E87-88C9-0E31-17B6A4B02856}"/>
          </ac:picMkLst>
        </pc:picChg>
        <pc:picChg chg="add mod">
          <ac:chgData name="Rajarapu Chaitanya" userId="daedc183bb573cf9" providerId="LiveId" clId="{17B189A5-12F8-47E3-81C9-9B01E3DD248B}" dt="2023-07-03T17:11:03.328" v="509" actId="1076"/>
          <ac:picMkLst>
            <pc:docMk/>
            <pc:sldMk cId="653090287" sldId="320"/>
            <ac:picMk id="5" creationId="{D3B92AFD-3162-AAEF-C70A-544B4DB775AD}"/>
          </ac:picMkLst>
        </pc:picChg>
      </pc:sldChg>
      <pc:sldChg chg="addSp modSp new mod">
        <pc:chgData name="Rajarapu Chaitanya" userId="daedc183bb573cf9" providerId="LiveId" clId="{17B189A5-12F8-47E3-81C9-9B01E3DD248B}" dt="2023-07-03T17:12:17.844" v="514" actId="1076"/>
        <pc:sldMkLst>
          <pc:docMk/>
          <pc:sldMk cId="2765804578" sldId="321"/>
        </pc:sldMkLst>
        <pc:picChg chg="add mod">
          <ac:chgData name="Rajarapu Chaitanya" userId="daedc183bb573cf9" providerId="LiveId" clId="{17B189A5-12F8-47E3-81C9-9B01E3DD248B}" dt="2023-07-03T17:11:45.052" v="512" actId="1076"/>
          <ac:picMkLst>
            <pc:docMk/>
            <pc:sldMk cId="2765804578" sldId="321"/>
            <ac:picMk id="3" creationId="{406CBEB0-CCDA-397A-A709-C70D71C066EA}"/>
          </ac:picMkLst>
        </pc:picChg>
        <pc:picChg chg="add mod">
          <ac:chgData name="Rajarapu Chaitanya" userId="daedc183bb573cf9" providerId="LiveId" clId="{17B189A5-12F8-47E3-81C9-9B01E3DD248B}" dt="2023-07-03T17:12:17.844" v="514" actId="1076"/>
          <ac:picMkLst>
            <pc:docMk/>
            <pc:sldMk cId="2765804578" sldId="321"/>
            <ac:picMk id="5" creationId="{66FC6155-4BB7-A7D6-5AF7-389FEA7D7FCD}"/>
          </ac:picMkLst>
        </pc:picChg>
      </pc:sldChg>
      <pc:sldChg chg="addSp delSp modSp new mod ord">
        <pc:chgData name="Rajarapu Chaitanya" userId="daedc183bb573cf9" providerId="LiveId" clId="{17B189A5-12F8-47E3-81C9-9B01E3DD248B}" dt="2023-07-03T17:17:35.665" v="551"/>
        <pc:sldMkLst>
          <pc:docMk/>
          <pc:sldMk cId="3902797225" sldId="322"/>
        </pc:sldMkLst>
        <pc:picChg chg="add del mod">
          <ac:chgData name="Rajarapu Chaitanya" userId="daedc183bb573cf9" providerId="LiveId" clId="{17B189A5-12F8-47E3-81C9-9B01E3DD248B}" dt="2023-07-03T17:13:22.835" v="516" actId="21"/>
          <ac:picMkLst>
            <pc:docMk/>
            <pc:sldMk cId="3902797225" sldId="322"/>
            <ac:picMk id="3" creationId="{8C3EFDBB-8034-A759-C774-94A4616CEFF8}"/>
          </ac:picMkLst>
        </pc:picChg>
        <pc:picChg chg="add mod">
          <ac:chgData name="Rajarapu Chaitanya" userId="daedc183bb573cf9" providerId="LiveId" clId="{17B189A5-12F8-47E3-81C9-9B01E3DD248B}" dt="2023-07-03T17:13:52.752" v="519" actId="1076"/>
          <ac:picMkLst>
            <pc:docMk/>
            <pc:sldMk cId="3902797225" sldId="322"/>
            <ac:picMk id="5" creationId="{78DAB39D-D187-260D-02D2-5033069BB1F4}"/>
          </ac:picMkLst>
        </pc:picChg>
      </pc:sldChg>
      <pc:sldChg chg="addSp modSp new mod">
        <pc:chgData name="Rajarapu Chaitanya" userId="daedc183bb573cf9" providerId="LiveId" clId="{17B189A5-12F8-47E3-81C9-9B01E3DD248B}" dt="2023-07-03T17:15:48.774" v="543" actId="255"/>
        <pc:sldMkLst>
          <pc:docMk/>
          <pc:sldMk cId="2076436712" sldId="323"/>
        </pc:sldMkLst>
        <pc:spChg chg="add mod">
          <ac:chgData name="Rajarapu Chaitanya" userId="daedc183bb573cf9" providerId="LiveId" clId="{17B189A5-12F8-47E3-81C9-9B01E3DD248B}" dt="2023-07-03T17:15:48.774" v="543" actId="255"/>
          <ac:spMkLst>
            <pc:docMk/>
            <pc:sldMk cId="2076436712" sldId="323"/>
            <ac:spMk id="4" creationId="{39FB656C-245B-B679-74B6-4F9E30EEB9FF}"/>
          </ac:spMkLst>
        </pc:spChg>
        <pc:picChg chg="add mod">
          <ac:chgData name="Rajarapu Chaitanya" userId="daedc183bb573cf9" providerId="LiveId" clId="{17B189A5-12F8-47E3-81C9-9B01E3DD248B}" dt="2023-07-03T17:14:58.061" v="521" actId="931"/>
          <ac:picMkLst>
            <pc:docMk/>
            <pc:sldMk cId="2076436712" sldId="323"/>
            <ac:picMk id="3" creationId="{397D08A9-E561-B588-3D89-DB48C9CFF17F}"/>
          </ac:picMkLst>
        </pc:picChg>
      </pc:sldChg>
      <pc:sldChg chg="addSp modSp new mod">
        <pc:chgData name="Rajarapu Chaitanya" userId="daedc183bb573cf9" providerId="LiveId" clId="{17B189A5-12F8-47E3-81C9-9B01E3DD248B}" dt="2023-07-03T17:20:36.014" v="588" actId="14100"/>
        <pc:sldMkLst>
          <pc:docMk/>
          <pc:sldMk cId="657356700" sldId="324"/>
        </pc:sldMkLst>
        <pc:spChg chg="add mod">
          <ac:chgData name="Rajarapu Chaitanya" userId="daedc183bb573cf9" providerId="LiveId" clId="{17B189A5-12F8-47E3-81C9-9B01E3DD248B}" dt="2023-07-03T17:18:45.175" v="573" actId="1076"/>
          <ac:spMkLst>
            <pc:docMk/>
            <pc:sldMk cId="657356700" sldId="324"/>
            <ac:spMk id="2" creationId="{C4B861DB-9A33-2240-EB73-F993BB91D88A}"/>
          </ac:spMkLst>
        </pc:spChg>
        <pc:spChg chg="add mod">
          <ac:chgData name="Rajarapu Chaitanya" userId="daedc183bb573cf9" providerId="LiveId" clId="{17B189A5-12F8-47E3-81C9-9B01E3DD248B}" dt="2023-07-03T17:19:56.304" v="583" actId="14100"/>
          <ac:spMkLst>
            <pc:docMk/>
            <pc:sldMk cId="657356700" sldId="324"/>
            <ac:spMk id="4" creationId="{707ECF26-0E8E-121F-A6C6-4A3132B46335}"/>
          </ac:spMkLst>
        </pc:spChg>
        <pc:spChg chg="add mod">
          <ac:chgData name="Rajarapu Chaitanya" userId="daedc183bb573cf9" providerId="LiveId" clId="{17B189A5-12F8-47E3-81C9-9B01E3DD248B}" dt="2023-07-03T17:20:02.526" v="584" actId="1076"/>
          <ac:spMkLst>
            <pc:docMk/>
            <pc:sldMk cId="657356700" sldId="324"/>
            <ac:spMk id="6" creationId="{626CAA0E-15A5-6141-8FFE-E6CFE88883D3}"/>
          </ac:spMkLst>
        </pc:spChg>
        <pc:spChg chg="add mod">
          <ac:chgData name="Rajarapu Chaitanya" userId="daedc183bb573cf9" providerId="LiveId" clId="{17B189A5-12F8-47E3-81C9-9B01E3DD248B}" dt="2023-07-03T17:20:36.014" v="588" actId="14100"/>
          <ac:spMkLst>
            <pc:docMk/>
            <pc:sldMk cId="657356700" sldId="324"/>
            <ac:spMk id="8" creationId="{6815ACDC-EC48-7713-2D6F-807D2174A18F}"/>
          </ac:spMkLst>
        </pc:spChg>
      </pc:sldChg>
      <pc:sldChg chg="addSp modSp new mod">
        <pc:chgData name="Rajarapu Chaitanya" userId="daedc183bb573cf9" providerId="LiveId" clId="{17B189A5-12F8-47E3-81C9-9B01E3DD248B}" dt="2023-07-03T17:26:53.477" v="652" actId="1076"/>
        <pc:sldMkLst>
          <pc:docMk/>
          <pc:sldMk cId="2563821797" sldId="325"/>
        </pc:sldMkLst>
        <pc:spChg chg="add mod">
          <ac:chgData name="Rajarapu Chaitanya" userId="daedc183bb573cf9" providerId="LiveId" clId="{17B189A5-12F8-47E3-81C9-9B01E3DD248B}" dt="2023-07-03T17:22:00.434" v="624" actId="1076"/>
          <ac:spMkLst>
            <pc:docMk/>
            <pc:sldMk cId="2563821797" sldId="325"/>
            <ac:spMk id="2" creationId="{95DD555C-C288-0883-5918-C7B75383CC4F}"/>
          </ac:spMkLst>
        </pc:spChg>
        <pc:spChg chg="add mod">
          <ac:chgData name="Rajarapu Chaitanya" userId="daedc183bb573cf9" providerId="LiveId" clId="{17B189A5-12F8-47E3-81C9-9B01E3DD248B}" dt="2023-07-03T17:25:21.652" v="640" actId="1076"/>
          <ac:spMkLst>
            <pc:docMk/>
            <pc:sldMk cId="2563821797" sldId="325"/>
            <ac:spMk id="4" creationId="{61FF53C9-F1AE-7B74-388F-2D2C7199EEE3}"/>
          </ac:spMkLst>
        </pc:spChg>
        <pc:spChg chg="add mod">
          <ac:chgData name="Rajarapu Chaitanya" userId="daedc183bb573cf9" providerId="LiveId" clId="{17B189A5-12F8-47E3-81C9-9B01E3DD248B}" dt="2023-07-03T17:25:17.179" v="639" actId="1076"/>
          <ac:spMkLst>
            <pc:docMk/>
            <pc:sldMk cId="2563821797" sldId="325"/>
            <ac:spMk id="6" creationId="{BFBDDAEC-FAC8-CFFD-7198-D3E05501C0AE}"/>
          </ac:spMkLst>
        </pc:spChg>
        <pc:spChg chg="add mod">
          <ac:chgData name="Rajarapu Chaitanya" userId="daedc183bb573cf9" providerId="LiveId" clId="{17B189A5-12F8-47E3-81C9-9B01E3DD248B}" dt="2023-07-03T17:25:52.878" v="644" actId="1076"/>
          <ac:spMkLst>
            <pc:docMk/>
            <pc:sldMk cId="2563821797" sldId="325"/>
            <ac:spMk id="8" creationId="{5003E826-2B1B-9100-B7FF-A7F97090B18C}"/>
          </ac:spMkLst>
        </pc:spChg>
        <pc:spChg chg="add mod">
          <ac:chgData name="Rajarapu Chaitanya" userId="daedc183bb573cf9" providerId="LiveId" clId="{17B189A5-12F8-47E3-81C9-9B01E3DD248B}" dt="2023-07-03T17:26:23.504" v="648" actId="1076"/>
          <ac:spMkLst>
            <pc:docMk/>
            <pc:sldMk cId="2563821797" sldId="325"/>
            <ac:spMk id="10" creationId="{7C5A8C4D-7E2E-A7B5-A913-A9F285B8CDEA}"/>
          </ac:spMkLst>
        </pc:spChg>
        <pc:spChg chg="add mod">
          <ac:chgData name="Rajarapu Chaitanya" userId="daedc183bb573cf9" providerId="LiveId" clId="{17B189A5-12F8-47E3-81C9-9B01E3DD248B}" dt="2023-07-03T17:26:53.477" v="652" actId="1076"/>
          <ac:spMkLst>
            <pc:docMk/>
            <pc:sldMk cId="2563821797" sldId="325"/>
            <ac:spMk id="12" creationId="{1A496086-1B7B-957F-D0AD-6862AB639022}"/>
          </ac:spMkLst>
        </pc:spChg>
      </pc:sldChg>
      <pc:sldChg chg="new">
        <pc:chgData name="Rajarapu Chaitanya" userId="daedc183bb573cf9" providerId="LiveId" clId="{17B189A5-12F8-47E3-81C9-9B01E3DD248B}" dt="2023-07-03T17:27:02.102" v="653" actId="680"/>
        <pc:sldMkLst>
          <pc:docMk/>
          <pc:sldMk cId="1085302223" sldId="32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413379"/>
            <a:ext cx="6428422" cy="231228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6166104"/>
            <a:ext cx="5293995" cy="27527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Calibri Light"/>
                <a:cs typeface="Calibri Light"/>
              </a:defRPr>
            </a:lvl1pPr>
          </a:lstStyle>
          <a:p>
            <a:pPr marL="12700">
              <a:lnSpc>
                <a:spcPts val="1435"/>
              </a:lnSpc>
            </a:pPr>
            <a:r>
              <a:rPr dirty="0"/>
              <a:t>~</a:t>
            </a:r>
            <a:r>
              <a:rPr spc="-40" dirty="0"/>
              <a:t> </a:t>
            </a:r>
            <a:fld id="{81D60167-4931-47E6-BA6A-407CBD079E47}" type="slidenum">
              <a:rPr dirty="0"/>
              <a:t>‹#›</a:t>
            </a:fld>
            <a:r>
              <a:rPr spc="-35" dirty="0"/>
              <a:t> </a:t>
            </a:r>
            <a:r>
              <a:rPr dirty="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Calibri Light"/>
                <a:cs typeface="Calibri Light"/>
              </a:defRPr>
            </a:lvl1pPr>
          </a:lstStyle>
          <a:p>
            <a:pPr marL="12700">
              <a:lnSpc>
                <a:spcPts val="1435"/>
              </a:lnSpc>
            </a:pPr>
            <a:r>
              <a:rPr dirty="0"/>
              <a:t>~</a:t>
            </a:r>
            <a:r>
              <a:rPr spc="-40" dirty="0"/>
              <a:t> </a:t>
            </a:r>
            <a:fld id="{81D60167-4931-47E6-BA6A-407CBD079E47}" type="slidenum">
              <a:rPr dirty="0"/>
              <a:t>‹#›</a:t>
            </a:fld>
            <a:r>
              <a:rPr spc="-35" dirty="0"/>
              <a:t> </a:t>
            </a:r>
            <a:r>
              <a:rPr dirty="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532507"/>
            <a:ext cx="3289839" cy="726719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532507"/>
            <a:ext cx="3289839" cy="726719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7/4/2023</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Calibri Light"/>
                <a:cs typeface="Calibri Light"/>
              </a:defRPr>
            </a:lvl1pPr>
          </a:lstStyle>
          <a:p>
            <a:pPr marL="12700">
              <a:lnSpc>
                <a:spcPts val="1435"/>
              </a:lnSpc>
            </a:pPr>
            <a:r>
              <a:rPr dirty="0"/>
              <a:t>~</a:t>
            </a:r>
            <a:r>
              <a:rPr spc="-40" dirty="0"/>
              <a:t> </a:t>
            </a:r>
            <a:fld id="{81D60167-4931-47E6-BA6A-407CBD079E47}" type="slidenum">
              <a:rPr dirty="0"/>
              <a:t>‹#›</a:t>
            </a:fld>
            <a:r>
              <a:rPr spc="-35" dirty="0"/>
              <a:t> </a:t>
            </a:r>
            <a:r>
              <a:rPr dirty="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7/4/2023</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Calibri Light"/>
                <a:cs typeface="Calibri Light"/>
              </a:defRPr>
            </a:lvl1pPr>
          </a:lstStyle>
          <a:p>
            <a:pPr marL="12700">
              <a:lnSpc>
                <a:spcPts val="1435"/>
              </a:lnSpc>
            </a:pPr>
            <a:r>
              <a:rPr dirty="0"/>
              <a:t>~</a:t>
            </a:r>
            <a:r>
              <a:rPr spc="-40" dirty="0"/>
              <a:t> </a:t>
            </a:r>
            <a:fld id="{81D60167-4931-47E6-BA6A-407CBD079E47}" type="slidenum">
              <a:rPr dirty="0"/>
              <a:t>‹#›</a:t>
            </a:fld>
            <a:r>
              <a:rPr spc="-35" dirty="0"/>
              <a:t> </a:t>
            </a:r>
            <a:r>
              <a:rPr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7/4/2023</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Calibri Light"/>
                <a:cs typeface="Calibri Light"/>
              </a:defRPr>
            </a:lvl1pPr>
          </a:lstStyle>
          <a:p>
            <a:pPr marL="12700">
              <a:lnSpc>
                <a:spcPts val="1435"/>
              </a:lnSpc>
            </a:pPr>
            <a:r>
              <a:rPr dirty="0"/>
              <a:t>~</a:t>
            </a:r>
            <a:r>
              <a:rPr spc="-40" dirty="0"/>
              <a:t> </a:t>
            </a:r>
            <a:fld id="{81D60167-4931-47E6-BA6A-407CBD079E47}" type="slidenum">
              <a:rPr dirty="0"/>
              <a:t>‹#›</a:t>
            </a:fld>
            <a:r>
              <a:rPr spc="-35" dirty="0"/>
              <a:t> </a:t>
            </a:r>
            <a:r>
              <a:rPr dirty="0"/>
              <a: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40436"/>
            <a:ext cx="6806565" cy="17617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532507"/>
            <a:ext cx="6806565" cy="726719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10240137"/>
            <a:ext cx="2420112" cy="55054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10240137"/>
            <a:ext cx="1739455" cy="55054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7/4/2023</a:t>
            </a:fld>
            <a:endParaRPr lang="en-US"/>
          </a:p>
        </p:txBody>
      </p:sp>
      <p:sp>
        <p:nvSpPr>
          <p:cNvPr id="6" name="Holder 6"/>
          <p:cNvSpPr>
            <a:spLocks noGrp="1"/>
          </p:cNvSpPr>
          <p:nvPr>
            <p:ph type="sldNum" sz="quarter" idx="7"/>
          </p:nvPr>
        </p:nvSpPr>
        <p:spPr>
          <a:xfrm>
            <a:off x="3865245" y="9879659"/>
            <a:ext cx="589914" cy="203834"/>
          </a:xfrm>
          <a:prstGeom prst="rect">
            <a:avLst/>
          </a:prstGeom>
        </p:spPr>
        <p:txBody>
          <a:bodyPr wrap="square" lIns="0" tIns="0" rIns="0" bIns="0">
            <a:spAutoFit/>
          </a:bodyPr>
          <a:lstStyle>
            <a:lvl1pPr>
              <a:defRPr sz="1400" b="0" i="0">
                <a:solidFill>
                  <a:schemeClr val="tx1"/>
                </a:solidFill>
                <a:latin typeface="Calibri Light"/>
                <a:cs typeface="Calibri Light"/>
              </a:defRPr>
            </a:lvl1pPr>
          </a:lstStyle>
          <a:p>
            <a:pPr marL="12700">
              <a:lnSpc>
                <a:spcPts val="1435"/>
              </a:lnSpc>
            </a:pPr>
            <a:r>
              <a:rPr dirty="0"/>
              <a:t>~</a:t>
            </a:r>
            <a:r>
              <a:rPr spc="-40" dirty="0"/>
              <a:t> </a:t>
            </a:r>
            <a:fld id="{81D60167-4931-47E6-BA6A-407CBD079E47}" type="slidenum">
              <a:rPr dirty="0"/>
              <a:t>‹#›</a:t>
            </a:fld>
            <a:r>
              <a:rPr spc="-35" dirty="0"/>
              <a:t> </a:t>
            </a:r>
            <a:r>
              <a:rPr dirty="0"/>
              <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hyperlink" Target="https://www.kaggle.com/datasets/thedevastator/drug-performance-evaluation" TargetMode="External"/><Relationship Id="rId2" Type="http://schemas.openxmlformats.org/officeDocument/2006/relationships/hyperlink" Target="https://www.drugs.com/drug_information.html" TargetMode="External"/><Relationship Id="rId1" Type="http://schemas.openxmlformats.org/officeDocument/2006/relationships/slideLayout" Target="../slideLayouts/slideLayout5.xml"/><Relationship Id="rId5" Type="http://schemas.openxmlformats.org/officeDocument/2006/relationships/hyperlink" Target="https://www.kaggle.com/datasets/jessicali9530/kuc-hackathon-winter-2018" TargetMode="External"/><Relationship Id="rId4" Type="http://schemas.openxmlformats.org/officeDocument/2006/relationships/hyperlink" Target="https://www.sciencedirect.com/science/article/pii/S187853521300105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01850" y="1054353"/>
            <a:ext cx="3441700" cy="873957"/>
          </a:xfrm>
          <a:prstGeom prst="rect">
            <a:avLst/>
          </a:prstGeom>
        </p:spPr>
        <p:txBody>
          <a:bodyPr vert="horz" wrap="square" lIns="0" tIns="12065" rIns="0" bIns="0" rtlCol="0">
            <a:spAutoFit/>
          </a:bodyPr>
          <a:lstStyle/>
          <a:p>
            <a:pPr marL="635" algn="ctr">
              <a:lnSpc>
                <a:spcPct val="100000"/>
              </a:lnSpc>
              <a:spcBef>
                <a:spcPts val="95"/>
              </a:spcBef>
            </a:pPr>
            <a:r>
              <a:rPr lang="en-US" sz="1600" b="1" spc="-5" dirty="0">
                <a:latin typeface="Times New Roman"/>
                <a:cs typeface="Times New Roman"/>
              </a:rPr>
              <a:t>DRUG PERFORMANCE ANALYSIS</a:t>
            </a:r>
            <a:endParaRPr sz="1600" dirty="0">
              <a:latin typeface="Times New Roman"/>
              <a:cs typeface="Times New Roman"/>
            </a:endParaRPr>
          </a:p>
          <a:p>
            <a:pPr>
              <a:lnSpc>
                <a:spcPct val="100000"/>
              </a:lnSpc>
              <a:spcBef>
                <a:spcPts val="35"/>
              </a:spcBef>
            </a:pPr>
            <a:endParaRPr sz="1600" dirty="0">
              <a:latin typeface="Times New Roman"/>
              <a:cs typeface="Times New Roman"/>
            </a:endParaRPr>
          </a:p>
          <a:p>
            <a:pPr marL="1270" algn="ctr">
              <a:lnSpc>
                <a:spcPct val="100000"/>
              </a:lnSpc>
            </a:pPr>
            <a:r>
              <a:rPr sz="1200" i="1" dirty="0">
                <a:latin typeface="Times New Roman"/>
                <a:cs typeface="Times New Roman"/>
              </a:rPr>
              <a:t>A</a:t>
            </a:r>
            <a:endParaRPr sz="1200" dirty="0">
              <a:latin typeface="Times New Roman"/>
              <a:cs typeface="Times New Roman"/>
            </a:endParaRPr>
          </a:p>
          <a:p>
            <a:pPr algn="ctr">
              <a:lnSpc>
                <a:spcPct val="100000"/>
              </a:lnSpc>
              <a:spcBef>
                <a:spcPts val="5"/>
              </a:spcBef>
            </a:pPr>
            <a:r>
              <a:rPr sz="1200" i="1" spc="-5" dirty="0">
                <a:latin typeface="Times New Roman"/>
                <a:cs typeface="Times New Roman"/>
              </a:rPr>
              <a:t>Mini</a:t>
            </a:r>
            <a:r>
              <a:rPr sz="1200" i="1" spc="-15" dirty="0">
                <a:latin typeface="Times New Roman"/>
                <a:cs typeface="Times New Roman"/>
              </a:rPr>
              <a:t> </a:t>
            </a:r>
            <a:r>
              <a:rPr sz="1200" i="1" spc="-5" dirty="0">
                <a:latin typeface="Times New Roman"/>
                <a:cs typeface="Times New Roman"/>
              </a:rPr>
              <a:t>Project</a:t>
            </a:r>
            <a:r>
              <a:rPr sz="1200" i="1" spc="-15" dirty="0">
                <a:latin typeface="Times New Roman"/>
                <a:cs typeface="Times New Roman"/>
              </a:rPr>
              <a:t> </a:t>
            </a:r>
            <a:r>
              <a:rPr sz="1200" i="1" spc="-5" dirty="0">
                <a:latin typeface="Times New Roman"/>
                <a:cs typeface="Times New Roman"/>
              </a:rPr>
              <a:t>Report</a:t>
            </a:r>
            <a:endParaRPr sz="1200" dirty="0">
              <a:latin typeface="Times New Roman"/>
              <a:cs typeface="Times New Roman"/>
            </a:endParaRPr>
          </a:p>
        </p:txBody>
      </p:sp>
      <p:sp>
        <p:nvSpPr>
          <p:cNvPr id="3" name="object 3"/>
          <p:cNvSpPr txBox="1"/>
          <p:nvPr/>
        </p:nvSpPr>
        <p:spPr>
          <a:xfrm>
            <a:off x="1873250" y="2796285"/>
            <a:ext cx="3733800" cy="3685753"/>
          </a:xfrm>
          <a:prstGeom prst="rect">
            <a:avLst/>
          </a:prstGeom>
        </p:spPr>
        <p:txBody>
          <a:bodyPr vert="horz" wrap="square" lIns="0" tIns="12700" rIns="0" bIns="0" rtlCol="0">
            <a:spAutoFit/>
          </a:bodyPr>
          <a:lstStyle/>
          <a:p>
            <a:pPr algn="ctr">
              <a:lnSpc>
                <a:spcPct val="100000"/>
              </a:lnSpc>
              <a:spcBef>
                <a:spcPts val="100"/>
              </a:spcBef>
            </a:pPr>
            <a:r>
              <a:rPr sz="1200" i="1" spc="-5" dirty="0">
                <a:latin typeface="Times New Roman"/>
                <a:cs typeface="Times New Roman"/>
              </a:rPr>
              <a:t>Submitted </a:t>
            </a:r>
            <a:r>
              <a:rPr sz="1200" i="1" dirty="0">
                <a:latin typeface="Times New Roman"/>
                <a:cs typeface="Times New Roman"/>
              </a:rPr>
              <a:t>in</a:t>
            </a:r>
            <a:r>
              <a:rPr sz="1200" i="1" spc="-5" dirty="0">
                <a:latin typeface="Times New Roman"/>
                <a:cs typeface="Times New Roman"/>
              </a:rPr>
              <a:t> </a:t>
            </a:r>
            <a:r>
              <a:rPr sz="1200" i="1" dirty="0">
                <a:latin typeface="Times New Roman"/>
                <a:cs typeface="Times New Roman"/>
              </a:rPr>
              <a:t>the</a:t>
            </a:r>
            <a:r>
              <a:rPr sz="1200" i="1" spc="-10" dirty="0">
                <a:latin typeface="Times New Roman"/>
                <a:cs typeface="Times New Roman"/>
              </a:rPr>
              <a:t> </a:t>
            </a:r>
            <a:r>
              <a:rPr sz="1200" i="1" dirty="0">
                <a:latin typeface="Times New Roman"/>
                <a:cs typeface="Times New Roman"/>
              </a:rPr>
              <a:t>partial</a:t>
            </a:r>
            <a:r>
              <a:rPr sz="1200" i="1" spc="-5" dirty="0">
                <a:latin typeface="Times New Roman"/>
                <a:cs typeface="Times New Roman"/>
              </a:rPr>
              <a:t> fulfilment </a:t>
            </a:r>
            <a:r>
              <a:rPr sz="1200" i="1" dirty="0">
                <a:latin typeface="Times New Roman"/>
                <a:cs typeface="Times New Roman"/>
              </a:rPr>
              <a:t>of</a:t>
            </a:r>
            <a:r>
              <a:rPr sz="1200" i="1" spc="-5" dirty="0">
                <a:latin typeface="Times New Roman"/>
                <a:cs typeface="Times New Roman"/>
              </a:rPr>
              <a:t> </a:t>
            </a:r>
            <a:r>
              <a:rPr sz="1200" i="1" dirty="0">
                <a:latin typeface="Times New Roman"/>
                <a:cs typeface="Times New Roman"/>
              </a:rPr>
              <a:t>the</a:t>
            </a:r>
            <a:endParaRPr sz="1200" dirty="0">
              <a:latin typeface="Times New Roman"/>
              <a:cs typeface="Times New Roman"/>
            </a:endParaRPr>
          </a:p>
          <a:p>
            <a:pPr marL="276225" marR="269240" indent="-635" algn="ctr">
              <a:lnSpc>
                <a:spcPct val="220400"/>
              </a:lnSpc>
              <a:spcBef>
                <a:spcPts val="135"/>
              </a:spcBef>
            </a:pPr>
            <a:r>
              <a:rPr sz="1200" i="1" spc="-5" dirty="0">
                <a:latin typeface="Times New Roman"/>
                <a:cs typeface="Times New Roman"/>
              </a:rPr>
              <a:t>Requirements for</a:t>
            </a:r>
            <a:r>
              <a:rPr sz="1200" i="1" dirty="0">
                <a:latin typeface="Times New Roman"/>
                <a:cs typeface="Times New Roman"/>
              </a:rPr>
              <a:t> the</a:t>
            </a:r>
            <a:r>
              <a:rPr sz="1200" i="1" spc="-5" dirty="0">
                <a:latin typeface="Times New Roman"/>
                <a:cs typeface="Times New Roman"/>
              </a:rPr>
              <a:t> Degree </a:t>
            </a:r>
            <a:r>
              <a:rPr sz="1200" i="1" dirty="0">
                <a:latin typeface="Times New Roman"/>
                <a:cs typeface="Times New Roman"/>
              </a:rPr>
              <a:t>of </a:t>
            </a:r>
            <a:r>
              <a:rPr sz="1200" i="1" spc="5" dirty="0">
                <a:latin typeface="Times New Roman"/>
                <a:cs typeface="Times New Roman"/>
              </a:rPr>
              <a:t> </a:t>
            </a:r>
            <a:r>
              <a:rPr sz="1400" b="1" dirty="0">
                <a:latin typeface="Times New Roman"/>
                <a:cs typeface="Times New Roman"/>
              </a:rPr>
              <a:t>BACHELOR</a:t>
            </a:r>
            <a:r>
              <a:rPr sz="1400" b="1" spc="-35" dirty="0">
                <a:latin typeface="Times New Roman"/>
                <a:cs typeface="Times New Roman"/>
              </a:rPr>
              <a:t> </a:t>
            </a:r>
            <a:r>
              <a:rPr sz="1400" b="1" dirty="0">
                <a:latin typeface="Times New Roman"/>
                <a:cs typeface="Times New Roman"/>
              </a:rPr>
              <a:t>OF</a:t>
            </a:r>
            <a:r>
              <a:rPr sz="1400" b="1" spc="-35" dirty="0">
                <a:latin typeface="Times New Roman"/>
                <a:cs typeface="Times New Roman"/>
              </a:rPr>
              <a:t> </a:t>
            </a:r>
            <a:r>
              <a:rPr sz="1400" b="1" spc="-5" dirty="0">
                <a:latin typeface="Times New Roman"/>
                <a:cs typeface="Times New Roman"/>
              </a:rPr>
              <a:t>ENGINEERING </a:t>
            </a:r>
            <a:r>
              <a:rPr sz="1400" b="1" spc="-335" dirty="0">
                <a:latin typeface="Times New Roman"/>
                <a:cs typeface="Times New Roman"/>
              </a:rPr>
              <a:t> </a:t>
            </a:r>
            <a:r>
              <a:rPr sz="1200" spc="-25" dirty="0">
                <a:latin typeface="Times New Roman"/>
                <a:cs typeface="Times New Roman"/>
              </a:rPr>
              <a:t>IN</a:t>
            </a:r>
            <a:endParaRPr sz="1200" dirty="0">
              <a:latin typeface="Times New Roman"/>
              <a:cs typeface="Times New Roman"/>
            </a:endParaRPr>
          </a:p>
          <a:p>
            <a:pPr>
              <a:lnSpc>
                <a:spcPct val="100000"/>
              </a:lnSpc>
              <a:spcBef>
                <a:spcPts val="35"/>
              </a:spcBef>
            </a:pPr>
            <a:endParaRPr sz="1600" dirty="0">
              <a:latin typeface="Times New Roman"/>
              <a:cs typeface="Times New Roman"/>
            </a:endParaRPr>
          </a:p>
          <a:p>
            <a:pPr algn="ctr">
              <a:lnSpc>
                <a:spcPct val="100000"/>
              </a:lnSpc>
              <a:spcBef>
                <a:spcPts val="5"/>
              </a:spcBef>
            </a:pPr>
            <a:r>
              <a:rPr sz="1400" b="1" spc="-5" dirty="0">
                <a:latin typeface="Times New Roman"/>
                <a:cs typeface="Times New Roman"/>
              </a:rPr>
              <a:t>INFORMATION</a:t>
            </a:r>
            <a:r>
              <a:rPr sz="1400" b="1" spc="-30" dirty="0">
                <a:latin typeface="Times New Roman"/>
                <a:cs typeface="Times New Roman"/>
              </a:rPr>
              <a:t> </a:t>
            </a:r>
            <a:r>
              <a:rPr sz="1400" b="1" dirty="0">
                <a:latin typeface="Times New Roman"/>
                <a:cs typeface="Times New Roman"/>
              </a:rPr>
              <a:t>TECHNOLOGY</a:t>
            </a:r>
            <a:endParaRPr sz="1400" dirty="0">
              <a:latin typeface="Times New Roman"/>
              <a:cs typeface="Times New Roman"/>
            </a:endParaRPr>
          </a:p>
          <a:p>
            <a:pPr>
              <a:lnSpc>
                <a:spcPct val="100000"/>
              </a:lnSpc>
              <a:spcBef>
                <a:spcPts val="25"/>
              </a:spcBef>
            </a:pPr>
            <a:endParaRPr sz="1600" dirty="0">
              <a:latin typeface="Times New Roman"/>
              <a:cs typeface="Times New Roman"/>
            </a:endParaRPr>
          </a:p>
          <a:p>
            <a:pPr algn="ctr">
              <a:lnSpc>
                <a:spcPct val="100000"/>
              </a:lnSpc>
            </a:pPr>
            <a:r>
              <a:rPr sz="1200" spc="-15" dirty="0">
                <a:latin typeface="Times New Roman"/>
                <a:cs typeface="Times New Roman"/>
              </a:rPr>
              <a:t>BY</a:t>
            </a:r>
            <a:endParaRPr sz="1200" dirty="0">
              <a:latin typeface="Times New Roman"/>
              <a:cs typeface="Times New Roman"/>
            </a:endParaRPr>
          </a:p>
          <a:p>
            <a:pPr>
              <a:lnSpc>
                <a:spcPct val="100000"/>
              </a:lnSpc>
              <a:spcBef>
                <a:spcPts val="20"/>
              </a:spcBef>
            </a:pPr>
            <a:endParaRPr sz="1600" dirty="0">
              <a:latin typeface="Times New Roman"/>
              <a:cs typeface="Times New Roman"/>
            </a:endParaRPr>
          </a:p>
          <a:p>
            <a:pPr algn="ctr">
              <a:lnSpc>
                <a:spcPct val="100000"/>
              </a:lnSpc>
            </a:pPr>
            <a:r>
              <a:rPr lang="en-US" sz="1200" spc="-5" dirty="0">
                <a:latin typeface="Times New Roman"/>
                <a:cs typeface="Times New Roman"/>
              </a:rPr>
              <a:t>IMRAN</a:t>
            </a:r>
            <a:r>
              <a:rPr sz="1200" dirty="0">
                <a:latin typeface="Times New Roman"/>
                <a:cs typeface="Times New Roman"/>
              </a:rPr>
              <a:t> – </a:t>
            </a:r>
            <a:r>
              <a:rPr sz="1200" spc="-5" dirty="0">
                <a:latin typeface="Times New Roman"/>
                <a:cs typeface="Times New Roman"/>
              </a:rPr>
              <a:t>1602-</a:t>
            </a:r>
            <a:r>
              <a:rPr lang="en-US" sz="1200" spc="-5" dirty="0">
                <a:latin typeface="Times New Roman"/>
                <a:cs typeface="Times New Roman"/>
              </a:rPr>
              <a:t>21</a:t>
            </a:r>
            <a:r>
              <a:rPr sz="1200" spc="-5" dirty="0">
                <a:latin typeface="Times New Roman"/>
                <a:cs typeface="Times New Roman"/>
              </a:rPr>
              <a:t>-737-</a:t>
            </a:r>
            <a:r>
              <a:rPr lang="en-US" sz="1200" spc="-5" dirty="0">
                <a:latin typeface="Times New Roman"/>
                <a:cs typeface="Times New Roman"/>
              </a:rPr>
              <a:t>097</a:t>
            </a:r>
            <a:endParaRPr sz="1200" dirty="0">
              <a:latin typeface="Times New Roman"/>
              <a:cs typeface="Times New Roman"/>
            </a:endParaRPr>
          </a:p>
          <a:p>
            <a:pPr marL="12065" marR="5080" algn="ctr">
              <a:lnSpc>
                <a:spcPct val="229599"/>
              </a:lnSpc>
              <a:spcBef>
                <a:spcPts val="10"/>
              </a:spcBef>
            </a:pPr>
            <a:r>
              <a:rPr lang="en-US" sz="1200" spc="-5" dirty="0">
                <a:latin typeface="Times New Roman"/>
                <a:cs typeface="Times New Roman"/>
              </a:rPr>
              <a:t>MIRZA</a:t>
            </a:r>
            <a:r>
              <a:rPr sz="1200" spc="-5" dirty="0">
                <a:latin typeface="Times New Roman"/>
                <a:cs typeface="Times New Roman"/>
              </a:rPr>
              <a:t> </a:t>
            </a:r>
            <a:r>
              <a:rPr sz="1200" dirty="0">
                <a:latin typeface="Times New Roman"/>
                <a:cs typeface="Times New Roman"/>
              </a:rPr>
              <a:t>– 1602-</a:t>
            </a:r>
            <a:r>
              <a:rPr lang="en-US" sz="1200" dirty="0">
                <a:latin typeface="Times New Roman"/>
                <a:cs typeface="Times New Roman"/>
              </a:rPr>
              <a:t>21-737-095</a:t>
            </a:r>
          </a:p>
          <a:p>
            <a:pPr marL="12065" marR="5080" algn="ctr">
              <a:lnSpc>
                <a:spcPct val="229599"/>
              </a:lnSpc>
              <a:spcBef>
                <a:spcPts val="10"/>
              </a:spcBef>
            </a:pPr>
            <a:r>
              <a:rPr sz="1200" spc="-5" dirty="0">
                <a:latin typeface="Times New Roman"/>
                <a:cs typeface="Times New Roman"/>
              </a:rPr>
              <a:t> </a:t>
            </a:r>
            <a:r>
              <a:rPr lang="en-US" sz="1200" spc="-5" dirty="0">
                <a:latin typeface="Times New Roman"/>
                <a:cs typeface="Times New Roman"/>
              </a:rPr>
              <a:t>CHAITANYA</a:t>
            </a:r>
            <a:r>
              <a:rPr sz="1200" dirty="0">
                <a:latin typeface="Times New Roman"/>
                <a:cs typeface="Times New Roman"/>
              </a:rPr>
              <a:t>– 1602-</a:t>
            </a:r>
            <a:r>
              <a:rPr lang="en-US" sz="1200" dirty="0">
                <a:latin typeface="Times New Roman"/>
                <a:cs typeface="Times New Roman"/>
              </a:rPr>
              <a:t>21</a:t>
            </a:r>
            <a:r>
              <a:rPr sz="1200" dirty="0">
                <a:latin typeface="Times New Roman"/>
                <a:cs typeface="Times New Roman"/>
              </a:rPr>
              <a:t>-737-</a:t>
            </a:r>
            <a:r>
              <a:rPr lang="en-US" sz="1200" dirty="0">
                <a:latin typeface="Times New Roman"/>
                <a:cs typeface="Times New Roman"/>
              </a:rPr>
              <a:t>078</a:t>
            </a:r>
            <a:r>
              <a:rPr sz="1200" dirty="0">
                <a:latin typeface="Times New Roman"/>
                <a:cs typeface="Times New Roman"/>
              </a:rPr>
              <a:t> </a:t>
            </a:r>
            <a:r>
              <a:rPr sz="1200" spc="-285" dirty="0">
                <a:latin typeface="Times New Roman"/>
                <a:cs typeface="Times New Roman"/>
              </a:rPr>
              <a:t> </a:t>
            </a:r>
            <a:endParaRPr lang="en-US" sz="1200" spc="-5" dirty="0">
              <a:latin typeface="Times New Roman"/>
              <a:cs typeface="Times New Roman"/>
            </a:endParaRPr>
          </a:p>
          <a:p>
            <a:pPr marL="12065" marR="5080" algn="ctr">
              <a:lnSpc>
                <a:spcPct val="229599"/>
              </a:lnSpc>
              <a:spcBef>
                <a:spcPts val="10"/>
              </a:spcBef>
            </a:pPr>
            <a:r>
              <a:rPr sz="1200" spc="-10" dirty="0">
                <a:latin typeface="Times New Roman"/>
                <a:cs typeface="Times New Roman"/>
              </a:rPr>
              <a:t> </a:t>
            </a:r>
            <a:r>
              <a:rPr lang="en-US" sz="1200" spc="-10" dirty="0">
                <a:latin typeface="Times New Roman"/>
                <a:cs typeface="Times New Roman"/>
              </a:rPr>
              <a:t>ABHIRAM</a:t>
            </a:r>
            <a:r>
              <a:rPr sz="1200" spc="-2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1602-</a:t>
            </a:r>
            <a:r>
              <a:rPr lang="en-US" sz="1200" dirty="0">
                <a:latin typeface="Times New Roman"/>
                <a:cs typeface="Times New Roman"/>
              </a:rPr>
              <a:t>21</a:t>
            </a:r>
            <a:r>
              <a:rPr sz="1200" dirty="0">
                <a:latin typeface="Times New Roman"/>
                <a:cs typeface="Times New Roman"/>
              </a:rPr>
              <a:t>-737-</a:t>
            </a:r>
            <a:r>
              <a:rPr lang="en-US" sz="1200" dirty="0">
                <a:latin typeface="Times New Roman"/>
                <a:cs typeface="Times New Roman"/>
              </a:rPr>
              <a:t>066</a:t>
            </a:r>
            <a:endParaRPr sz="1200" dirty="0">
              <a:latin typeface="Times New Roman"/>
              <a:cs typeface="Times New Roman"/>
            </a:endParaRPr>
          </a:p>
        </p:txBody>
      </p:sp>
      <p:sp>
        <p:nvSpPr>
          <p:cNvPr id="4" name="object 4"/>
          <p:cNvSpPr txBox="1"/>
          <p:nvPr/>
        </p:nvSpPr>
        <p:spPr>
          <a:xfrm>
            <a:off x="2025650" y="7858125"/>
            <a:ext cx="3581400" cy="1975221"/>
          </a:xfrm>
          <a:prstGeom prst="rect">
            <a:avLst/>
          </a:prstGeom>
        </p:spPr>
        <p:txBody>
          <a:bodyPr vert="horz" wrap="square" lIns="0" tIns="12700" rIns="0" bIns="0" rtlCol="0">
            <a:spAutoFit/>
          </a:bodyPr>
          <a:lstStyle/>
          <a:p>
            <a:pPr marL="1905" algn="ctr">
              <a:lnSpc>
                <a:spcPct val="100000"/>
              </a:lnSpc>
              <a:spcBef>
                <a:spcPts val="100"/>
              </a:spcBef>
            </a:pPr>
            <a:r>
              <a:rPr sz="1400" b="1" spc="-5" dirty="0">
                <a:latin typeface="Times New Roman"/>
                <a:cs typeface="Times New Roman"/>
              </a:rPr>
              <a:t>Department </a:t>
            </a:r>
            <a:r>
              <a:rPr sz="1400" b="1" dirty="0">
                <a:latin typeface="Times New Roman"/>
                <a:cs typeface="Times New Roman"/>
              </a:rPr>
              <a:t>of</a:t>
            </a:r>
            <a:r>
              <a:rPr sz="1400" b="1" spc="-5" dirty="0">
                <a:latin typeface="Times New Roman"/>
                <a:cs typeface="Times New Roman"/>
              </a:rPr>
              <a:t> Information Technology</a:t>
            </a:r>
            <a:endParaRPr sz="1400" dirty="0">
              <a:latin typeface="Times New Roman"/>
              <a:cs typeface="Times New Roman"/>
            </a:endParaRPr>
          </a:p>
          <a:p>
            <a:pPr marL="12065" marR="5080" algn="ctr">
              <a:lnSpc>
                <a:spcPct val="211400"/>
              </a:lnSpc>
              <a:spcBef>
                <a:spcPts val="5"/>
              </a:spcBef>
            </a:pPr>
            <a:r>
              <a:rPr sz="1400" b="1" spc="-5" dirty="0">
                <a:latin typeface="Times New Roman"/>
                <a:cs typeface="Times New Roman"/>
              </a:rPr>
              <a:t>Vasavi College </a:t>
            </a:r>
            <a:r>
              <a:rPr sz="1400" b="1" dirty="0">
                <a:latin typeface="Times New Roman"/>
                <a:cs typeface="Times New Roman"/>
              </a:rPr>
              <a:t>of </a:t>
            </a:r>
            <a:r>
              <a:rPr sz="1400" b="1" spc="-5" dirty="0">
                <a:latin typeface="Times New Roman"/>
                <a:cs typeface="Times New Roman"/>
              </a:rPr>
              <a:t>Engineering (Autonomous) </a:t>
            </a:r>
            <a:r>
              <a:rPr sz="1400" b="1" spc="-335" dirty="0">
                <a:latin typeface="Times New Roman"/>
                <a:cs typeface="Times New Roman"/>
              </a:rPr>
              <a:t> </a:t>
            </a:r>
            <a:r>
              <a:rPr sz="1400" b="1" spc="-5" dirty="0">
                <a:latin typeface="Times New Roman"/>
                <a:cs typeface="Times New Roman"/>
              </a:rPr>
              <a:t>(Affiliated </a:t>
            </a:r>
            <a:r>
              <a:rPr sz="1400" b="1" spc="-10" dirty="0">
                <a:latin typeface="Times New Roman"/>
                <a:cs typeface="Times New Roman"/>
              </a:rPr>
              <a:t>to</a:t>
            </a:r>
            <a:r>
              <a:rPr sz="1400" b="1" spc="5" dirty="0">
                <a:latin typeface="Times New Roman"/>
                <a:cs typeface="Times New Roman"/>
              </a:rPr>
              <a:t> </a:t>
            </a:r>
            <a:r>
              <a:rPr sz="1400" b="1" spc="-5" dirty="0">
                <a:latin typeface="Times New Roman"/>
                <a:cs typeface="Times New Roman"/>
              </a:rPr>
              <a:t>Osmania</a:t>
            </a:r>
            <a:r>
              <a:rPr sz="1400" b="1" spc="5" dirty="0">
                <a:latin typeface="Times New Roman"/>
                <a:cs typeface="Times New Roman"/>
              </a:rPr>
              <a:t> </a:t>
            </a:r>
            <a:r>
              <a:rPr sz="1400" b="1" spc="-5" dirty="0">
                <a:latin typeface="Times New Roman"/>
                <a:cs typeface="Times New Roman"/>
              </a:rPr>
              <a:t>University)</a:t>
            </a:r>
            <a:endParaRPr sz="1400" dirty="0">
              <a:latin typeface="Times New Roman"/>
              <a:cs typeface="Times New Roman"/>
            </a:endParaRPr>
          </a:p>
          <a:p>
            <a:pPr marL="591185" marR="581660" algn="ctr">
              <a:lnSpc>
                <a:spcPct val="211400"/>
              </a:lnSpc>
            </a:pPr>
            <a:r>
              <a:rPr sz="1400" b="1" spc="-5" dirty="0">
                <a:latin typeface="Times New Roman"/>
                <a:cs typeface="Times New Roman"/>
              </a:rPr>
              <a:t>Ibrahim</a:t>
            </a:r>
            <a:r>
              <a:rPr sz="1400" b="1" spc="-45" dirty="0">
                <a:latin typeface="Times New Roman"/>
                <a:cs typeface="Times New Roman"/>
              </a:rPr>
              <a:t> </a:t>
            </a:r>
            <a:r>
              <a:rPr sz="1400" b="1" dirty="0">
                <a:latin typeface="Times New Roman"/>
                <a:cs typeface="Times New Roman"/>
              </a:rPr>
              <a:t>Bagh,</a:t>
            </a:r>
            <a:r>
              <a:rPr sz="1400" b="1" spc="-35" dirty="0">
                <a:latin typeface="Times New Roman"/>
                <a:cs typeface="Times New Roman"/>
              </a:rPr>
              <a:t> </a:t>
            </a:r>
            <a:r>
              <a:rPr sz="1400" b="1" dirty="0">
                <a:latin typeface="Times New Roman"/>
                <a:cs typeface="Times New Roman"/>
              </a:rPr>
              <a:t>Hyderabad-31 </a:t>
            </a:r>
            <a:r>
              <a:rPr sz="1400" b="1" spc="-335" dirty="0">
                <a:latin typeface="Times New Roman"/>
                <a:cs typeface="Times New Roman"/>
              </a:rPr>
              <a:t> </a:t>
            </a:r>
            <a:r>
              <a:rPr sz="1400" b="1" spc="-5" dirty="0">
                <a:latin typeface="Times New Roman"/>
                <a:cs typeface="Times New Roman"/>
              </a:rPr>
              <a:t>2021</a:t>
            </a:r>
            <a:endParaRPr sz="1400" dirty="0">
              <a:latin typeface="Times New Roman"/>
              <a:cs typeface="Times New Roman"/>
            </a:endParaRPr>
          </a:p>
        </p:txBody>
      </p:sp>
      <p:pic>
        <p:nvPicPr>
          <p:cNvPr id="5" name="object 5"/>
          <p:cNvPicPr/>
          <p:nvPr/>
        </p:nvPicPr>
        <p:blipFill>
          <a:blip r:embed="rId2" cstate="print"/>
          <a:stretch>
            <a:fillRect/>
          </a:stretch>
        </p:blipFill>
        <p:spPr>
          <a:xfrm>
            <a:off x="3602481" y="7072518"/>
            <a:ext cx="555625" cy="5549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CEEEB8-A72D-BA60-AC4A-FCCC7170911D}"/>
              </a:ext>
            </a:extLst>
          </p:cNvPr>
          <p:cNvPicPr>
            <a:picLocks noChangeAspect="1"/>
          </p:cNvPicPr>
          <p:nvPr/>
        </p:nvPicPr>
        <p:blipFill>
          <a:blip r:embed="rId2"/>
          <a:stretch>
            <a:fillRect/>
          </a:stretch>
        </p:blipFill>
        <p:spPr>
          <a:xfrm>
            <a:off x="-3175" y="6877050"/>
            <a:ext cx="7556500" cy="2011004"/>
          </a:xfrm>
          <a:prstGeom prst="rect">
            <a:avLst/>
          </a:prstGeom>
        </p:spPr>
      </p:pic>
      <p:pic>
        <p:nvPicPr>
          <p:cNvPr id="3" name="Picture 2">
            <a:extLst>
              <a:ext uri="{FF2B5EF4-FFF2-40B4-BE49-F238E27FC236}">
                <a16:creationId xmlns:a16="http://schemas.microsoft.com/office/drawing/2014/main" id="{EE0DF138-DE69-D108-87C3-943286A40D42}"/>
              </a:ext>
            </a:extLst>
          </p:cNvPr>
          <p:cNvPicPr>
            <a:picLocks noChangeAspect="1"/>
          </p:cNvPicPr>
          <p:nvPr/>
        </p:nvPicPr>
        <p:blipFill>
          <a:blip r:embed="rId3"/>
          <a:stretch>
            <a:fillRect/>
          </a:stretch>
        </p:blipFill>
        <p:spPr>
          <a:xfrm>
            <a:off x="-3175" y="2838450"/>
            <a:ext cx="7556500" cy="1846467"/>
          </a:xfrm>
          <a:prstGeom prst="rect">
            <a:avLst/>
          </a:prstGeom>
        </p:spPr>
      </p:pic>
      <p:sp>
        <p:nvSpPr>
          <p:cNvPr id="4" name="TextBox 3">
            <a:extLst>
              <a:ext uri="{FF2B5EF4-FFF2-40B4-BE49-F238E27FC236}">
                <a16:creationId xmlns:a16="http://schemas.microsoft.com/office/drawing/2014/main" id="{B0B191D2-8E22-0A00-20A8-8B9563522E6F}"/>
              </a:ext>
            </a:extLst>
          </p:cNvPr>
          <p:cNvSpPr txBox="1"/>
          <p:nvPr/>
        </p:nvSpPr>
        <p:spPr>
          <a:xfrm>
            <a:off x="958850" y="1695450"/>
            <a:ext cx="1676400" cy="369332"/>
          </a:xfrm>
          <a:prstGeom prst="rect">
            <a:avLst/>
          </a:prstGeom>
          <a:noFill/>
        </p:spPr>
        <p:txBody>
          <a:bodyPr wrap="square" rtlCol="0">
            <a:spAutoFit/>
          </a:bodyPr>
          <a:lstStyle/>
          <a:p>
            <a:r>
              <a:rPr lang="en-IN" dirty="0"/>
              <a:t>USER TABLE : </a:t>
            </a:r>
          </a:p>
        </p:txBody>
      </p:sp>
      <p:sp>
        <p:nvSpPr>
          <p:cNvPr id="5" name="TextBox 4">
            <a:extLst>
              <a:ext uri="{FF2B5EF4-FFF2-40B4-BE49-F238E27FC236}">
                <a16:creationId xmlns:a16="http://schemas.microsoft.com/office/drawing/2014/main" id="{48757833-7D0C-326F-D2D9-6DD015C25586}"/>
              </a:ext>
            </a:extLst>
          </p:cNvPr>
          <p:cNvSpPr txBox="1"/>
          <p:nvPr/>
        </p:nvSpPr>
        <p:spPr>
          <a:xfrm>
            <a:off x="730250" y="5840731"/>
            <a:ext cx="1905000" cy="369332"/>
          </a:xfrm>
          <a:prstGeom prst="rect">
            <a:avLst/>
          </a:prstGeom>
          <a:noFill/>
        </p:spPr>
        <p:txBody>
          <a:bodyPr wrap="square" rtlCol="0">
            <a:spAutoFit/>
          </a:bodyPr>
          <a:lstStyle/>
          <a:p>
            <a:r>
              <a:rPr lang="en-IN" dirty="0"/>
              <a:t>REVIEW TABLE :</a:t>
            </a:r>
          </a:p>
        </p:txBody>
      </p:sp>
    </p:spTree>
    <p:extLst>
      <p:ext uri="{BB962C8B-B14F-4D97-AF65-F5344CB8AC3E}">
        <p14:creationId xmlns:p14="http://schemas.microsoft.com/office/powerpoint/2010/main" val="383712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ED294-8135-232D-B083-E69FBE833097}"/>
              </a:ext>
            </a:extLst>
          </p:cNvPr>
          <p:cNvSpPr txBox="1"/>
          <p:nvPr/>
        </p:nvSpPr>
        <p:spPr>
          <a:xfrm>
            <a:off x="501650" y="1469886"/>
            <a:ext cx="7162800" cy="2031325"/>
          </a:xfrm>
          <a:prstGeom prst="rect">
            <a:avLst/>
          </a:prstGeom>
          <a:noFill/>
        </p:spPr>
        <p:txBody>
          <a:bodyPr wrap="square">
            <a:spAutoFit/>
          </a:bodyPr>
          <a:lstStyle/>
          <a:p>
            <a:endParaRPr lang="en-US" dirty="0"/>
          </a:p>
          <a:p>
            <a:r>
              <a:rPr lang="en-US" dirty="0"/>
              <a:t> SQL&gt; CREATE TABLE Patient (</a:t>
            </a:r>
          </a:p>
          <a:p>
            <a:r>
              <a:rPr lang="en-US" dirty="0"/>
              <a:t> </a:t>
            </a:r>
            <a:r>
              <a:rPr lang="en-US" dirty="0" err="1"/>
              <a:t>patient_id</a:t>
            </a:r>
            <a:r>
              <a:rPr lang="en-US" dirty="0"/>
              <a:t> INT PRIMARY KEY, </a:t>
            </a:r>
          </a:p>
          <a:p>
            <a:r>
              <a:rPr lang="en-US" dirty="0"/>
              <a:t>name VARCHAR(50) NOT NULL,</a:t>
            </a:r>
          </a:p>
          <a:p>
            <a:r>
              <a:rPr lang="en-US" dirty="0"/>
              <a:t> </a:t>
            </a:r>
            <a:r>
              <a:rPr lang="en-US" dirty="0" err="1"/>
              <a:t>date_of_birth</a:t>
            </a:r>
            <a:r>
              <a:rPr lang="en-US" dirty="0"/>
              <a:t> DATE NOT NULL,</a:t>
            </a:r>
          </a:p>
          <a:p>
            <a:r>
              <a:rPr lang="en-US" dirty="0"/>
              <a:t> gender CHAR(1) NOT NULL,</a:t>
            </a:r>
          </a:p>
          <a:p>
            <a:r>
              <a:rPr lang="en-US" dirty="0"/>
              <a:t> address VARCHAR(100),</a:t>
            </a:r>
            <a:endParaRPr lang="en-IN" dirty="0"/>
          </a:p>
        </p:txBody>
      </p:sp>
      <p:sp>
        <p:nvSpPr>
          <p:cNvPr id="5" name="TextBox 4">
            <a:extLst>
              <a:ext uri="{FF2B5EF4-FFF2-40B4-BE49-F238E27FC236}">
                <a16:creationId xmlns:a16="http://schemas.microsoft.com/office/drawing/2014/main" id="{6B32FA5E-DDC7-3F3A-07BB-F70F8D374E71}"/>
              </a:ext>
            </a:extLst>
          </p:cNvPr>
          <p:cNvSpPr txBox="1"/>
          <p:nvPr/>
        </p:nvSpPr>
        <p:spPr>
          <a:xfrm>
            <a:off x="543719" y="3491686"/>
            <a:ext cx="4114800" cy="3693319"/>
          </a:xfrm>
          <a:prstGeom prst="rect">
            <a:avLst/>
          </a:prstGeom>
          <a:noFill/>
        </p:spPr>
        <p:txBody>
          <a:bodyPr wrap="square">
            <a:spAutoFit/>
          </a:bodyPr>
          <a:lstStyle/>
          <a:p>
            <a:r>
              <a:rPr lang="en-US" dirty="0" err="1"/>
              <a:t>phone_number</a:t>
            </a:r>
            <a:r>
              <a:rPr lang="en-US" dirty="0"/>
              <a:t> VARCHAR(20),</a:t>
            </a:r>
          </a:p>
          <a:p>
            <a:r>
              <a:rPr lang="en-US" dirty="0"/>
              <a:t> email VARCHAR(50) );</a:t>
            </a:r>
          </a:p>
          <a:p>
            <a:endParaRPr lang="en-US" dirty="0"/>
          </a:p>
          <a:p>
            <a:r>
              <a:rPr lang="en-US" dirty="0"/>
              <a:t> Table created. </a:t>
            </a:r>
          </a:p>
          <a:p>
            <a:endParaRPr lang="en-US" dirty="0"/>
          </a:p>
          <a:p>
            <a:r>
              <a:rPr lang="en-US" dirty="0"/>
              <a:t>SQL&gt; CREATE TABLE Doctor (</a:t>
            </a:r>
          </a:p>
          <a:p>
            <a:r>
              <a:rPr lang="en-US" dirty="0"/>
              <a:t> </a:t>
            </a:r>
            <a:r>
              <a:rPr lang="en-US" dirty="0" err="1"/>
              <a:t>doctor_id</a:t>
            </a:r>
            <a:r>
              <a:rPr lang="en-US" dirty="0"/>
              <a:t> INT PRIMARY KEY, </a:t>
            </a:r>
            <a:r>
              <a:rPr lang="en-US" dirty="0" err="1"/>
              <a:t>doctor_name</a:t>
            </a:r>
            <a:r>
              <a:rPr lang="en-US" dirty="0"/>
              <a:t> VARCHAR(50) NOT NULL, specialization VARCHAR(50) NOT NULL, </a:t>
            </a:r>
            <a:r>
              <a:rPr lang="en-US" dirty="0" err="1"/>
              <a:t>contact_details</a:t>
            </a:r>
            <a:r>
              <a:rPr lang="en-US" dirty="0"/>
              <a:t> VARCHAR(100) );</a:t>
            </a:r>
          </a:p>
          <a:p>
            <a:endParaRPr lang="en-US" dirty="0"/>
          </a:p>
          <a:p>
            <a:r>
              <a:rPr lang="en-US" dirty="0"/>
              <a:t> Table created.</a:t>
            </a:r>
          </a:p>
          <a:p>
            <a:endParaRPr lang="en-IN" dirty="0"/>
          </a:p>
        </p:txBody>
      </p:sp>
      <p:sp>
        <p:nvSpPr>
          <p:cNvPr id="9" name="TextBox 8">
            <a:extLst>
              <a:ext uri="{FF2B5EF4-FFF2-40B4-BE49-F238E27FC236}">
                <a16:creationId xmlns:a16="http://schemas.microsoft.com/office/drawing/2014/main" id="{43563A12-2099-A262-378A-092B0D615D7D}"/>
              </a:ext>
            </a:extLst>
          </p:cNvPr>
          <p:cNvSpPr txBox="1"/>
          <p:nvPr/>
        </p:nvSpPr>
        <p:spPr>
          <a:xfrm>
            <a:off x="543719" y="7185005"/>
            <a:ext cx="4021931" cy="3416320"/>
          </a:xfrm>
          <a:prstGeom prst="rect">
            <a:avLst/>
          </a:prstGeom>
          <a:noFill/>
        </p:spPr>
        <p:txBody>
          <a:bodyPr wrap="square">
            <a:spAutoFit/>
          </a:bodyPr>
          <a:lstStyle/>
          <a:p>
            <a:r>
              <a:rPr lang="en-IN" dirty="0"/>
              <a:t>SQL&gt; CREATE TABLE Drug ( </a:t>
            </a:r>
          </a:p>
          <a:p>
            <a:r>
              <a:rPr lang="en-IN" dirty="0" err="1"/>
              <a:t>drug_id</a:t>
            </a:r>
            <a:r>
              <a:rPr lang="en-IN" dirty="0"/>
              <a:t> INT PRIMARY KEY, </a:t>
            </a:r>
          </a:p>
          <a:p>
            <a:r>
              <a:rPr lang="en-IN" dirty="0" err="1"/>
              <a:t>drug_name</a:t>
            </a:r>
            <a:r>
              <a:rPr lang="en-IN" dirty="0"/>
              <a:t> VARCHAR(50) NOT NULL, </a:t>
            </a:r>
            <a:r>
              <a:rPr lang="en-IN" dirty="0" err="1"/>
              <a:t>drug_type</a:t>
            </a:r>
            <a:r>
              <a:rPr lang="en-IN" dirty="0"/>
              <a:t> VARCHAR(50) NOT NULL, manufacturer VARCHAR(50) NOT NULL, </a:t>
            </a:r>
            <a:r>
              <a:rPr lang="en-IN" dirty="0" err="1"/>
              <a:t>approval_date</a:t>
            </a:r>
            <a:r>
              <a:rPr lang="en-IN" dirty="0"/>
              <a:t> DATE NOT NULL, </a:t>
            </a:r>
            <a:r>
              <a:rPr lang="en-IN" dirty="0" err="1"/>
              <a:t>side_effects</a:t>
            </a:r>
            <a:r>
              <a:rPr lang="en-IN" dirty="0"/>
              <a:t> VARCHAR(200), </a:t>
            </a:r>
          </a:p>
          <a:p>
            <a:r>
              <a:rPr lang="en-IN" dirty="0"/>
              <a:t>price DECIMAL(10,2),</a:t>
            </a:r>
          </a:p>
          <a:p>
            <a:r>
              <a:rPr lang="en-IN" dirty="0"/>
              <a:t> form VARCHAR(50) NOT NULL,</a:t>
            </a:r>
          </a:p>
          <a:p>
            <a:r>
              <a:rPr lang="en-IN" dirty="0"/>
              <a:t> type VARCHAR(50) NOT NULL );</a:t>
            </a:r>
          </a:p>
          <a:p>
            <a:endParaRPr lang="en-IN" dirty="0"/>
          </a:p>
          <a:p>
            <a:r>
              <a:rPr lang="en-IN" dirty="0"/>
              <a:t> Table created.</a:t>
            </a:r>
          </a:p>
        </p:txBody>
      </p:sp>
      <p:sp>
        <p:nvSpPr>
          <p:cNvPr id="10" name="TextBox 9">
            <a:extLst>
              <a:ext uri="{FF2B5EF4-FFF2-40B4-BE49-F238E27FC236}">
                <a16:creationId xmlns:a16="http://schemas.microsoft.com/office/drawing/2014/main" id="{E845660A-89D8-AB9D-8078-6C9F20336393}"/>
              </a:ext>
            </a:extLst>
          </p:cNvPr>
          <p:cNvSpPr txBox="1"/>
          <p:nvPr/>
        </p:nvSpPr>
        <p:spPr>
          <a:xfrm flipH="1">
            <a:off x="2071368" y="409575"/>
            <a:ext cx="2587150" cy="461665"/>
          </a:xfrm>
          <a:prstGeom prst="rect">
            <a:avLst/>
          </a:prstGeom>
          <a:noFill/>
        </p:spPr>
        <p:txBody>
          <a:bodyPr wrap="square" rtlCol="0">
            <a:spAutoFit/>
          </a:bodyPr>
          <a:lstStyle/>
          <a:p>
            <a:r>
              <a:rPr lang="en-IN" sz="2400" dirty="0"/>
              <a:t>DDL OPERATIONS :</a:t>
            </a:r>
          </a:p>
        </p:txBody>
      </p:sp>
    </p:spTree>
    <p:extLst>
      <p:ext uri="{BB962C8B-B14F-4D97-AF65-F5344CB8AC3E}">
        <p14:creationId xmlns:p14="http://schemas.microsoft.com/office/powerpoint/2010/main" val="70202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21F1E0-1535-FAE9-D0EA-0AB935DB0741}"/>
              </a:ext>
            </a:extLst>
          </p:cNvPr>
          <p:cNvSpPr txBox="1"/>
          <p:nvPr/>
        </p:nvSpPr>
        <p:spPr>
          <a:xfrm>
            <a:off x="273050" y="476250"/>
            <a:ext cx="4343400" cy="3970318"/>
          </a:xfrm>
          <a:prstGeom prst="rect">
            <a:avLst/>
          </a:prstGeom>
          <a:noFill/>
        </p:spPr>
        <p:txBody>
          <a:bodyPr wrap="square">
            <a:spAutoFit/>
          </a:bodyPr>
          <a:lstStyle/>
          <a:p>
            <a:r>
              <a:rPr lang="en-IN" dirty="0"/>
              <a:t>SQL&gt; </a:t>
            </a:r>
          </a:p>
          <a:p>
            <a:r>
              <a:rPr lang="en-IN" dirty="0"/>
              <a:t>CREATE TABLE Prescription ( </a:t>
            </a:r>
          </a:p>
          <a:p>
            <a:r>
              <a:rPr lang="en-IN" dirty="0" err="1"/>
              <a:t>prescription_id</a:t>
            </a:r>
            <a:r>
              <a:rPr lang="en-IN" dirty="0"/>
              <a:t> INT PRIMARY KEY, </a:t>
            </a:r>
          </a:p>
          <a:p>
            <a:r>
              <a:rPr lang="en-IN" dirty="0" err="1"/>
              <a:t>patient_id</a:t>
            </a:r>
            <a:r>
              <a:rPr lang="en-IN" dirty="0"/>
              <a:t> INT , </a:t>
            </a:r>
          </a:p>
          <a:p>
            <a:r>
              <a:rPr lang="en-IN" dirty="0" err="1"/>
              <a:t>drug_id</a:t>
            </a:r>
            <a:r>
              <a:rPr lang="en-IN" dirty="0"/>
              <a:t> INT,</a:t>
            </a:r>
          </a:p>
          <a:p>
            <a:r>
              <a:rPr lang="en-IN" dirty="0"/>
              <a:t> diagnosis VARCHAR(200), </a:t>
            </a:r>
          </a:p>
          <a:p>
            <a:r>
              <a:rPr lang="en-IN" dirty="0"/>
              <a:t>dosage VARCHAR(50),</a:t>
            </a:r>
          </a:p>
          <a:p>
            <a:r>
              <a:rPr lang="en-IN" dirty="0"/>
              <a:t>frequency VARCHAR(50), </a:t>
            </a:r>
          </a:p>
          <a:p>
            <a:r>
              <a:rPr lang="en-IN" dirty="0" err="1"/>
              <a:t>start_date</a:t>
            </a:r>
            <a:r>
              <a:rPr lang="en-IN" dirty="0"/>
              <a:t> DATE, </a:t>
            </a:r>
            <a:r>
              <a:rPr lang="en-IN" dirty="0" err="1"/>
              <a:t>end_date</a:t>
            </a:r>
            <a:r>
              <a:rPr lang="en-IN" dirty="0"/>
              <a:t> DATE, FOREIGN KEY (</a:t>
            </a:r>
            <a:r>
              <a:rPr lang="en-IN" dirty="0" err="1"/>
              <a:t>patient_id</a:t>
            </a:r>
            <a:r>
              <a:rPr lang="en-IN" dirty="0"/>
              <a:t>) REFERENCES Patient(</a:t>
            </a:r>
            <a:r>
              <a:rPr lang="en-IN" dirty="0" err="1"/>
              <a:t>patient_id</a:t>
            </a:r>
            <a:r>
              <a:rPr lang="en-IN" dirty="0"/>
              <a:t>), FOREIGN KEY (</a:t>
            </a:r>
            <a:r>
              <a:rPr lang="en-IN" dirty="0" err="1"/>
              <a:t>drug_id</a:t>
            </a:r>
            <a:r>
              <a:rPr lang="en-IN" dirty="0"/>
              <a:t>) REFERENCES Drug(</a:t>
            </a:r>
            <a:r>
              <a:rPr lang="en-IN" dirty="0" err="1"/>
              <a:t>drug_id</a:t>
            </a:r>
            <a:r>
              <a:rPr lang="en-IN" dirty="0"/>
              <a:t>) ); </a:t>
            </a:r>
          </a:p>
          <a:p>
            <a:endParaRPr lang="en-IN" dirty="0"/>
          </a:p>
          <a:p>
            <a:r>
              <a:rPr lang="en-IN" dirty="0"/>
              <a:t>Table created.</a:t>
            </a:r>
          </a:p>
        </p:txBody>
      </p:sp>
      <p:sp>
        <p:nvSpPr>
          <p:cNvPr id="5" name="TextBox 4">
            <a:extLst>
              <a:ext uri="{FF2B5EF4-FFF2-40B4-BE49-F238E27FC236}">
                <a16:creationId xmlns:a16="http://schemas.microsoft.com/office/drawing/2014/main" id="{701F8588-F651-58F1-91E7-BF3BAC57D791}"/>
              </a:ext>
            </a:extLst>
          </p:cNvPr>
          <p:cNvSpPr txBox="1"/>
          <p:nvPr/>
        </p:nvSpPr>
        <p:spPr>
          <a:xfrm>
            <a:off x="307976" y="4895850"/>
            <a:ext cx="5527674" cy="3416320"/>
          </a:xfrm>
          <a:prstGeom prst="rect">
            <a:avLst/>
          </a:prstGeom>
          <a:noFill/>
        </p:spPr>
        <p:txBody>
          <a:bodyPr wrap="square">
            <a:spAutoFit/>
          </a:bodyPr>
          <a:lstStyle/>
          <a:p>
            <a:r>
              <a:rPr lang="en-US" dirty="0"/>
              <a:t>SQL&gt; </a:t>
            </a:r>
          </a:p>
          <a:p>
            <a:r>
              <a:rPr lang="en-US" dirty="0"/>
              <a:t>CREATE TABLE Reviews ( </a:t>
            </a:r>
          </a:p>
          <a:p>
            <a:r>
              <a:rPr lang="en-US" dirty="0" err="1"/>
              <a:t>ReviewID</a:t>
            </a:r>
            <a:r>
              <a:rPr lang="en-US" dirty="0"/>
              <a:t> INT PRIMARY KEY,</a:t>
            </a:r>
          </a:p>
          <a:p>
            <a:r>
              <a:rPr lang="en-US" dirty="0"/>
              <a:t> </a:t>
            </a:r>
            <a:r>
              <a:rPr lang="en-US" dirty="0" err="1"/>
              <a:t>DrugID</a:t>
            </a:r>
            <a:r>
              <a:rPr lang="en-US" dirty="0"/>
              <a:t> INT,</a:t>
            </a:r>
          </a:p>
          <a:p>
            <a:r>
              <a:rPr lang="en-US" dirty="0"/>
              <a:t> </a:t>
            </a:r>
            <a:r>
              <a:rPr lang="en-US" dirty="0" err="1"/>
              <a:t>ConditionID</a:t>
            </a:r>
            <a:r>
              <a:rPr lang="en-US" dirty="0"/>
              <a:t> INT,</a:t>
            </a:r>
          </a:p>
          <a:p>
            <a:r>
              <a:rPr lang="en-US" dirty="0"/>
              <a:t> Satisfaction INT,</a:t>
            </a:r>
          </a:p>
          <a:p>
            <a:r>
              <a:rPr lang="en-US" dirty="0"/>
              <a:t> </a:t>
            </a:r>
            <a:r>
              <a:rPr lang="en-US" dirty="0" err="1"/>
              <a:t>EaseOfUse</a:t>
            </a:r>
            <a:r>
              <a:rPr lang="en-US" dirty="0"/>
              <a:t> INT,</a:t>
            </a:r>
          </a:p>
          <a:p>
            <a:r>
              <a:rPr lang="en-US" dirty="0"/>
              <a:t> Effective INT,</a:t>
            </a:r>
          </a:p>
          <a:p>
            <a:r>
              <a:rPr lang="en-US" dirty="0"/>
              <a:t> Reviews VARCHAR(500),</a:t>
            </a:r>
          </a:p>
          <a:p>
            <a:r>
              <a:rPr lang="en-US" dirty="0"/>
              <a:t> FOREIGN KEY (</a:t>
            </a:r>
            <a:r>
              <a:rPr lang="en-US" dirty="0" err="1"/>
              <a:t>DrugID</a:t>
            </a:r>
            <a:r>
              <a:rPr lang="en-US" dirty="0"/>
              <a:t>) REFERENCES Drug(</a:t>
            </a:r>
            <a:r>
              <a:rPr lang="en-US" dirty="0" err="1"/>
              <a:t>drug_id</a:t>
            </a:r>
            <a:r>
              <a:rPr lang="en-US" dirty="0"/>
              <a:t>) ); </a:t>
            </a:r>
          </a:p>
          <a:p>
            <a:endParaRPr lang="en-US" dirty="0"/>
          </a:p>
          <a:p>
            <a:r>
              <a:rPr lang="en-US" dirty="0"/>
              <a:t>Table created.</a:t>
            </a:r>
            <a:endParaRPr lang="en-IN" dirty="0"/>
          </a:p>
        </p:txBody>
      </p:sp>
    </p:spTree>
    <p:extLst>
      <p:ext uri="{BB962C8B-B14F-4D97-AF65-F5344CB8AC3E}">
        <p14:creationId xmlns:p14="http://schemas.microsoft.com/office/powerpoint/2010/main" val="223257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0D294F-76E7-518A-2552-44AE160FE0E6}"/>
              </a:ext>
            </a:extLst>
          </p:cNvPr>
          <p:cNvSpPr txBox="1"/>
          <p:nvPr/>
        </p:nvSpPr>
        <p:spPr>
          <a:xfrm>
            <a:off x="425450" y="476250"/>
            <a:ext cx="5486400" cy="3416320"/>
          </a:xfrm>
          <a:prstGeom prst="rect">
            <a:avLst/>
          </a:prstGeom>
          <a:noFill/>
        </p:spPr>
        <p:txBody>
          <a:bodyPr wrap="square">
            <a:spAutoFit/>
          </a:bodyPr>
          <a:lstStyle/>
          <a:p>
            <a:r>
              <a:rPr lang="en-IN" dirty="0"/>
              <a:t>SQL&gt; </a:t>
            </a:r>
          </a:p>
          <a:p>
            <a:r>
              <a:rPr lang="en-IN" dirty="0"/>
              <a:t>CREATE TABLE </a:t>
            </a:r>
            <a:r>
              <a:rPr lang="en-IN" dirty="0" err="1"/>
              <a:t>Clinical_trial</a:t>
            </a:r>
            <a:r>
              <a:rPr lang="en-IN" dirty="0"/>
              <a:t> ( </a:t>
            </a:r>
          </a:p>
          <a:p>
            <a:r>
              <a:rPr lang="en-IN" dirty="0" err="1"/>
              <a:t>trial_id</a:t>
            </a:r>
            <a:r>
              <a:rPr lang="en-IN" dirty="0"/>
              <a:t> INT PRIMARY KEY, </a:t>
            </a:r>
          </a:p>
          <a:p>
            <a:r>
              <a:rPr lang="en-IN" dirty="0" err="1"/>
              <a:t>drug_id</a:t>
            </a:r>
            <a:r>
              <a:rPr lang="en-IN" dirty="0"/>
              <a:t> INT, </a:t>
            </a:r>
          </a:p>
          <a:p>
            <a:r>
              <a:rPr lang="en-IN" dirty="0" err="1"/>
              <a:t>trial_date</a:t>
            </a:r>
            <a:r>
              <a:rPr lang="en-IN" dirty="0"/>
              <a:t> DATE, </a:t>
            </a:r>
          </a:p>
          <a:p>
            <a:r>
              <a:rPr lang="en-IN" dirty="0" err="1"/>
              <a:t>sample_size</a:t>
            </a:r>
            <a:r>
              <a:rPr lang="en-IN" dirty="0"/>
              <a:t> INT, </a:t>
            </a:r>
          </a:p>
          <a:p>
            <a:r>
              <a:rPr lang="en-IN" dirty="0" err="1"/>
              <a:t>success_rate</a:t>
            </a:r>
            <a:r>
              <a:rPr lang="en-IN" dirty="0"/>
              <a:t> FLOAT, </a:t>
            </a:r>
          </a:p>
          <a:p>
            <a:r>
              <a:rPr lang="en-IN" dirty="0" err="1"/>
              <a:t>adverse_events</a:t>
            </a:r>
            <a:r>
              <a:rPr lang="en-IN" dirty="0"/>
              <a:t> VARCHAR(500), </a:t>
            </a:r>
          </a:p>
          <a:p>
            <a:r>
              <a:rPr lang="en-IN" dirty="0"/>
              <a:t>results VARCHAR(500), </a:t>
            </a:r>
          </a:p>
          <a:p>
            <a:r>
              <a:rPr lang="en-IN" dirty="0"/>
              <a:t>FOREIGN KEY (</a:t>
            </a:r>
            <a:r>
              <a:rPr lang="en-IN" dirty="0" err="1"/>
              <a:t>drug_id</a:t>
            </a:r>
            <a:r>
              <a:rPr lang="en-IN" dirty="0"/>
              <a:t>) REFERENCES Drug(</a:t>
            </a:r>
            <a:r>
              <a:rPr lang="en-IN" dirty="0" err="1"/>
              <a:t>drug_id</a:t>
            </a:r>
            <a:r>
              <a:rPr lang="en-IN" dirty="0"/>
              <a:t>) ); </a:t>
            </a:r>
          </a:p>
          <a:p>
            <a:endParaRPr lang="en-IN" dirty="0"/>
          </a:p>
          <a:p>
            <a:r>
              <a:rPr lang="en-IN" dirty="0"/>
              <a:t>Table created.</a:t>
            </a:r>
          </a:p>
        </p:txBody>
      </p:sp>
      <p:sp>
        <p:nvSpPr>
          <p:cNvPr id="5" name="TextBox 4">
            <a:extLst>
              <a:ext uri="{FF2B5EF4-FFF2-40B4-BE49-F238E27FC236}">
                <a16:creationId xmlns:a16="http://schemas.microsoft.com/office/drawing/2014/main" id="{DE267BE2-A1DF-6B0C-63CE-09CEB217EC8E}"/>
              </a:ext>
            </a:extLst>
          </p:cNvPr>
          <p:cNvSpPr txBox="1"/>
          <p:nvPr/>
        </p:nvSpPr>
        <p:spPr>
          <a:xfrm>
            <a:off x="450850" y="4210050"/>
            <a:ext cx="6146800" cy="2862322"/>
          </a:xfrm>
          <a:prstGeom prst="rect">
            <a:avLst/>
          </a:prstGeom>
          <a:noFill/>
        </p:spPr>
        <p:txBody>
          <a:bodyPr wrap="square">
            <a:spAutoFit/>
          </a:bodyPr>
          <a:lstStyle/>
          <a:p>
            <a:r>
              <a:rPr lang="en-US" dirty="0"/>
              <a:t>SQL&gt; </a:t>
            </a:r>
          </a:p>
          <a:p>
            <a:r>
              <a:rPr lang="en-US" dirty="0"/>
              <a:t>CREATE TABLE </a:t>
            </a:r>
            <a:r>
              <a:rPr lang="en-US" dirty="0" err="1"/>
              <a:t>Adverse_event</a:t>
            </a:r>
            <a:r>
              <a:rPr lang="en-US" dirty="0"/>
              <a:t> ( </a:t>
            </a:r>
          </a:p>
          <a:p>
            <a:r>
              <a:rPr lang="en-US" dirty="0" err="1"/>
              <a:t>event_id</a:t>
            </a:r>
            <a:r>
              <a:rPr lang="en-US" dirty="0"/>
              <a:t> INT PRIMARY KEY, </a:t>
            </a:r>
          </a:p>
          <a:p>
            <a:r>
              <a:rPr lang="en-US" dirty="0" err="1"/>
              <a:t>prescription_id</a:t>
            </a:r>
            <a:r>
              <a:rPr lang="en-US" dirty="0"/>
              <a:t> INT, </a:t>
            </a:r>
          </a:p>
          <a:p>
            <a:r>
              <a:rPr lang="en-US" dirty="0" err="1"/>
              <a:t>event_date</a:t>
            </a:r>
            <a:r>
              <a:rPr lang="en-US" dirty="0"/>
              <a:t> DATE, </a:t>
            </a:r>
          </a:p>
          <a:p>
            <a:r>
              <a:rPr lang="en-US" dirty="0" err="1"/>
              <a:t>event_description</a:t>
            </a:r>
            <a:r>
              <a:rPr lang="en-US" dirty="0"/>
              <a:t> VARCHAR(200), </a:t>
            </a:r>
          </a:p>
          <a:p>
            <a:r>
              <a:rPr lang="en-US" dirty="0" err="1"/>
              <a:t>severity_level</a:t>
            </a:r>
            <a:r>
              <a:rPr lang="en-US" dirty="0"/>
              <a:t> VARCHAR(50), </a:t>
            </a:r>
          </a:p>
          <a:p>
            <a:r>
              <a:rPr lang="en-US" dirty="0"/>
              <a:t>FOREIGN KEY (</a:t>
            </a:r>
            <a:r>
              <a:rPr lang="en-US" dirty="0" err="1"/>
              <a:t>prescription_id</a:t>
            </a:r>
            <a:r>
              <a:rPr lang="en-US" dirty="0"/>
              <a:t>) REFERENCES Prescription(</a:t>
            </a:r>
            <a:r>
              <a:rPr lang="en-US" dirty="0" err="1"/>
              <a:t>prescription_id</a:t>
            </a:r>
            <a:r>
              <a:rPr lang="en-US" dirty="0"/>
              <a:t>) ); </a:t>
            </a:r>
          </a:p>
          <a:p>
            <a:r>
              <a:rPr lang="en-US" dirty="0"/>
              <a:t>Table created.</a:t>
            </a:r>
            <a:endParaRPr lang="en-IN" dirty="0"/>
          </a:p>
        </p:txBody>
      </p:sp>
    </p:spTree>
    <p:extLst>
      <p:ext uri="{BB962C8B-B14F-4D97-AF65-F5344CB8AC3E}">
        <p14:creationId xmlns:p14="http://schemas.microsoft.com/office/powerpoint/2010/main" val="45599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CE8FD-7B9F-3DEE-254D-A99838F9EE72}"/>
              </a:ext>
            </a:extLst>
          </p:cNvPr>
          <p:cNvSpPr txBox="1"/>
          <p:nvPr/>
        </p:nvSpPr>
        <p:spPr>
          <a:xfrm flipH="1">
            <a:off x="2299968" y="704850"/>
            <a:ext cx="2697481" cy="461665"/>
          </a:xfrm>
          <a:prstGeom prst="rect">
            <a:avLst/>
          </a:prstGeom>
          <a:noFill/>
        </p:spPr>
        <p:txBody>
          <a:bodyPr wrap="square" rtlCol="0">
            <a:spAutoFit/>
          </a:bodyPr>
          <a:lstStyle/>
          <a:p>
            <a:r>
              <a:rPr lang="en-IN" sz="2400" dirty="0"/>
              <a:t>DML OPERATIONS :</a:t>
            </a:r>
          </a:p>
        </p:txBody>
      </p:sp>
      <p:sp>
        <p:nvSpPr>
          <p:cNvPr id="4" name="TextBox 3">
            <a:extLst>
              <a:ext uri="{FF2B5EF4-FFF2-40B4-BE49-F238E27FC236}">
                <a16:creationId xmlns:a16="http://schemas.microsoft.com/office/drawing/2014/main" id="{691C36E5-F4DD-C246-0345-DABAFC444DED}"/>
              </a:ext>
            </a:extLst>
          </p:cNvPr>
          <p:cNvSpPr txBox="1"/>
          <p:nvPr/>
        </p:nvSpPr>
        <p:spPr>
          <a:xfrm>
            <a:off x="411636" y="1847850"/>
            <a:ext cx="6338413" cy="5078313"/>
          </a:xfrm>
          <a:prstGeom prst="rect">
            <a:avLst/>
          </a:prstGeom>
          <a:noFill/>
        </p:spPr>
        <p:txBody>
          <a:bodyPr wrap="square">
            <a:spAutoFit/>
          </a:bodyPr>
          <a:lstStyle/>
          <a:p>
            <a:r>
              <a:rPr lang="en-IN" dirty="0"/>
              <a:t>1.QUERY TO INSERT VALUES IN THE PRESCRIPTION TABLE.</a:t>
            </a:r>
          </a:p>
          <a:p>
            <a:endParaRPr lang="en-IN" dirty="0"/>
          </a:p>
          <a:p>
            <a:r>
              <a:rPr lang="en-IN" dirty="0"/>
              <a:t> SQL&gt; INSERT INTO PRESCRIPTION1 VALUES(</a:t>
            </a:r>
          </a:p>
          <a:p>
            <a:r>
              <a:rPr lang="en-IN" dirty="0"/>
              <a:t>789,66,402,'cold','250MG','2 PER DAY','01-dec-2002','17-dec2002’);  </a:t>
            </a:r>
          </a:p>
          <a:p>
            <a:endParaRPr lang="en-IN" dirty="0"/>
          </a:p>
          <a:p>
            <a:r>
              <a:rPr lang="en-IN" dirty="0"/>
              <a:t>1 row created.</a:t>
            </a:r>
          </a:p>
          <a:p>
            <a:endParaRPr lang="en-IN" dirty="0"/>
          </a:p>
          <a:p>
            <a:r>
              <a:rPr lang="en-IN" dirty="0"/>
              <a:t> SQL&gt; INSERT INTO PRESCRIPTION1 VALUES(</a:t>
            </a:r>
          </a:p>
          <a:p>
            <a:r>
              <a:rPr lang="en-IN" dirty="0"/>
              <a:t>790,66,403,'headache','1000MG','1 PER DAY','10-nov2007','17-nov-2007’);</a:t>
            </a:r>
          </a:p>
          <a:p>
            <a:endParaRPr lang="en-IN" dirty="0"/>
          </a:p>
          <a:p>
            <a:r>
              <a:rPr lang="en-IN" dirty="0"/>
              <a:t> 1 row created. </a:t>
            </a:r>
          </a:p>
          <a:p>
            <a:endParaRPr lang="en-IN" dirty="0"/>
          </a:p>
          <a:p>
            <a:r>
              <a:rPr lang="en-IN" dirty="0"/>
              <a:t>2.QUERY TO DISPLAY THE PRESCRIPTION TABLE. </a:t>
            </a:r>
          </a:p>
          <a:p>
            <a:endParaRPr lang="en-IN" dirty="0"/>
          </a:p>
          <a:p>
            <a:r>
              <a:rPr lang="en-IN" dirty="0"/>
              <a:t>SQL&gt; select * from prescription1;</a:t>
            </a:r>
          </a:p>
          <a:p>
            <a:endParaRPr lang="en-IN" dirty="0"/>
          </a:p>
        </p:txBody>
      </p:sp>
      <p:pic>
        <p:nvPicPr>
          <p:cNvPr id="8" name="Picture 7">
            <a:extLst>
              <a:ext uri="{FF2B5EF4-FFF2-40B4-BE49-F238E27FC236}">
                <a16:creationId xmlns:a16="http://schemas.microsoft.com/office/drawing/2014/main" id="{9D9DD561-25C6-411A-9B39-7F10DE17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7850"/>
            <a:ext cx="7556500" cy="6878675"/>
          </a:xfrm>
          <a:prstGeom prst="rect">
            <a:avLst/>
          </a:prstGeom>
        </p:spPr>
      </p:pic>
    </p:spTree>
    <p:extLst>
      <p:ext uri="{BB962C8B-B14F-4D97-AF65-F5344CB8AC3E}">
        <p14:creationId xmlns:p14="http://schemas.microsoft.com/office/powerpoint/2010/main" val="93022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779513-BF88-075B-98A1-7F2D0D32D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92"/>
            <a:ext cx="7556500" cy="10626065"/>
          </a:xfrm>
          <a:prstGeom prst="rect">
            <a:avLst/>
          </a:prstGeom>
        </p:spPr>
      </p:pic>
    </p:spTree>
    <p:extLst>
      <p:ext uri="{BB962C8B-B14F-4D97-AF65-F5344CB8AC3E}">
        <p14:creationId xmlns:p14="http://schemas.microsoft.com/office/powerpoint/2010/main" val="215504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C4265C-229E-11BA-AF50-39429BD6F7F0}"/>
              </a:ext>
            </a:extLst>
          </p:cNvPr>
          <p:cNvSpPr txBox="1"/>
          <p:nvPr/>
        </p:nvSpPr>
        <p:spPr>
          <a:xfrm>
            <a:off x="425450" y="390525"/>
            <a:ext cx="4191000" cy="1200329"/>
          </a:xfrm>
          <a:prstGeom prst="rect">
            <a:avLst/>
          </a:prstGeom>
          <a:noFill/>
        </p:spPr>
        <p:txBody>
          <a:bodyPr wrap="square">
            <a:spAutoFit/>
          </a:bodyPr>
          <a:lstStyle/>
          <a:p>
            <a:r>
              <a:rPr lang="en-US" dirty="0"/>
              <a:t>DOSAGE            	    VARCHAR2(50) FREQUENCY	    VARCHAR(50)</a:t>
            </a:r>
          </a:p>
          <a:p>
            <a:r>
              <a:rPr lang="en-US" dirty="0"/>
              <a:t>START_DATE	     DATE </a:t>
            </a:r>
          </a:p>
          <a:p>
            <a:r>
              <a:rPr lang="en-US" dirty="0"/>
              <a:t>END_DATE 	     DATE</a:t>
            </a:r>
            <a:endParaRPr lang="en-IN" dirty="0"/>
          </a:p>
        </p:txBody>
      </p:sp>
    </p:spTree>
    <p:extLst>
      <p:ext uri="{BB962C8B-B14F-4D97-AF65-F5344CB8AC3E}">
        <p14:creationId xmlns:p14="http://schemas.microsoft.com/office/powerpoint/2010/main" val="137482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369191-149F-C045-F62C-2130F4DAFEED}"/>
              </a:ext>
            </a:extLst>
          </p:cNvPr>
          <p:cNvSpPr txBox="1"/>
          <p:nvPr/>
        </p:nvSpPr>
        <p:spPr>
          <a:xfrm>
            <a:off x="425450" y="888802"/>
            <a:ext cx="6172200" cy="7663636"/>
          </a:xfrm>
          <a:prstGeom prst="rect">
            <a:avLst/>
          </a:prstGeom>
          <a:noFill/>
        </p:spPr>
        <p:txBody>
          <a:bodyPr wrap="square">
            <a:spAutoFit/>
          </a:bodyPr>
          <a:lstStyle/>
          <a:p>
            <a:pPr algn="ctr"/>
            <a:r>
              <a:rPr lang="en-IN" sz="2400" dirty="0"/>
              <a:t>Code for Home Page:</a:t>
            </a:r>
          </a:p>
          <a:p>
            <a:endParaRPr lang="en-IN" dirty="0"/>
          </a:p>
          <a:p>
            <a:r>
              <a:rPr lang="en-IN" dirty="0"/>
              <a:t>import </a:t>
            </a:r>
            <a:r>
              <a:rPr lang="en-IN" dirty="0" err="1"/>
              <a:t>javax.swing</a:t>
            </a:r>
            <a:r>
              <a:rPr lang="en-IN" dirty="0"/>
              <a:t>.*;</a:t>
            </a:r>
          </a:p>
          <a:p>
            <a:r>
              <a:rPr lang="en-IN" dirty="0"/>
              <a:t>import </a:t>
            </a:r>
            <a:r>
              <a:rPr lang="en-IN" dirty="0" err="1"/>
              <a:t>java.awt</a:t>
            </a:r>
            <a:r>
              <a:rPr lang="en-IN" dirty="0"/>
              <a:t>.*;</a:t>
            </a:r>
          </a:p>
          <a:p>
            <a:r>
              <a:rPr lang="en-IN" dirty="0"/>
              <a:t>import </a:t>
            </a:r>
            <a:r>
              <a:rPr lang="en-IN" dirty="0" err="1"/>
              <a:t>java.awt.event.MouseAdapter</a:t>
            </a:r>
            <a:r>
              <a:rPr lang="en-IN" dirty="0"/>
              <a:t>;</a:t>
            </a:r>
          </a:p>
          <a:p>
            <a:r>
              <a:rPr lang="en-IN" dirty="0"/>
              <a:t>import </a:t>
            </a:r>
            <a:r>
              <a:rPr lang="en-IN" dirty="0" err="1"/>
              <a:t>java.awt.event.MouseEvent</a:t>
            </a:r>
            <a:r>
              <a:rPr lang="en-IN" dirty="0"/>
              <a:t>;</a:t>
            </a:r>
          </a:p>
          <a:p>
            <a:endParaRPr lang="en-IN" dirty="0"/>
          </a:p>
          <a:p>
            <a:r>
              <a:rPr lang="en-IN" dirty="0"/>
              <a:t>public class </a:t>
            </a:r>
            <a:r>
              <a:rPr lang="en-IN" dirty="0" err="1"/>
              <a:t>HomePage</a:t>
            </a:r>
            <a:r>
              <a:rPr lang="en-IN" dirty="0"/>
              <a:t> extends </a:t>
            </a:r>
            <a:r>
              <a:rPr lang="en-IN" dirty="0" err="1"/>
              <a:t>JFrame</a:t>
            </a:r>
            <a:r>
              <a:rPr lang="en-IN" dirty="0"/>
              <a:t> {</a:t>
            </a:r>
          </a:p>
          <a:p>
            <a:endParaRPr lang="en-IN" dirty="0"/>
          </a:p>
          <a:p>
            <a:r>
              <a:rPr lang="en-IN" dirty="0"/>
              <a:t>    public static void main(String[] </a:t>
            </a:r>
            <a:r>
              <a:rPr lang="en-IN" dirty="0" err="1"/>
              <a:t>args</a:t>
            </a:r>
            <a:r>
              <a:rPr lang="en-IN" dirty="0"/>
              <a:t>) {</a:t>
            </a:r>
          </a:p>
          <a:p>
            <a:r>
              <a:rPr lang="en-IN" dirty="0"/>
              <a:t>        </a:t>
            </a:r>
            <a:r>
              <a:rPr lang="en-IN" dirty="0" err="1"/>
              <a:t>SwingUtilities.invokeLater</a:t>
            </a:r>
            <a:r>
              <a:rPr lang="en-IN" dirty="0"/>
              <a:t>(() -&gt; {</a:t>
            </a:r>
          </a:p>
          <a:p>
            <a:r>
              <a:rPr lang="en-IN" dirty="0"/>
              <a:t>            </a:t>
            </a:r>
            <a:r>
              <a:rPr lang="en-IN" dirty="0" err="1"/>
              <a:t>HomePage</a:t>
            </a:r>
            <a:r>
              <a:rPr lang="en-IN" dirty="0"/>
              <a:t> homepage = new </a:t>
            </a:r>
            <a:r>
              <a:rPr lang="en-IN" dirty="0" err="1"/>
              <a:t>HomePage</a:t>
            </a:r>
            <a:r>
              <a:rPr lang="en-IN" dirty="0"/>
              <a:t>();</a:t>
            </a:r>
          </a:p>
          <a:p>
            <a:r>
              <a:rPr lang="en-IN" dirty="0"/>
              <a:t>            </a:t>
            </a:r>
            <a:r>
              <a:rPr lang="en-IN" dirty="0" err="1"/>
              <a:t>homepage.createAndShowGUI</a:t>
            </a:r>
            <a:r>
              <a:rPr lang="en-IN" dirty="0"/>
              <a:t>();</a:t>
            </a:r>
          </a:p>
          <a:p>
            <a:r>
              <a:rPr lang="en-IN" dirty="0"/>
              <a:t>        });</a:t>
            </a:r>
          </a:p>
          <a:p>
            <a:r>
              <a:rPr lang="en-IN" dirty="0"/>
              <a:t>    }</a:t>
            </a:r>
          </a:p>
          <a:p>
            <a:r>
              <a:rPr lang="en-IN" dirty="0"/>
              <a:t>    public void </a:t>
            </a:r>
            <a:r>
              <a:rPr lang="en-IN" dirty="0" err="1"/>
              <a:t>createAndShowGUI</a:t>
            </a:r>
            <a:r>
              <a:rPr lang="en-IN" dirty="0"/>
              <a:t>() {</a:t>
            </a:r>
          </a:p>
          <a:p>
            <a:r>
              <a:rPr lang="en-IN" dirty="0"/>
              <a:t>    </a:t>
            </a:r>
            <a:r>
              <a:rPr lang="en-IN" dirty="0" err="1"/>
              <a:t>setDefaultCloseOperation</a:t>
            </a:r>
            <a:r>
              <a:rPr lang="en-IN" dirty="0"/>
              <a:t>(</a:t>
            </a:r>
            <a:r>
              <a:rPr lang="en-IN" dirty="0" err="1"/>
              <a:t>JFrame.EXIT_ON_CLOSE</a:t>
            </a:r>
            <a:r>
              <a:rPr lang="en-IN" dirty="0"/>
              <a:t>);</a:t>
            </a:r>
          </a:p>
          <a:p>
            <a:r>
              <a:rPr lang="en-IN" dirty="0"/>
              <a:t>    </a:t>
            </a:r>
            <a:r>
              <a:rPr lang="en-IN" dirty="0" err="1"/>
              <a:t>setTitle</a:t>
            </a:r>
            <a:r>
              <a:rPr lang="en-IN" dirty="0"/>
              <a:t>("Project Homepage");</a:t>
            </a:r>
          </a:p>
          <a:p>
            <a:r>
              <a:rPr lang="en-IN" dirty="0"/>
              <a:t>    </a:t>
            </a:r>
            <a:r>
              <a:rPr lang="en-IN" dirty="0" err="1"/>
              <a:t>setSize</a:t>
            </a:r>
            <a:r>
              <a:rPr lang="en-IN" dirty="0"/>
              <a:t>(800, 600);</a:t>
            </a:r>
          </a:p>
          <a:p>
            <a:r>
              <a:rPr lang="en-IN" dirty="0"/>
              <a:t>    </a:t>
            </a:r>
            <a:r>
              <a:rPr lang="en-IN" dirty="0" err="1"/>
              <a:t>setLocationRelativeTo</a:t>
            </a:r>
            <a:r>
              <a:rPr lang="en-IN" dirty="0"/>
              <a:t>(null);</a:t>
            </a:r>
          </a:p>
          <a:p>
            <a:endParaRPr lang="en-IN" dirty="0"/>
          </a:p>
          <a:p>
            <a:r>
              <a:rPr lang="en-IN" dirty="0"/>
              <a:t>    // Create the layout components</a:t>
            </a:r>
          </a:p>
          <a:p>
            <a:r>
              <a:rPr lang="en-IN" dirty="0"/>
              <a:t>    </a:t>
            </a:r>
            <a:r>
              <a:rPr lang="en-IN" dirty="0" err="1"/>
              <a:t>JPanel</a:t>
            </a:r>
            <a:r>
              <a:rPr lang="en-IN" dirty="0"/>
              <a:t> </a:t>
            </a:r>
            <a:r>
              <a:rPr lang="en-IN" dirty="0" err="1"/>
              <a:t>welcomeInfoImagePanel</a:t>
            </a:r>
            <a:r>
              <a:rPr lang="en-IN" dirty="0"/>
              <a:t> = new </a:t>
            </a:r>
            <a:r>
              <a:rPr lang="en-IN" dirty="0" err="1"/>
              <a:t>JPanel</a:t>
            </a:r>
            <a:r>
              <a:rPr lang="en-IN" dirty="0"/>
              <a:t>();</a:t>
            </a:r>
          </a:p>
          <a:p>
            <a:r>
              <a:rPr lang="en-IN" dirty="0"/>
              <a:t>    </a:t>
            </a:r>
            <a:r>
              <a:rPr lang="en-IN" dirty="0" err="1"/>
              <a:t>JPanel</a:t>
            </a:r>
            <a:r>
              <a:rPr lang="en-IN" dirty="0"/>
              <a:t> </a:t>
            </a:r>
            <a:r>
              <a:rPr lang="en-IN" dirty="0" err="1"/>
              <a:t>topPanel</a:t>
            </a:r>
            <a:r>
              <a:rPr lang="en-IN" dirty="0"/>
              <a:t> = new </a:t>
            </a:r>
            <a:r>
              <a:rPr lang="en-IN" dirty="0" err="1"/>
              <a:t>JPanel</a:t>
            </a:r>
            <a:r>
              <a:rPr lang="en-IN" dirty="0"/>
              <a:t>();</a:t>
            </a:r>
          </a:p>
          <a:p>
            <a:r>
              <a:rPr lang="en-IN" dirty="0"/>
              <a:t>    </a:t>
            </a:r>
            <a:r>
              <a:rPr lang="en-IN" dirty="0" err="1"/>
              <a:t>JPanel</a:t>
            </a:r>
            <a:r>
              <a:rPr lang="en-IN" dirty="0"/>
              <a:t> </a:t>
            </a:r>
            <a:r>
              <a:rPr lang="en-IN" dirty="0" err="1"/>
              <a:t>infoImagePanel</a:t>
            </a:r>
            <a:r>
              <a:rPr lang="en-IN" dirty="0"/>
              <a:t> = new </a:t>
            </a:r>
            <a:r>
              <a:rPr lang="en-IN" dirty="0" err="1"/>
              <a:t>JPanel</a:t>
            </a:r>
            <a:r>
              <a:rPr lang="en-IN" dirty="0"/>
              <a:t>();</a:t>
            </a:r>
          </a:p>
          <a:p>
            <a:r>
              <a:rPr lang="en-IN" dirty="0"/>
              <a:t>    </a:t>
            </a:r>
            <a:r>
              <a:rPr lang="en-IN" dirty="0" err="1"/>
              <a:t>JPanel</a:t>
            </a:r>
            <a:r>
              <a:rPr lang="en-IN" dirty="0"/>
              <a:t> </a:t>
            </a:r>
            <a:r>
              <a:rPr lang="en-IN" dirty="0" err="1"/>
              <a:t>infoPanel</a:t>
            </a:r>
            <a:r>
              <a:rPr lang="en-IN" dirty="0"/>
              <a:t> = new </a:t>
            </a:r>
            <a:r>
              <a:rPr lang="en-IN" dirty="0" err="1"/>
              <a:t>JPanel</a:t>
            </a:r>
            <a:r>
              <a:rPr lang="en-IN" dirty="0"/>
              <a:t>();</a:t>
            </a:r>
          </a:p>
          <a:p>
            <a:r>
              <a:rPr lang="en-IN" dirty="0"/>
              <a:t>    </a:t>
            </a:r>
            <a:r>
              <a:rPr lang="en-IN" dirty="0" err="1"/>
              <a:t>JPanel</a:t>
            </a:r>
            <a:r>
              <a:rPr lang="en-IN" dirty="0"/>
              <a:t> </a:t>
            </a:r>
            <a:r>
              <a:rPr lang="en-IN" dirty="0" err="1"/>
              <a:t>imagePanel</a:t>
            </a:r>
            <a:r>
              <a:rPr lang="en-IN" dirty="0"/>
              <a:t> = new </a:t>
            </a:r>
            <a:r>
              <a:rPr lang="en-IN" dirty="0" err="1"/>
              <a:t>JPanel</a:t>
            </a:r>
            <a:r>
              <a:rPr lang="en-IN" dirty="0"/>
              <a:t>();</a:t>
            </a:r>
          </a:p>
        </p:txBody>
      </p:sp>
    </p:spTree>
    <p:extLst>
      <p:ext uri="{BB962C8B-B14F-4D97-AF65-F5344CB8AC3E}">
        <p14:creationId xmlns:p14="http://schemas.microsoft.com/office/powerpoint/2010/main" val="990110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07AD2E-F26D-8041-58C0-7B708D569178}"/>
              </a:ext>
            </a:extLst>
          </p:cNvPr>
          <p:cNvSpPr txBox="1"/>
          <p:nvPr/>
        </p:nvSpPr>
        <p:spPr>
          <a:xfrm>
            <a:off x="349250" y="781050"/>
            <a:ext cx="6629400" cy="8956298"/>
          </a:xfrm>
          <a:prstGeom prst="rect">
            <a:avLst/>
          </a:prstGeom>
          <a:noFill/>
        </p:spPr>
        <p:txBody>
          <a:bodyPr wrap="square">
            <a:spAutoFit/>
          </a:bodyPr>
          <a:lstStyle/>
          <a:p>
            <a:r>
              <a:rPr lang="en-IN" dirty="0"/>
              <a:t>// Create the buttons</a:t>
            </a:r>
          </a:p>
          <a:p>
            <a:r>
              <a:rPr lang="en-IN" dirty="0"/>
              <a:t>    </a:t>
            </a:r>
            <a:r>
              <a:rPr lang="en-IN" dirty="0" err="1"/>
              <a:t>JButton</a:t>
            </a:r>
            <a:r>
              <a:rPr lang="en-IN" dirty="0"/>
              <a:t> </a:t>
            </a:r>
            <a:r>
              <a:rPr lang="en-IN" dirty="0" err="1"/>
              <a:t>homeButton</a:t>
            </a:r>
            <a:r>
              <a:rPr lang="en-IN" dirty="0"/>
              <a:t> = new </a:t>
            </a:r>
            <a:r>
              <a:rPr lang="en-IN" dirty="0" err="1"/>
              <a:t>JButton</a:t>
            </a:r>
            <a:r>
              <a:rPr lang="en-IN" dirty="0"/>
              <a:t>("Home");</a:t>
            </a:r>
          </a:p>
          <a:p>
            <a:r>
              <a:rPr lang="en-IN" dirty="0"/>
              <a:t>    </a:t>
            </a:r>
            <a:r>
              <a:rPr lang="en-IN" dirty="0" err="1"/>
              <a:t>JButton</a:t>
            </a:r>
            <a:r>
              <a:rPr lang="en-IN" dirty="0"/>
              <a:t> </a:t>
            </a:r>
            <a:r>
              <a:rPr lang="en-IN" dirty="0" err="1"/>
              <a:t>reviewButton</a:t>
            </a:r>
            <a:r>
              <a:rPr lang="en-IN" dirty="0"/>
              <a:t> = new </a:t>
            </a:r>
            <a:r>
              <a:rPr lang="en-IN" dirty="0" err="1"/>
              <a:t>JButton</a:t>
            </a:r>
            <a:r>
              <a:rPr lang="en-IN" dirty="0"/>
              <a:t>("Review");</a:t>
            </a:r>
          </a:p>
          <a:p>
            <a:r>
              <a:rPr lang="en-IN" dirty="0"/>
              <a:t>    </a:t>
            </a:r>
            <a:r>
              <a:rPr lang="en-IN" dirty="0" err="1"/>
              <a:t>JButton</a:t>
            </a:r>
            <a:r>
              <a:rPr lang="en-IN" dirty="0"/>
              <a:t> </a:t>
            </a:r>
            <a:r>
              <a:rPr lang="en-IN" dirty="0" err="1"/>
              <a:t>profileButton</a:t>
            </a:r>
            <a:r>
              <a:rPr lang="en-IN" dirty="0"/>
              <a:t> = new </a:t>
            </a:r>
            <a:r>
              <a:rPr lang="en-IN" dirty="0" err="1"/>
              <a:t>JButton</a:t>
            </a:r>
            <a:r>
              <a:rPr lang="en-IN" dirty="0"/>
              <a:t>("Profile");</a:t>
            </a:r>
          </a:p>
          <a:p>
            <a:r>
              <a:rPr lang="en-IN" dirty="0"/>
              <a:t>    </a:t>
            </a:r>
            <a:r>
              <a:rPr lang="en-IN" dirty="0" err="1"/>
              <a:t>JButton</a:t>
            </a:r>
            <a:r>
              <a:rPr lang="en-IN" dirty="0"/>
              <a:t> </a:t>
            </a:r>
            <a:r>
              <a:rPr lang="en-IN" dirty="0" err="1"/>
              <a:t>logoutButton</a:t>
            </a:r>
            <a:r>
              <a:rPr lang="en-IN" dirty="0"/>
              <a:t> = new </a:t>
            </a:r>
            <a:r>
              <a:rPr lang="en-IN" dirty="0" err="1"/>
              <a:t>JButton</a:t>
            </a:r>
            <a:r>
              <a:rPr lang="en-IN" dirty="0"/>
              <a:t>("Logout");</a:t>
            </a:r>
          </a:p>
          <a:p>
            <a:r>
              <a:rPr lang="en-IN" dirty="0"/>
              <a:t>    </a:t>
            </a:r>
            <a:r>
              <a:rPr lang="en-IN" dirty="0" err="1"/>
              <a:t>JButton</a:t>
            </a:r>
            <a:r>
              <a:rPr lang="en-IN" dirty="0"/>
              <a:t> </a:t>
            </a:r>
            <a:r>
              <a:rPr lang="en-IN" dirty="0" err="1"/>
              <a:t>exitButton</a:t>
            </a:r>
            <a:r>
              <a:rPr lang="en-IN" dirty="0"/>
              <a:t> = new </a:t>
            </a:r>
            <a:r>
              <a:rPr lang="en-IN" dirty="0" err="1"/>
              <a:t>JButton</a:t>
            </a:r>
            <a:r>
              <a:rPr lang="en-IN" dirty="0"/>
              <a:t>("Exit");</a:t>
            </a:r>
          </a:p>
          <a:p>
            <a:endParaRPr lang="en-IN" dirty="0"/>
          </a:p>
          <a:p>
            <a:r>
              <a:rPr lang="en-IN" dirty="0"/>
              <a:t>    // Set the button </a:t>
            </a:r>
            <a:r>
              <a:rPr lang="en-IN" dirty="0" err="1"/>
              <a:t>colors</a:t>
            </a:r>
            <a:endParaRPr lang="en-IN" dirty="0"/>
          </a:p>
          <a:p>
            <a:r>
              <a:rPr lang="en-IN" dirty="0"/>
              <a:t>    </a:t>
            </a:r>
            <a:r>
              <a:rPr lang="en-IN" dirty="0" err="1"/>
              <a:t>Color</a:t>
            </a:r>
            <a:r>
              <a:rPr lang="en-IN" dirty="0"/>
              <a:t> </a:t>
            </a:r>
            <a:r>
              <a:rPr lang="en-IN" dirty="0" err="1"/>
              <a:t>buttonColor</a:t>
            </a:r>
            <a:r>
              <a:rPr lang="en-IN" dirty="0"/>
              <a:t> = new </a:t>
            </a:r>
            <a:r>
              <a:rPr lang="en-IN" dirty="0" err="1"/>
              <a:t>Color</a:t>
            </a:r>
            <a:r>
              <a:rPr lang="en-IN" dirty="0"/>
              <a:t>(17, 30, 108);</a:t>
            </a:r>
          </a:p>
          <a:p>
            <a:r>
              <a:rPr lang="en-IN" dirty="0"/>
              <a:t>    </a:t>
            </a:r>
            <a:r>
              <a:rPr lang="en-IN" dirty="0" err="1"/>
              <a:t>Color</a:t>
            </a:r>
            <a:r>
              <a:rPr lang="en-IN" dirty="0"/>
              <a:t> </a:t>
            </a:r>
            <a:r>
              <a:rPr lang="en-IN" dirty="0" err="1"/>
              <a:t>buttonHoverColor</a:t>
            </a:r>
            <a:r>
              <a:rPr lang="en-IN" dirty="0"/>
              <a:t> = new </a:t>
            </a:r>
            <a:r>
              <a:rPr lang="en-IN" dirty="0" err="1"/>
              <a:t>Color</a:t>
            </a:r>
            <a:r>
              <a:rPr lang="en-IN" dirty="0"/>
              <a:t>(175, 238, 238);</a:t>
            </a:r>
          </a:p>
          <a:p>
            <a:endParaRPr lang="en-IN" dirty="0"/>
          </a:p>
          <a:p>
            <a:r>
              <a:rPr lang="en-IN" dirty="0"/>
              <a:t>    </a:t>
            </a:r>
            <a:r>
              <a:rPr lang="en-IN" dirty="0" err="1"/>
              <a:t>homeButton.setBackground</a:t>
            </a:r>
            <a:r>
              <a:rPr lang="en-IN" dirty="0"/>
              <a:t>(</a:t>
            </a:r>
            <a:r>
              <a:rPr lang="en-IN" dirty="0" err="1"/>
              <a:t>buttonColor</a:t>
            </a:r>
            <a:r>
              <a:rPr lang="en-IN" dirty="0"/>
              <a:t>);</a:t>
            </a:r>
          </a:p>
          <a:p>
            <a:r>
              <a:rPr lang="en-IN" dirty="0"/>
              <a:t>    </a:t>
            </a:r>
            <a:r>
              <a:rPr lang="en-IN" dirty="0" err="1"/>
              <a:t>homeButton.setForeground</a:t>
            </a:r>
            <a:r>
              <a:rPr lang="en-IN" dirty="0"/>
              <a:t>(</a:t>
            </a:r>
            <a:r>
              <a:rPr lang="en-IN" dirty="0" err="1"/>
              <a:t>Color.WHITE</a:t>
            </a:r>
            <a:r>
              <a:rPr lang="en-IN" dirty="0"/>
              <a:t>);</a:t>
            </a:r>
          </a:p>
          <a:p>
            <a:r>
              <a:rPr lang="en-IN" dirty="0"/>
              <a:t>    </a:t>
            </a:r>
            <a:r>
              <a:rPr lang="en-IN" dirty="0" err="1"/>
              <a:t>homeButton.setFocusPainted</a:t>
            </a:r>
            <a:r>
              <a:rPr lang="en-IN" dirty="0"/>
              <a:t>(false);</a:t>
            </a:r>
          </a:p>
          <a:p>
            <a:r>
              <a:rPr lang="en-IN" dirty="0"/>
              <a:t>    </a:t>
            </a:r>
            <a:r>
              <a:rPr lang="en-IN" dirty="0" err="1"/>
              <a:t>homeButton.addMouseListener</a:t>
            </a:r>
            <a:r>
              <a:rPr lang="en-IN" dirty="0"/>
              <a:t>(new </a:t>
            </a:r>
            <a:r>
              <a:rPr lang="en-IN" dirty="0" err="1"/>
              <a:t>ButtonHoverListener</a:t>
            </a:r>
            <a:r>
              <a:rPr lang="en-IN" dirty="0"/>
              <a:t>(</a:t>
            </a:r>
            <a:r>
              <a:rPr lang="en-IN" dirty="0" err="1"/>
              <a:t>homeButton</a:t>
            </a:r>
            <a:r>
              <a:rPr lang="en-IN" dirty="0"/>
              <a:t>, </a:t>
            </a:r>
            <a:r>
              <a:rPr lang="en-IN" dirty="0" err="1"/>
              <a:t>buttonColor</a:t>
            </a:r>
            <a:r>
              <a:rPr lang="en-IN" dirty="0"/>
              <a:t>, </a:t>
            </a:r>
            <a:r>
              <a:rPr lang="en-IN" dirty="0" err="1"/>
              <a:t>buttonHoverColor</a:t>
            </a:r>
            <a:r>
              <a:rPr lang="en-IN" dirty="0"/>
              <a:t>));</a:t>
            </a:r>
          </a:p>
          <a:p>
            <a:r>
              <a:rPr lang="en-IN" dirty="0"/>
              <a:t>    </a:t>
            </a:r>
            <a:r>
              <a:rPr lang="en-IN" dirty="0" err="1"/>
              <a:t>reviewButton.setBackground</a:t>
            </a:r>
            <a:r>
              <a:rPr lang="en-IN" dirty="0"/>
              <a:t>(</a:t>
            </a:r>
            <a:r>
              <a:rPr lang="en-IN" dirty="0" err="1"/>
              <a:t>buttonColor</a:t>
            </a:r>
            <a:r>
              <a:rPr lang="en-IN" dirty="0"/>
              <a:t>);</a:t>
            </a:r>
          </a:p>
          <a:p>
            <a:r>
              <a:rPr lang="en-IN" dirty="0"/>
              <a:t>    </a:t>
            </a:r>
            <a:r>
              <a:rPr lang="en-IN" dirty="0" err="1"/>
              <a:t>reviewButton.setForeground</a:t>
            </a:r>
            <a:r>
              <a:rPr lang="en-IN" dirty="0"/>
              <a:t>(</a:t>
            </a:r>
            <a:r>
              <a:rPr lang="en-IN" dirty="0" err="1"/>
              <a:t>Color.WHITE</a:t>
            </a:r>
            <a:r>
              <a:rPr lang="en-IN" dirty="0"/>
              <a:t>);</a:t>
            </a:r>
          </a:p>
          <a:p>
            <a:r>
              <a:rPr lang="en-IN" dirty="0"/>
              <a:t>    </a:t>
            </a:r>
            <a:r>
              <a:rPr lang="en-IN" dirty="0" err="1"/>
              <a:t>reviewButton.setFocusPainted</a:t>
            </a:r>
            <a:r>
              <a:rPr lang="en-IN" dirty="0"/>
              <a:t>(false);</a:t>
            </a:r>
          </a:p>
          <a:p>
            <a:r>
              <a:rPr lang="en-IN" dirty="0"/>
              <a:t>    </a:t>
            </a:r>
            <a:r>
              <a:rPr lang="en-IN" dirty="0" err="1"/>
              <a:t>reviewButton.addMouseListener</a:t>
            </a:r>
            <a:r>
              <a:rPr lang="en-IN" dirty="0"/>
              <a:t>(new </a:t>
            </a:r>
            <a:r>
              <a:rPr lang="en-IN" dirty="0" err="1"/>
              <a:t>ButtonHoverListener</a:t>
            </a:r>
            <a:r>
              <a:rPr lang="en-IN" dirty="0"/>
              <a:t>(</a:t>
            </a:r>
            <a:r>
              <a:rPr lang="en-IN" dirty="0" err="1"/>
              <a:t>reviewButton</a:t>
            </a:r>
            <a:r>
              <a:rPr lang="en-IN" dirty="0"/>
              <a:t>, </a:t>
            </a:r>
            <a:r>
              <a:rPr lang="en-IN" dirty="0" err="1"/>
              <a:t>buttonColor</a:t>
            </a:r>
            <a:r>
              <a:rPr lang="en-IN" dirty="0"/>
              <a:t>, </a:t>
            </a:r>
            <a:r>
              <a:rPr lang="en-IN" dirty="0" err="1"/>
              <a:t>buttonHoverColor</a:t>
            </a:r>
            <a:r>
              <a:rPr lang="en-IN" dirty="0"/>
              <a:t>));</a:t>
            </a:r>
          </a:p>
          <a:p>
            <a:r>
              <a:rPr lang="en-IN" dirty="0"/>
              <a:t>    </a:t>
            </a:r>
            <a:r>
              <a:rPr lang="en-IN" dirty="0" err="1"/>
              <a:t>profileButton.setBackground</a:t>
            </a:r>
            <a:r>
              <a:rPr lang="en-IN" dirty="0"/>
              <a:t>(</a:t>
            </a:r>
            <a:r>
              <a:rPr lang="en-IN" dirty="0" err="1"/>
              <a:t>buttonColor</a:t>
            </a:r>
            <a:r>
              <a:rPr lang="en-IN" dirty="0"/>
              <a:t>);</a:t>
            </a:r>
          </a:p>
          <a:p>
            <a:r>
              <a:rPr lang="en-IN" dirty="0"/>
              <a:t>    </a:t>
            </a:r>
            <a:r>
              <a:rPr lang="en-IN" dirty="0" err="1"/>
              <a:t>profileButton.setForeground</a:t>
            </a:r>
            <a:r>
              <a:rPr lang="en-IN" dirty="0"/>
              <a:t>(</a:t>
            </a:r>
            <a:r>
              <a:rPr lang="en-IN" dirty="0" err="1"/>
              <a:t>Color.WHITE</a:t>
            </a:r>
            <a:r>
              <a:rPr lang="en-IN" dirty="0"/>
              <a:t>);</a:t>
            </a:r>
          </a:p>
          <a:p>
            <a:r>
              <a:rPr lang="en-IN" dirty="0"/>
              <a:t>    </a:t>
            </a:r>
            <a:r>
              <a:rPr lang="en-IN" dirty="0" err="1"/>
              <a:t>profileButton.setFocusPainted</a:t>
            </a:r>
            <a:r>
              <a:rPr lang="en-IN" dirty="0"/>
              <a:t>(false);</a:t>
            </a:r>
          </a:p>
          <a:p>
            <a:r>
              <a:rPr lang="en-IN" dirty="0"/>
              <a:t>    </a:t>
            </a:r>
            <a:r>
              <a:rPr lang="en-IN" dirty="0" err="1"/>
              <a:t>profileButton.addMouseListener</a:t>
            </a:r>
            <a:r>
              <a:rPr lang="en-IN" dirty="0"/>
              <a:t>(new </a:t>
            </a:r>
            <a:r>
              <a:rPr lang="en-IN" dirty="0" err="1"/>
              <a:t>ButtonHoverListener</a:t>
            </a:r>
            <a:r>
              <a:rPr lang="en-IN" dirty="0"/>
              <a:t>(</a:t>
            </a:r>
            <a:r>
              <a:rPr lang="en-IN" dirty="0" err="1"/>
              <a:t>profileButton</a:t>
            </a:r>
            <a:r>
              <a:rPr lang="en-IN" dirty="0"/>
              <a:t>, </a:t>
            </a:r>
            <a:r>
              <a:rPr lang="en-IN" dirty="0" err="1"/>
              <a:t>buttonColor</a:t>
            </a:r>
            <a:r>
              <a:rPr lang="en-IN" dirty="0"/>
              <a:t>, </a:t>
            </a:r>
            <a:r>
              <a:rPr lang="en-IN" dirty="0" err="1"/>
              <a:t>buttonHoverColor</a:t>
            </a:r>
            <a:r>
              <a:rPr lang="en-IN" dirty="0"/>
              <a:t>));</a:t>
            </a:r>
          </a:p>
          <a:p>
            <a:r>
              <a:rPr lang="en-IN" dirty="0"/>
              <a:t>    </a:t>
            </a:r>
            <a:r>
              <a:rPr lang="en-IN" dirty="0" err="1"/>
              <a:t>logoutButton.setBackground</a:t>
            </a:r>
            <a:r>
              <a:rPr lang="en-IN" dirty="0"/>
              <a:t>(</a:t>
            </a:r>
            <a:r>
              <a:rPr lang="en-IN" dirty="0" err="1"/>
              <a:t>buttonColor</a:t>
            </a:r>
            <a:r>
              <a:rPr lang="en-IN" dirty="0"/>
              <a:t>);</a:t>
            </a:r>
          </a:p>
          <a:p>
            <a:r>
              <a:rPr lang="en-IN" dirty="0"/>
              <a:t>    </a:t>
            </a:r>
            <a:r>
              <a:rPr lang="en-IN" dirty="0" err="1"/>
              <a:t>logoutButton.setForeground</a:t>
            </a:r>
            <a:r>
              <a:rPr lang="en-IN" dirty="0"/>
              <a:t>(</a:t>
            </a:r>
            <a:r>
              <a:rPr lang="en-IN" dirty="0" err="1"/>
              <a:t>Color.WHITE</a:t>
            </a:r>
            <a:r>
              <a:rPr lang="en-IN" dirty="0"/>
              <a:t>);</a:t>
            </a:r>
          </a:p>
          <a:p>
            <a:r>
              <a:rPr lang="en-IN" dirty="0"/>
              <a:t>    </a:t>
            </a:r>
            <a:r>
              <a:rPr lang="en-IN" dirty="0" err="1"/>
              <a:t>logoutButton.setFocusPainted</a:t>
            </a:r>
            <a:r>
              <a:rPr lang="en-IN" dirty="0"/>
              <a:t>(false);</a:t>
            </a:r>
          </a:p>
          <a:p>
            <a:r>
              <a:rPr lang="en-IN" dirty="0"/>
              <a:t>    </a:t>
            </a:r>
            <a:r>
              <a:rPr lang="en-IN" dirty="0" err="1"/>
              <a:t>logoutButton.addMouseListener</a:t>
            </a:r>
            <a:r>
              <a:rPr lang="en-IN" dirty="0"/>
              <a:t>(new </a:t>
            </a:r>
            <a:r>
              <a:rPr lang="en-IN" dirty="0" err="1"/>
              <a:t>ButtonHoverListener</a:t>
            </a:r>
            <a:r>
              <a:rPr lang="en-IN" dirty="0"/>
              <a:t>(</a:t>
            </a:r>
            <a:r>
              <a:rPr lang="en-IN" dirty="0" err="1"/>
              <a:t>logoutButton</a:t>
            </a:r>
            <a:r>
              <a:rPr lang="en-IN" dirty="0"/>
              <a:t>, </a:t>
            </a:r>
            <a:r>
              <a:rPr lang="en-IN" dirty="0" err="1"/>
              <a:t>buttonColor</a:t>
            </a:r>
            <a:r>
              <a:rPr lang="en-IN" dirty="0"/>
              <a:t>, </a:t>
            </a:r>
            <a:r>
              <a:rPr lang="en-IN" dirty="0" err="1"/>
              <a:t>buttonHoverColor</a:t>
            </a:r>
            <a:r>
              <a:rPr lang="en-IN" dirty="0"/>
              <a:t>));</a:t>
            </a:r>
          </a:p>
        </p:txBody>
      </p:sp>
    </p:spTree>
    <p:extLst>
      <p:ext uri="{BB962C8B-B14F-4D97-AF65-F5344CB8AC3E}">
        <p14:creationId xmlns:p14="http://schemas.microsoft.com/office/powerpoint/2010/main" val="137767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337A57-4ACC-37F1-1232-BF95AA692858}"/>
              </a:ext>
            </a:extLst>
          </p:cNvPr>
          <p:cNvSpPr txBox="1"/>
          <p:nvPr/>
        </p:nvSpPr>
        <p:spPr>
          <a:xfrm>
            <a:off x="425450" y="1085850"/>
            <a:ext cx="6400800" cy="7571303"/>
          </a:xfrm>
          <a:prstGeom prst="rect">
            <a:avLst/>
          </a:prstGeom>
          <a:noFill/>
        </p:spPr>
        <p:txBody>
          <a:bodyPr wrap="square">
            <a:spAutoFit/>
          </a:bodyPr>
          <a:lstStyle/>
          <a:p>
            <a:r>
              <a:rPr lang="en-IN" dirty="0" err="1"/>
              <a:t>exitButton.setBackground</a:t>
            </a:r>
            <a:r>
              <a:rPr lang="en-IN" dirty="0"/>
              <a:t>(</a:t>
            </a:r>
            <a:r>
              <a:rPr lang="en-IN" dirty="0" err="1"/>
              <a:t>buttonColor</a:t>
            </a:r>
            <a:r>
              <a:rPr lang="en-IN" dirty="0"/>
              <a:t>);</a:t>
            </a:r>
          </a:p>
          <a:p>
            <a:r>
              <a:rPr lang="en-IN" dirty="0"/>
              <a:t>    </a:t>
            </a:r>
            <a:r>
              <a:rPr lang="en-IN" dirty="0" err="1"/>
              <a:t>exitButton.setForeground</a:t>
            </a:r>
            <a:r>
              <a:rPr lang="en-IN" dirty="0"/>
              <a:t>(</a:t>
            </a:r>
            <a:r>
              <a:rPr lang="en-IN" dirty="0" err="1"/>
              <a:t>Color.WHITE</a:t>
            </a:r>
            <a:r>
              <a:rPr lang="en-IN" dirty="0"/>
              <a:t>);</a:t>
            </a:r>
          </a:p>
          <a:p>
            <a:r>
              <a:rPr lang="en-IN" dirty="0"/>
              <a:t>    </a:t>
            </a:r>
            <a:r>
              <a:rPr lang="en-IN" dirty="0" err="1"/>
              <a:t>exitButton.setFocusPainted</a:t>
            </a:r>
            <a:r>
              <a:rPr lang="en-IN" dirty="0"/>
              <a:t>(false);</a:t>
            </a:r>
          </a:p>
          <a:p>
            <a:r>
              <a:rPr lang="en-IN" dirty="0"/>
              <a:t>    </a:t>
            </a:r>
            <a:r>
              <a:rPr lang="en-IN" dirty="0" err="1"/>
              <a:t>exitButton.addMouseListener</a:t>
            </a:r>
            <a:r>
              <a:rPr lang="en-IN" dirty="0"/>
              <a:t>(new </a:t>
            </a:r>
            <a:r>
              <a:rPr lang="en-IN" dirty="0" err="1"/>
              <a:t>ButtonHoverListener</a:t>
            </a:r>
            <a:r>
              <a:rPr lang="en-IN" dirty="0"/>
              <a:t>(</a:t>
            </a:r>
            <a:r>
              <a:rPr lang="en-IN" dirty="0" err="1"/>
              <a:t>exitButton</a:t>
            </a:r>
            <a:r>
              <a:rPr lang="en-IN" dirty="0"/>
              <a:t>, </a:t>
            </a:r>
            <a:r>
              <a:rPr lang="en-IN" dirty="0" err="1"/>
              <a:t>buttonColor</a:t>
            </a:r>
            <a:r>
              <a:rPr lang="en-IN" dirty="0"/>
              <a:t>, </a:t>
            </a:r>
            <a:r>
              <a:rPr lang="en-IN" dirty="0" err="1"/>
              <a:t>buttonHoverColor</a:t>
            </a:r>
            <a:r>
              <a:rPr lang="en-IN" dirty="0"/>
              <a:t>));</a:t>
            </a:r>
          </a:p>
          <a:p>
            <a:endParaRPr lang="en-IN" dirty="0"/>
          </a:p>
          <a:p>
            <a:r>
              <a:rPr lang="en-IN" dirty="0"/>
              <a:t>    </a:t>
            </a:r>
            <a:r>
              <a:rPr lang="en-IN" dirty="0" err="1"/>
              <a:t>JLabel</a:t>
            </a:r>
            <a:r>
              <a:rPr lang="en-IN" dirty="0"/>
              <a:t> </a:t>
            </a:r>
            <a:r>
              <a:rPr lang="en-IN" dirty="0" err="1"/>
              <a:t>welcomeLabel</a:t>
            </a:r>
            <a:r>
              <a:rPr lang="en-IN" dirty="0"/>
              <a:t> = new </a:t>
            </a:r>
            <a:r>
              <a:rPr lang="en-IN" dirty="0" err="1"/>
              <a:t>JLabel</a:t>
            </a:r>
            <a:r>
              <a:rPr lang="en-IN" dirty="0"/>
              <a:t>("&lt;html&gt;&lt;body&gt;&lt;font size='6'&gt;Welcome!&lt;/font&gt;&lt;/body&gt;&lt;/html&gt;");</a:t>
            </a:r>
          </a:p>
          <a:p>
            <a:endParaRPr lang="en-IN" dirty="0"/>
          </a:p>
          <a:p>
            <a:r>
              <a:rPr lang="en-IN" dirty="0"/>
              <a:t>    // Create the project info label</a:t>
            </a:r>
          </a:p>
          <a:p>
            <a:r>
              <a:rPr lang="en-IN" dirty="0"/>
              <a:t>    </a:t>
            </a:r>
            <a:r>
              <a:rPr lang="en-IN" dirty="0" err="1"/>
              <a:t>JLabel</a:t>
            </a:r>
            <a:r>
              <a:rPr lang="en-IN" dirty="0"/>
              <a:t> </a:t>
            </a:r>
            <a:r>
              <a:rPr lang="en-IN" dirty="0" err="1"/>
              <a:t>infoLabel</a:t>
            </a:r>
            <a:r>
              <a:rPr lang="en-IN" dirty="0"/>
              <a:t> = new </a:t>
            </a:r>
            <a:r>
              <a:rPr lang="en-IN" dirty="0" err="1"/>
              <a:t>JLabel</a:t>
            </a:r>
            <a:r>
              <a:rPr lang="en-IN" dirty="0"/>
              <a:t>("&lt;html&gt;&lt;body&gt;&lt;font size='5'&gt;This is a project that allows users to search for medicine reviews, "</a:t>
            </a:r>
          </a:p>
          <a:p>
            <a:r>
              <a:rPr lang="en-IN" dirty="0"/>
              <a:t>            + "insert new reviews, delete existing reviews, and update their own reviews.&lt;</a:t>
            </a:r>
            <a:r>
              <a:rPr lang="en-IN" dirty="0" err="1"/>
              <a:t>br</a:t>
            </a:r>
            <a:r>
              <a:rPr lang="en-IN" dirty="0"/>
              <a:t>&gt;&lt;</a:t>
            </a:r>
            <a:r>
              <a:rPr lang="en-IN" dirty="0" err="1"/>
              <a:t>br</a:t>
            </a:r>
            <a:r>
              <a:rPr lang="en-IN" dirty="0"/>
              <a:t>&gt;"</a:t>
            </a:r>
          </a:p>
          <a:p>
            <a:r>
              <a:rPr lang="en-IN" dirty="0"/>
              <a:t>            + "Please explore the various functionalities available!&lt;/font&gt;&lt;/body&gt;&lt;/html&gt;");</a:t>
            </a:r>
          </a:p>
          <a:p>
            <a:endParaRPr lang="en-IN" dirty="0"/>
          </a:p>
          <a:p>
            <a:r>
              <a:rPr lang="en-IN" dirty="0"/>
              <a:t>    </a:t>
            </a:r>
            <a:r>
              <a:rPr lang="en-IN" dirty="0" err="1"/>
              <a:t>infoLabel.setHorizontalAlignment</a:t>
            </a:r>
            <a:r>
              <a:rPr lang="en-IN" dirty="0"/>
              <a:t>(</a:t>
            </a:r>
            <a:r>
              <a:rPr lang="en-IN" dirty="0" err="1"/>
              <a:t>SwingConstants.CENTER</a:t>
            </a:r>
            <a:r>
              <a:rPr lang="en-IN" dirty="0"/>
              <a:t>);</a:t>
            </a:r>
          </a:p>
          <a:p>
            <a:endParaRPr lang="en-IN" dirty="0"/>
          </a:p>
          <a:p>
            <a:r>
              <a:rPr lang="en-IN" dirty="0"/>
              <a:t>    // Create the image label</a:t>
            </a:r>
          </a:p>
          <a:p>
            <a:r>
              <a:rPr lang="en-IN" dirty="0"/>
              <a:t>    </a:t>
            </a:r>
            <a:r>
              <a:rPr lang="en-IN" dirty="0" err="1"/>
              <a:t>JLabel</a:t>
            </a:r>
            <a:r>
              <a:rPr lang="en-IN" dirty="0"/>
              <a:t> </a:t>
            </a:r>
            <a:r>
              <a:rPr lang="en-IN" dirty="0" err="1"/>
              <a:t>imageLabel</a:t>
            </a:r>
            <a:r>
              <a:rPr lang="en-IN" dirty="0"/>
              <a:t> = new </a:t>
            </a:r>
            <a:r>
              <a:rPr lang="en-IN" dirty="0" err="1"/>
              <a:t>JLabel</a:t>
            </a:r>
            <a:r>
              <a:rPr lang="en-IN" dirty="0"/>
              <a:t>();</a:t>
            </a:r>
          </a:p>
          <a:p>
            <a:r>
              <a:rPr lang="en-IN" dirty="0"/>
              <a:t>    </a:t>
            </a:r>
            <a:r>
              <a:rPr lang="en-IN" dirty="0" err="1"/>
              <a:t>ImageIcon</a:t>
            </a:r>
            <a:r>
              <a:rPr lang="en-IN" dirty="0"/>
              <a:t> </a:t>
            </a:r>
            <a:r>
              <a:rPr lang="en-IN" dirty="0" err="1"/>
              <a:t>imageIcon</a:t>
            </a:r>
            <a:r>
              <a:rPr lang="en-IN" dirty="0"/>
              <a:t> = new </a:t>
            </a:r>
            <a:r>
              <a:rPr lang="en-IN" dirty="0" err="1"/>
              <a:t>ImageIcon</a:t>
            </a:r>
            <a:r>
              <a:rPr lang="en-IN" dirty="0"/>
              <a:t>("image.jpg"); // Replace "path_to_image.jpg" with your image path</a:t>
            </a:r>
          </a:p>
          <a:p>
            <a:r>
              <a:rPr lang="en-IN" dirty="0"/>
              <a:t>    </a:t>
            </a:r>
            <a:r>
              <a:rPr lang="en-IN" dirty="0" err="1"/>
              <a:t>imageIcon.setImage</a:t>
            </a:r>
            <a:r>
              <a:rPr lang="en-IN" dirty="0"/>
              <a:t>(</a:t>
            </a:r>
            <a:r>
              <a:rPr lang="en-IN" dirty="0" err="1"/>
              <a:t>imageIcon.getImage</a:t>
            </a:r>
            <a:r>
              <a:rPr lang="en-IN" dirty="0"/>
              <a:t>().</a:t>
            </a:r>
            <a:r>
              <a:rPr lang="en-IN" dirty="0" err="1"/>
              <a:t>getScaledInstance</a:t>
            </a:r>
            <a:r>
              <a:rPr lang="en-IN" dirty="0"/>
              <a:t>(390, -1, </a:t>
            </a:r>
            <a:r>
              <a:rPr lang="en-IN" dirty="0" err="1"/>
              <a:t>Image.SCALE_SMOOTH</a:t>
            </a:r>
            <a:r>
              <a:rPr lang="en-IN" dirty="0"/>
              <a:t>)); // Adjust image size</a:t>
            </a:r>
          </a:p>
          <a:p>
            <a:r>
              <a:rPr lang="en-IN" dirty="0"/>
              <a:t>    </a:t>
            </a:r>
            <a:r>
              <a:rPr lang="en-IN" dirty="0" err="1"/>
              <a:t>imageLabel.setIcon</a:t>
            </a:r>
            <a:r>
              <a:rPr lang="en-IN" dirty="0"/>
              <a:t>(</a:t>
            </a:r>
            <a:r>
              <a:rPr lang="en-IN" dirty="0" err="1"/>
              <a:t>imageIcon</a:t>
            </a:r>
            <a:r>
              <a:rPr lang="en-IN" dirty="0"/>
              <a:t>);</a:t>
            </a:r>
          </a:p>
        </p:txBody>
      </p:sp>
    </p:spTree>
    <p:extLst>
      <p:ext uri="{BB962C8B-B14F-4D97-AF65-F5344CB8AC3E}">
        <p14:creationId xmlns:p14="http://schemas.microsoft.com/office/powerpoint/2010/main" val="428996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89403" y="1066800"/>
            <a:ext cx="3442335" cy="2042795"/>
          </a:xfrm>
          <a:prstGeom prst="rect">
            <a:avLst/>
          </a:prstGeom>
        </p:spPr>
        <p:txBody>
          <a:bodyPr vert="horz" wrap="square" lIns="0" tIns="12700" rIns="0" bIns="0" rtlCol="0">
            <a:spAutoFit/>
          </a:bodyPr>
          <a:lstStyle/>
          <a:p>
            <a:pPr marL="1270" algn="ctr">
              <a:lnSpc>
                <a:spcPct val="100000"/>
              </a:lnSpc>
              <a:spcBef>
                <a:spcPts val="100"/>
              </a:spcBef>
            </a:pPr>
            <a:r>
              <a:rPr sz="1400" b="1" spc="-5" dirty="0">
                <a:latin typeface="Times New Roman"/>
                <a:cs typeface="Times New Roman"/>
              </a:rPr>
              <a:t>Department </a:t>
            </a:r>
            <a:r>
              <a:rPr sz="1400" b="1" dirty="0">
                <a:latin typeface="Times New Roman"/>
                <a:cs typeface="Times New Roman"/>
              </a:rPr>
              <a:t>of</a:t>
            </a:r>
            <a:r>
              <a:rPr sz="1400" b="1" spc="-5" dirty="0">
                <a:latin typeface="Times New Roman"/>
                <a:cs typeface="Times New Roman"/>
              </a:rPr>
              <a:t> Information Technology</a:t>
            </a:r>
            <a:endParaRPr sz="1400" dirty="0">
              <a:latin typeface="Times New Roman"/>
              <a:cs typeface="Times New Roman"/>
            </a:endParaRPr>
          </a:p>
          <a:p>
            <a:pPr marL="12065" marR="5080" algn="ctr">
              <a:lnSpc>
                <a:spcPct val="210700"/>
              </a:lnSpc>
              <a:spcBef>
                <a:spcPts val="15"/>
              </a:spcBef>
            </a:pPr>
            <a:r>
              <a:rPr sz="1400" b="1" spc="-5" dirty="0">
                <a:latin typeface="Times New Roman"/>
                <a:cs typeface="Times New Roman"/>
              </a:rPr>
              <a:t>Vasavi College </a:t>
            </a:r>
            <a:r>
              <a:rPr sz="1400" b="1" dirty="0">
                <a:latin typeface="Times New Roman"/>
                <a:cs typeface="Times New Roman"/>
              </a:rPr>
              <a:t>of </a:t>
            </a:r>
            <a:r>
              <a:rPr sz="1400" b="1" spc="-5" dirty="0">
                <a:latin typeface="Times New Roman"/>
                <a:cs typeface="Times New Roman"/>
              </a:rPr>
              <a:t>Engineering (Autonomous) </a:t>
            </a:r>
            <a:r>
              <a:rPr sz="1400" b="1" spc="-335" dirty="0">
                <a:latin typeface="Times New Roman"/>
                <a:cs typeface="Times New Roman"/>
              </a:rPr>
              <a:t> </a:t>
            </a:r>
            <a:r>
              <a:rPr sz="1400" b="1" spc="-5" dirty="0">
                <a:latin typeface="Times New Roman"/>
                <a:cs typeface="Times New Roman"/>
              </a:rPr>
              <a:t>(Affiliated </a:t>
            </a:r>
            <a:r>
              <a:rPr sz="1400" b="1" spc="-10" dirty="0">
                <a:latin typeface="Times New Roman"/>
                <a:cs typeface="Times New Roman"/>
              </a:rPr>
              <a:t>to</a:t>
            </a:r>
            <a:r>
              <a:rPr sz="1400" b="1" spc="5" dirty="0">
                <a:latin typeface="Times New Roman"/>
                <a:cs typeface="Times New Roman"/>
              </a:rPr>
              <a:t> </a:t>
            </a:r>
            <a:r>
              <a:rPr sz="1400" b="1" spc="-5" dirty="0">
                <a:latin typeface="Times New Roman"/>
                <a:cs typeface="Times New Roman"/>
              </a:rPr>
              <a:t>Osmania</a:t>
            </a:r>
            <a:r>
              <a:rPr sz="1400" b="1" spc="5" dirty="0">
                <a:latin typeface="Times New Roman"/>
                <a:cs typeface="Times New Roman"/>
              </a:rPr>
              <a:t> </a:t>
            </a:r>
            <a:r>
              <a:rPr sz="1400" b="1" spc="-5" dirty="0">
                <a:latin typeface="Times New Roman"/>
                <a:cs typeface="Times New Roman"/>
              </a:rPr>
              <a:t>University)</a:t>
            </a:r>
            <a:endParaRPr sz="1400" dirty="0">
              <a:latin typeface="Times New Roman"/>
              <a:cs typeface="Times New Roman"/>
            </a:endParaRPr>
          </a:p>
          <a:p>
            <a:pPr marL="591185" marR="581660" algn="ctr">
              <a:lnSpc>
                <a:spcPct val="211400"/>
              </a:lnSpc>
            </a:pPr>
            <a:r>
              <a:rPr sz="1400" b="1" spc="-5" dirty="0">
                <a:latin typeface="Times New Roman"/>
                <a:cs typeface="Times New Roman"/>
              </a:rPr>
              <a:t>Ibrahim</a:t>
            </a:r>
            <a:r>
              <a:rPr sz="1400" b="1" spc="-45" dirty="0">
                <a:latin typeface="Times New Roman"/>
                <a:cs typeface="Times New Roman"/>
              </a:rPr>
              <a:t> </a:t>
            </a:r>
            <a:r>
              <a:rPr sz="1400" b="1" dirty="0">
                <a:latin typeface="Times New Roman"/>
                <a:cs typeface="Times New Roman"/>
              </a:rPr>
              <a:t>Bagh,</a:t>
            </a:r>
            <a:r>
              <a:rPr sz="1400" b="1" spc="-35" dirty="0">
                <a:latin typeface="Times New Roman"/>
                <a:cs typeface="Times New Roman"/>
              </a:rPr>
              <a:t> </a:t>
            </a:r>
            <a:r>
              <a:rPr sz="1400" b="1" dirty="0">
                <a:latin typeface="Times New Roman"/>
                <a:cs typeface="Times New Roman"/>
              </a:rPr>
              <a:t>Hyderabad-31 </a:t>
            </a:r>
            <a:r>
              <a:rPr sz="1400" b="1" spc="-335" dirty="0">
                <a:latin typeface="Times New Roman"/>
                <a:cs typeface="Times New Roman"/>
              </a:rPr>
              <a:t> </a:t>
            </a:r>
            <a:r>
              <a:rPr sz="1400" b="1" spc="-5" dirty="0">
                <a:latin typeface="Times New Roman"/>
                <a:cs typeface="Times New Roman"/>
              </a:rPr>
              <a:t>202</a:t>
            </a:r>
            <a:r>
              <a:rPr lang="en-US" sz="1400" b="1" spc="-5" dirty="0">
                <a:latin typeface="Times New Roman"/>
                <a:cs typeface="Times New Roman"/>
              </a:rPr>
              <a:t>3</a:t>
            </a:r>
            <a:endParaRPr sz="1400" dirty="0">
              <a:latin typeface="Times New Roman"/>
              <a:cs typeface="Times New Roman"/>
            </a:endParaRPr>
          </a:p>
        </p:txBody>
      </p:sp>
      <p:sp>
        <p:nvSpPr>
          <p:cNvPr id="3" name="object 3"/>
          <p:cNvSpPr txBox="1"/>
          <p:nvPr/>
        </p:nvSpPr>
        <p:spPr>
          <a:xfrm>
            <a:off x="1096262" y="4286250"/>
            <a:ext cx="5653788" cy="4209101"/>
          </a:xfrm>
          <a:prstGeom prst="rect">
            <a:avLst/>
          </a:prstGeom>
        </p:spPr>
        <p:txBody>
          <a:bodyPr vert="horz" wrap="square" lIns="0" tIns="12065" rIns="0" bIns="0" rtlCol="0">
            <a:spAutoFit/>
          </a:bodyPr>
          <a:lstStyle/>
          <a:p>
            <a:pPr marR="6985" algn="ctr">
              <a:lnSpc>
                <a:spcPct val="100000"/>
              </a:lnSpc>
              <a:spcBef>
                <a:spcPts val="95"/>
              </a:spcBef>
            </a:pPr>
            <a:r>
              <a:rPr sz="1600" b="1" spc="-5" dirty="0">
                <a:latin typeface="Times New Roman"/>
                <a:cs typeface="Times New Roman"/>
              </a:rPr>
              <a:t>DECLARATION BY</a:t>
            </a:r>
            <a:r>
              <a:rPr sz="1600" b="1" spc="-10" dirty="0">
                <a:latin typeface="Times New Roman"/>
                <a:cs typeface="Times New Roman"/>
              </a:rPr>
              <a:t> </a:t>
            </a:r>
            <a:r>
              <a:rPr sz="1600" b="1" spc="-5" dirty="0">
                <a:latin typeface="Times New Roman"/>
                <a:cs typeface="Times New Roman"/>
              </a:rPr>
              <a:t>CANDIDATE</a:t>
            </a:r>
            <a:endParaRPr sz="1600" dirty="0">
              <a:latin typeface="Times New Roman"/>
              <a:cs typeface="Times New Roman"/>
            </a:endParaRPr>
          </a:p>
          <a:p>
            <a:pPr>
              <a:lnSpc>
                <a:spcPct val="100000"/>
              </a:lnSpc>
              <a:spcBef>
                <a:spcPts val="35"/>
              </a:spcBef>
            </a:pPr>
            <a:endParaRPr sz="1600" dirty="0">
              <a:latin typeface="Times New Roman"/>
              <a:cs typeface="Times New Roman"/>
            </a:endParaRPr>
          </a:p>
          <a:p>
            <a:pPr marL="85725" indent="361950">
              <a:lnSpc>
                <a:spcPct val="100000"/>
              </a:lnSpc>
            </a:pPr>
            <a:r>
              <a:rPr sz="1200" dirty="0">
                <a:latin typeface="Times New Roman"/>
                <a:cs typeface="Times New Roman"/>
              </a:rPr>
              <a:t>We,</a:t>
            </a:r>
            <a:r>
              <a:rPr sz="1200" spc="475" dirty="0">
                <a:latin typeface="Times New Roman"/>
                <a:cs typeface="Times New Roman"/>
              </a:rPr>
              <a:t> </a:t>
            </a:r>
            <a:r>
              <a:rPr lang="en-US" sz="1200" spc="-5" dirty="0">
                <a:latin typeface="Times New Roman"/>
                <a:cs typeface="Times New Roman"/>
              </a:rPr>
              <a:t>IMRAN</a:t>
            </a:r>
            <a:r>
              <a:rPr sz="1200" dirty="0">
                <a:latin typeface="Times New Roman"/>
                <a:cs typeface="Times New Roman"/>
              </a:rPr>
              <a:t>,</a:t>
            </a:r>
            <a:r>
              <a:rPr sz="1200" spc="475" dirty="0">
                <a:latin typeface="Times New Roman"/>
                <a:cs typeface="Times New Roman"/>
              </a:rPr>
              <a:t> </a:t>
            </a:r>
            <a:r>
              <a:rPr lang="en-US" sz="1200" spc="-5" dirty="0">
                <a:latin typeface="Times New Roman"/>
                <a:cs typeface="Times New Roman"/>
              </a:rPr>
              <a:t>MIRZA</a:t>
            </a:r>
            <a:r>
              <a:rPr sz="1200" spc="-5" dirty="0">
                <a:latin typeface="Times New Roman"/>
                <a:cs typeface="Times New Roman"/>
              </a:rPr>
              <a:t>,</a:t>
            </a:r>
            <a:r>
              <a:rPr sz="1200" spc="484" dirty="0">
                <a:latin typeface="Times New Roman"/>
                <a:cs typeface="Times New Roman"/>
              </a:rPr>
              <a:t> </a:t>
            </a:r>
            <a:r>
              <a:rPr lang="en-US" sz="1200" spc="-5" dirty="0">
                <a:latin typeface="Times New Roman"/>
                <a:cs typeface="Times New Roman"/>
              </a:rPr>
              <a:t>CHAITANYA, ABHIRAM</a:t>
            </a:r>
            <a:r>
              <a:rPr lang="en-US" sz="1200" dirty="0">
                <a:latin typeface="Times New Roman"/>
                <a:cs typeface="Times New Roman"/>
              </a:rPr>
              <a:t>   </a:t>
            </a:r>
            <a:r>
              <a:rPr sz="1200" spc="-5" dirty="0">
                <a:latin typeface="Times New Roman"/>
                <a:cs typeface="Times New Roman"/>
              </a:rPr>
              <a:t>bearing</a:t>
            </a:r>
            <a:r>
              <a:rPr sz="1200" spc="-50" dirty="0">
                <a:latin typeface="Times New Roman"/>
                <a:cs typeface="Times New Roman"/>
              </a:rPr>
              <a:t> </a:t>
            </a:r>
            <a:r>
              <a:rPr sz="1200" spc="-5" dirty="0">
                <a:latin typeface="Times New Roman"/>
                <a:cs typeface="Times New Roman"/>
              </a:rPr>
              <a:t>hall</a:t>
            </a:r>
            <a:r>
              <a:rPr sz="1200" spc="-30" dirty="0">
                <a:latin typeface="Times New Roman"/>
                <a:cs typeface="Times New Roman"/>
              </a:rPr>
              <a:t> </a:t>
            </a:r>
            <a:r>
              <a:rPr sz="1200" spc="-5" dirty="0">
                <a:latin typeface="Times New Roman"/>
                <a:cs typeface="Times New Roman"/>
              </a:rPr>
              <a:t>ticker</a:t>
            </a:r>
            <a:r>
              <a:rPr sz="1200" spc="-45" dirty="0">
                <a:latin typeface="Times New Roman"/>
                <a:cs typeface="Times New Roman"/>
              </a:rPr>
              <a:t> </a:t>
            </a:r>
            <a:r>
              <a:rPr sz="1200" dirty="0">
                <a:latin typeface="Times New Roman"/>
                <a:cs typeface="Times New Roman"/>
              </a:rPr>
              <a:t>numbers,</a:t>
            </a:r>
            <a:r>
              <a:rPr sz="1200" spc="-40" dirty="0">
                <a:latin typeface="Times New Roman"/>
                <a:cs typeface="Times New Roman"/>
              </a:rPr>
              <a:t> </a:t>
            </a:r>
            <a:r>
              <a:rPr sz="1200" spc="-5" dirty="0">
                <a:latin typeface="Times New Roman"/>
                <a:cs typeface="Times New Roman"/>
              </a:rPr>
              <a:t>1602-</a:t>
            </a:r>
            <a:r>
              <a:rPr lang="en-US" sz="1200" spc="-5" dirty="0">
                <a:latin typeface="Times New Roman"/>
                <a:cs typeface="Times New Roman"/>
              </a:rPr>
              <a:t>21-7</a:t>
            </a:r>
            <a:r>
              <a:rPr sz="1200" spc="-5" dirty="0">
                <a:latin typeface="Times New Roman"/>
                <a:cs typeface="Times New Roman"/>
              </a:rPr>
              <a:t>37-</a:t>
            </a:r>
            <a:r>
              <a:rPr lang="en-US" sz="1200" spc="-5" dirty="0">
                <a:latin typeface="Times New Roman"/>
                <a:cs typeface="Times New Roman"/>
              </a:rPr>
              <a:t>097</a:t>
            </a:r>
            <a:r>
              <a:rPr sz="1200" spc="-5" dirty="0">
                <a:latin typeface="Times New Roman"/>
                <a:cs typeface="Times New Roman"/>
              </a:rPr>
              <a:t>,</a:t>
            </a:r>
            <a:r>
              <a:rPr sz="1200" spc="15" dirty="0">
                <a:latin typeface="Times New Roman"/>
                <a:cs typeface="Times New Roman"/>
              </a:rPr>
              <a:t> </a:t>
            </a:r>
            <a:r>
              <a:rPr sz="1200" dirty="0">
                <a:latin typeface="Times New Roman"/>
                <a:cs typeface="Times New Roman"/>
              </a:rPr>
              <a:t>1602-</a:t>
            </a:r>
            <a:r>
              <a:rPr lang="en-US" sz="1200" dirty="0">
                <a:latin typeface="Times New Roman"/>
                <a:cs typeface="Times New Roman"/>
              </a:rPr>
              <a:t>21</a:t>
            </a:r>
            <a:r>
              <a:rPr sz="1200" dirty="0">
                <a:latin typeface="Times New Roman"/>
                <a:cs typeface="Times New Roman"/>
              </a:rPr>
              <a:t>-737-</a:t>
            </a:r>
            <a:r>
              <a:rPr lang="en-US" sz="1200" dirty="0">
                <a:latin typeface="Times New Roman"/>
                <a:cs typeface="Times New Roman"/>
              </a:rPr>
              <a:t>095</a:t>
            </a:r>
            <a:r>
              <a:rPr sz="1200" dirty="0">
                <a:latin typeface="Times New Roman"/>
                <a:cs typeface="Times New Roman"/>
              </a:rPr>
              <a:t>,</a:t>
            </a:r>
            <a:r>
              <a:rPr sz="1200" spc="15" dirty="0">
                <a:latin typeface="Times New Roman"/>
                <a:cs typeface="Times New Roman"/>
              </a:rPr>
              <a:t> </a:t>
            </a:r>
            <a:r>
              <a:rPr sz="1200" spc="-5" dirty="0">
                <a:latin typeface="Times New Roman"/>
                <a:cs typeface="Times New Roman"/>
              </a:rPr>
              <a:t>1602-</a:t>
            </a:r>
            <a:r>
              <a:rPr lang="en-US" sz="1200" spc="-5" dirty="0">
                <a:latin typeface="Times New Roman"/>
                <a:cs typeface="Times New Roman"/>
              </a:rPr>
              <a:t>21</a:t>
            </a:r>
            <a:r>
              <a:rPr sz="1200" spc="-5" dirty="0">
                <a:latin typeface="Times New Roman"/>
                <a:cs typeface="Times New Roman"/>
              </a:rPr>
              <a:t>-737-</a:t>
            </a:r>
            <a:r>
              <a:rPr lang="en-US" sz="1200" spc="-5" dirty="0">
                <a:latin typeface="Times New Roman"/>
                <a:cs typeface="Times New Roman"/>
              </a:rPr>
              <a:t>078</a:t>
            </a:r>
            <a:r>
              <a:rPr sz="1200" spc="-5" dirty="0">
                <a:latin typeface="Times New Roman"/>
                <a:cs typeface="Times New Roman"/>
              </a:rPr>
              <a:t>,</a:t>
            </a:r>
            <a:r>
              <a:rPr sz="1200" spc="25" dirty="0">
                <a:latin typeface="Times New Roman"/>
                <a:cs typeface="Times New Roman"/>
              </a:rPr>
              <a:t> </a:t>
            </a:r>
            <a:r>
              <a:rPr sz="1200" spc="-5" dirty="0">
                <a:latin typeface="Times New Roman"/>
                <a:cs typeface="Times New Roman"/>
              </a:rPr>
              <a:t>1602-</a:t>
            </a:r>
            <a:r>
              <a:rPr lang="en-US" sz="1200" spc="-5" dirty="0">
                <a:latin typeface="Times New Roman"/>
                <a:cs typeface="Times New Roman"/>
              </a:rPr>
              <a:t>21</a:t>
            </a:r>
            <a:r>
              <a:rPr sz="1200" spc="-5" dirty="0">
                <a:latin typeface="Times New Roman"/>
                <a:cs typeface="Times New Roman"/>
              </a:rPr>
              <a:t>-737-</a:t>
            </a:r>
            <a:r>
              <a:rPr lang="en-US" sz="1200" spc="-5" dirty="0">
                <a:latin typeface="Times New Roman"/>
                <a:cs typeface="Times New Roman"/>
              </a:rPr>
              <a:t>066</a:t>
            </a:r>
            <a:r>
              <a:rPr sz="1200" spc="-5" dirty="0">
                <a:latin typeface="Times New Roman"/>
                <a:cs typeface="Times New Roman"/>
              </a:rPr>
              <a:t>,</a:t>
            </a:r>
            <a:r>
              <a:rPr sz="1200" spc="15" dirty="0">
                <a:latin typeface="Times New Roman"/>
                <a:cs typeface="Times New Roman"/>
              </a:rPr>
              <a:t> </a:t>
            </a:r>
            <a:r>
              <a:rPr sz="1200" dirty="0">
                <a:latin typeface="Times New Roman"/>
                <a:cs typeface="Times New Roman"/>
              </a:rPr>
              <a:t>hereby declare</a:t>
            </a:r>
            <a:r>
              <a:rPr sz="1200" spc="10" dirty="0">
                <a:latin typeface="Times New Roman"/>
                <a:cs typeface="Times New Roman"/>
              </a:rPr>
              <a:t> </a:t>
            </a:r>
            <a:r>
              <a:rPr sz="1200" dirty="0">
                <a:latin typeface="Times New Roman"/>
                <a:cs typeface="Times New Roman"/>
              </a:rPr>
              <a:t>that</a:t>
            </a:r>
            <a:r>
              <a:rPr sz="1200" spc="1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5" dirty="0">
                <a:latin typeface="Times New Roman"/>
                <a:cs typeface="Times New Roman"/>
              </a:rPr>
              <a:t>project</a:t>
            </a:r>
            <a:r>
              <a:rPr sz="1200" spc="-45" dirty="0">
                <a:latin typeface="Times New Roman"/>
                <a:cs typeface="Times New Roman"/>
              </a:rPr>
              <a:t> </a:t>
            </a:r>
            <a:r>
              <a:rPr sz="1200" dirty="0">
                <a:latin typeface="Times New Roman"/>
                <a:cs typeface="Times New Roman"/>
              </a:rPr>
              <a:t>report</a:t>
            </a:r>
            <a:r>
              <a:rPr sz="1200" spc="-45" dirty="0">
                <a:latin typeface="Times New Roman"/>
                <a:cs typeface="Times New Roman"/>
              </a:rPr>
              <a:t> </a:t>
            </a:r>
            <a:r>
              <a:rPr sz="1200" spc="-5" dirty="0">
                <a:latin typeface="Times New Roman"/>
                <a:cs typeface="Times New Roman"/>
              </a:rPr>
              <a:t>titled</a:t>
            </a:r>
            <a:r>
              <a:rPr sz="1200" spc="-45" dirty="0">
                <a:latin typeface="Times New Roman"/>
                <a:cs typeface="Times New Roman"/>
              </a:rPr>
              <a:t> </a:t>
            </a:r>
            <a:r>
              <a:rPr sz="1200" dirty="0">
                <a:latin typeface="Times New Roman"/>
                <a:cs typeface="Times New Roman"/>
              </a:rPr>
              <a:t>for</a:t>
            </a:r>
            <a:r>
              <a:rPr sz="1200" spc="-55"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spc="-5" dirty="0">
                <a:latin typeface="Times New Roman"/>
                <a:cs typeface="Times New Roman"/>
              </a:rPr>
              <a:t>award</a:t>
            </a:r>
            <a:r>
              <a:rPr sz="1200" spc="-50" dirty="0">
                <a:latin typeface="Times New Roman"/>
                <a:cs typeface="Times New Roman"/>
              </a:rPr>
              <a:t> </a:t>
            </a:r>
            <a:r>
              <a:rPr sz="1200" dirty="0">
                <a:latin typeface="Times New Roman"/>
                <a:cs typeface="Times New Roman"/>
              </a:rPr>
              <a:t>of</a:t>
            </a:r>
            <a:r>
              <a:rPr sz="1200" spc="-5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5" dirty="0">
                <a:latin typeface="Times New Roman"/>
                <a:cs typeface="Times New Roman"/>
              </a:rPr>
              <a:t>degree</a:t>
            </a:r>
            <a:r>
              <a:rPr sz="1200" spc="-50" dirty="0">
                <a:latin typeface="Times New Roman"/>
                <a:cs typeface="Times New Roman"/>
              </a:rPr>
              <a:t> </a:t>
            </a:r>
            <a:r>
              <a:rPr sz="1200" dirty="0">
                <a:latin typeface="Times New Roman"/>
                <a:cs typeface="Times New Roman"/>
              </a:rPr>
              <a:t>of</a:t>
            </a:r>
            <a:r>
              <a:rPr sz="1200" spc="-35" dirty="0">
                <a:latin typeface="Times New Roman"/>
                <a:cs typeface="Times New Roman"/>
              </a:rPr>
              <a:t> </a:t>
            </a:r>
            <a:r>
              <a:rPr sz="1200" spc="-5" dirty="0">
                <a:latin typeface="Times New Roman"/>
                <a:cs typeface="Times New Roman"/>
              </a:rPr>
              <a:t>Bachelor</a:t>
            </a:r>
            <a:r>
              <a:rPr sz="1200" spc="-40" dirty="0">
                <a:latin typeface="Times New Roman"/>
                <a:cs typeface="Times New Roman"/>
              </a:rPr>
              <a:t> </a:t>
            </a:r>
            <a:r>
              <a:rPr sz="1200" dirty="0">
                <a:latin typeface="Times New Roman"/>
                <a:cs typeface="Times New Roman"/>
              </a:rPr>
              <a:t>of</a:t>
            </a:r>
            <a:r>
              <a:rPr sz="1200" spc="-35" dirty="0">
                <a:latin typeface="Times New Roman"/>
                <a:cs typeface="Times New Roman"/>
              </a:rPr>
              <a:t> </a:t>
            </a:r>
            <a:r>
              <a:rPr sz="1200" spc="-5" dirty="0">
                <a:latin typeface="Times New Roman"/>
                <a:cs typeface="Times New Roman"/>
              </a:rPr>
              <a:t>Engineering</a:t>
            </a:r>
            <a:r>
              <a:rPr sz="1200" spc="-45" dirty="0">
                <a:latin typeface="Times New Roman"/>
                <a:cs typeface="Times New Roman"/>
              </a:rPr>
              <a:t> </a:t>
            </a:r>
            <a:r>
              <a:rPr sz="1200" dirty="0">
                <a:latin typeface="Times New Roman"/>
                <a:cs typeface="Times New Roman"/>
              </a:rPr>
              <a:t>in</a:t>
            </a:r>
            <a:r>
              <a:rPr sz="1200" spc="-30" dirty="0">
                <a:latin typeface="Times New Roman"/>
                <a:cs typeface="Times New Roman"/>
              </a:rPr>
              <a:t> </a:t>
            </a:r>
            <a:r>
              <a:rPr sz="1200" spc="-5" dirty="0">
                <a:latin typeface="Times New Roman"/>
                <a:cs typeface="Times New Roman"/>
              </a:rPr>
              <a:t>Information </a:t>
            </a:r>
            <a:r>
              <a:rPr sz="1200" spc="-285" dirty="0">
                <a:latin typeface="Times New Roman"/>
                <a:cs typeface="Times New Roman"/>
              </a:rPr>
              <a:t> </a:t>
            </a:r>
            <a:r>
              <a:rPr sz="1200" spc="-5" dirty="0">
                <a:latin typeface="Times New Roman"/>
                <a:cs typeface="Times New Roman"/>
              </a:rPr>
              <a:t>Technology.</a:t>
            </a:r>
            <a:endParaRPr sz="1200" dirty="0">
              <a:latin typeface="Times New Roman"/>
              <a:cs typeface="Times New Roman"/>
            </a:endParaRPr>
          </a:p>
          <a:p>
            <a:pPr marL="12700" marR="5080" indent="457200" algn="just">
              <a:lnSpc>
                <a:spcPct val="101699"/>
              </a:lnSpc>
              <a:spcBef>
                <a:spcPts val="785"/>
              </a:spcBef>
            </a:pPr>
            <a:r>
              <a:rPr sz="1200" dirty="0">
                <a:latin typeface="Times New Roman"/>
                <a:cs typeface="Times New Roman"/>
              </a:rPr>
              <a:t>This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record </a:t>
            </a:r>
            <a:r>
              <a:rPr sz="1200" dirty="0">
                <a:latin typeface="Times New Roman"/>
                <a:cs typeface="Times New Roman"/>
              </a:rPr>
              <a:t>of bonafide </a:t>
            </a:r>
            <a:r>
              <a:rPr sz="1200" spc="-5" dirty="0">
                <a:latin typeface="Times New Roman"/>
                <a:cs typeface="Times New Roman"/>
              </a:rPr>
              <a:t>work carried </a:t>
            </a:r>
            <a:r>
              <a:rPr sz="1200" dirty="0">
                <a:latin typeface="Times New Roman"/>
                <a:cs typeface="Times New Roman"/>
              </a:rPr>
              <a:t>out </a:t>
            </a:r>
            <a:r>
              <a:rPr sz="1200" spc="10" dirty="0">
                <a:latin typeface="Times New Roman"/>
                <a:cs typeface="Times New Roman"/>
              </a:rPr>
              <a:t>by </a:t>
            </a:r>
            <a:r>
              <a:rPr sz="1200" dirty="0">
                <a:latin typeface="Times New Roman"/>
                <a:cs typeface="Times New Roman"/>
              </a:rPr>
              <a:t>me </a:t>
            </a:r>
            <a:r>
              <a:rPr sz="1200" spc="-5" dirty="0">
                <a:latin typeface="Times New Roman"/>
                <a:cs typeface="Times New Roman"/>
              </a:rPr>
              <a:t>and </a:t>
            </a:r>
            <a:r>
              <a:rPr sz="1200" dirty="0">
                <a:latin typeface="Times New Roman"/>
                <a:cs typeface="Times New Roman"/>
              </a:rPr>
              <a:t>the </a:t>
            </a:r>
            <a:r>
              <a:rPr sz="1200" spc="-5" dirty="0">
                <a:latin typeface="Times New Roman"/>
                <a:cs typeface="Times New Roman"/>
              </a:rPr>
              <a:t>results </a:t>
            </a:r>
            <a:r>
              <a:rPr sz="1200" dirty="0">
                <a:latin typeface="Times New Roman"/>
                <a:cs typeface="Times New Roman"/>
              </a:rPr>
              <a:t>embodied in </a:t>
            </a:r>
            <a:r>
              <a:rPr sz="1200" spc="5" dirty="0">
                <a:latin typeface="Times New Roman"/>
                <a:cs typeface="Times New Roman"/>
              </a:rPr>
              <a:t> </a:t>
            </a:r>
            <a:r>
              <a:rPr sz="1200" dirty="0">
                <a:latin typeface="Times New Roman"/>
                <a:cs typeface="Times New Roman"/>
              </a:rPr>
              <a:t>this </a:t>
            </a:r>
            <a:r>
              <a:rPr sz="1200" spc="-5" dirty="0">
                <a:latin typeface="Times New Roman"/>
                <a:cs typeface="Times New Roman"/>
              </a:rPr>
              <a:t>project report have </a:t>
            </a:r>
            <a:r>
              <a:rPr sz="1200" dirty="0">
                <a:latin typeface="Times New Roman"/>
                <a:cs typeface="Times New Roman"/>
              </a:rPr>
              <a:t>not </a:t>
            </a:r>
            <a:r>
              <a:rPr sz="1200" spc="-5" dirty="0">
                <a:latin typeface="Times New Roman"/>
                <a:cs typeface="Times New Roman"/>
              </a:rPr>
              <a:t>been </a:t>
            </a:r>
            <a:r>
              <a:rPr sz="1200" dirty="0">
                <a:latin typeface="Times New Roman"/>
                <a:cs typeface="Times New Roman"/>
              </a:rPr>
              <a:t>submitted to </a:t>
            </a:r>
            <a:r>
              <a:rPr sz="1200" spc="-5" dirty="0">
                <a:latin typeface="Times New Roman"/>
                <a:cs typeface="Times New Roman"/>
              </a:rPr>
              <a:t>any </a:t>
            </a:r>
            <a:r>
              <a:rPr sz="1200" dirty="0">
                <a:latin typeface="Times New Roman"/>
                <a:cs typeface="Times New Roman"/>
              </a:rPr>
              <a:t>other university or institute for the </a:t>
            </a:r>
            <a:r>
              <a:rPr sz="1200" spc="5" dirty="0">
                <a:latin typeface="Times New Roman"/>
                <a:cs typeface="Times New Roman"/>
              </a:rPr>
              <a:t> </a:t>
            </a:r>
            <a:r>
              <a:rPr sz="1200" spc="-5" dirty="0">
                <a:latin typeface="Times New Roman"/>
                <a:cs typeface="Times New Roman"/>
              </a:rPr>
              <a:t>award </a:t>
            </a:r>
            <a:r>
              <a:rPr sz="1200" dirty="0">
                <a:latin typeface="Times New Roman"/>
                <a:cs typeface="Times New Roman"/>
              </a:rPr>
              <a:t>of any</a:t>
            </a:r>
            <a:r>
              <a:rPr sz="1200" spc="-25" dirty="0">
                <a:latin typeface="Times New Roman"/>
                <a:cs typeface="Times New Roman"/>
              </a:rPr>
              <a:t> </a:t>
            </a:r>
            <a:r>
              <a:rPr sz="1200" dirty="0">
                <a:latin typeface="Times New Roman"/>
                <a:cs typeface="Times New Roman"/>
              </a:rPr>
              <a:t>other </a:t>
            </a:r>
            <a:r>
              <a:rPr sz="1200" spc="-5" dirty="0">
                <a:latin typeface="Times New Roman"/>
                <a:cs typeface="Times New Roman"/>
              </a:rPr>
              <a:t>degree </a:t>
            </a:r>
            <a:r>
              <a:rPr sz="1200" dirty="0">
                <a:latin typeface="Times New Roman"/>
                <a:cs typeface="Times New Roman"/>
              </a:rPr>
              <a:t>or </a:t>
            </a:r>
            <a:r>
              <a:rPr sz="1200" spc="-5" dirty="0">
                <a:latin typeface="Times New Roman"/>
                <a:cs typeface="Times New Roman"/>
              </a:rPr>
              <a:t>diploma.</a:t>
            </a:r>
            <a:endParaRPr sz="1200" dirty="0">
              <a:latin typeface="Times New Roman"/>
              <a:cs typeface="Times New Roman"/>
            </a:endParaRPr>
          </a:p>
          <a:p>
            <a:pPr marR="5080" algn="r">
              <a:lnSpc>
                <a:spcPct val="100000"/>
              </a:lnSpc>
              <a:spcBef>
                <a:spcPts val="825"/>
              </a:spcBef>
            </a:pPr>
            <a:r>
              <a:rPr lang="en-US" sz="1200" dirty="0">
                <a:latin typeface="Times New Roman"/>
                <a:cs typeface="Times New Roman"/>
              </a:rPr>
              <a:t>IMRAN</a:t>
            </a:r>
            <a:endParaRPr sz="1200" dirty="0">
              <a:latin typeface="Times New Roman"/>
              <a:cs typeface="Times New Roman"/>
            </a:endParaRPr>
          </a:p>
          <a:p>
            <a:pPr marR="6985" algn="r">
              <a:lnSpc>
                <a:spcPct val="100000"/>
              </a:lnSpc>
              <a:spcBef>
                <a:spcPts val="840"/>
              </a:spcBef>
            </a:pPr>
            <a:r>
              <a:rPr sz="1200" spc="-5" dirty="0">
                <a:latin typeface="Times New Roman"/>
                <a:cs typeface="Times New Roman"/>
              </a:rPr>
              <a:t>1602-</a:t>
            </a:r>
            <a:r>
              <a:rPr lang="en-US" sz="1200" spc="-5" dirty="0">
                <a:latin typeface="Times New Roman"/>
                <a:cs typeface="Times New Roman"/>
              </a:rPr>
              <a:t>21</a:t>
            </a:r>
            <a:r>
              <a:rPr sz="1200" spc="-5" dirty="0">
                <a:latin typeface="Times New Roman"/>
                <a:cs typeface="Times New Roman"/>
              </a:rPr>
              <a:t>-737-</a:t>
            </a:r>
            <a:r>
              <a:rPr lang="en-US" sz="1200" spc="-5" dirty="0">
                <a:latin typeface="Times New Roman"/>
                <a:cs typeface="Times New Roman"/>
              </a:rPr>
              <a:t>097</a:t>
            </a:r>
            <a:endParaRPr sz="1200" dirty="0">
              <a:latin typeface="Times New Roman"/>
              <a:cs typeface="Times New Roman"/>
            </a:endParaRPr>
          </a:p>
          <a:p>
            <a:pPr marR="6985" algn="r">
              <a:lnSpc>
                <a:spcPct val="100000"/>
              </a:lnSpc>
              <a:spcBef>
                <a:spcPts val="830"/>
              </a:spcBef>
            </a:pPr>
            <a:r>
              <a:rPr lang="en-US" sz="1200" spc="-5" dirty="0">
                <a:latin typeface="Times New Roman"/>
                <a:cs typeface="Times New Roman"/>
              </a:rPr>
              <a:t>MIRZA</a:t>
            </a:r>
            <a:endParaRPr sz="1200" dirty="0">
              <a:latin typeface="Times New Roman"/>
              <a:cs typeface="Times New Roman"/>
            </a:endParaRPr>
          </a:p>
          <a:p>
            <a:pPr marR="6985" algn="r">
              <a:lnSpc>
                <a:spcPct val="100000"/>
              </a:lnSpc>
              <a:spcBef>
                <a:spcPts val="825"/>
              </a:spcBef>
            </a:pPr>
            <a:r>
              <a:rPr sz="1200" spc="-5" dirty="0">
                <a:latin typeface="Times New Roman"/>
                <a:cs typeface="Times New Roman"/>
              </a:rPr>
              <a:t>1602-</a:t>
            </a:r>
            <a:r>
              <a:rPr lang="en-US" sz="1200" spc="-5" dirty="0">
                <a:latin typeface="Times New Roman"/>
                <a:cs typeface="Times New Roman"/>
              </a:rPr>
              <a:t>21</a:t>
            </a:r>
            <a:r>
              <a:rPr sz="1200" spc="-5" dirty="0">
                <a:latin typeface="Times New Roman"/>
                <a:cs typeface="Times New Roman"/>
              </a:rPr>
              <a:t>-737-</a:t>
            </a:r>
            <a:r>
              <a:rPr lang="en-US" sz="1200" spc="-5" dirty="0">
                <a:latin typeface="Times New Roman"/>
                <a:cs typeface="Times New Roman"/>
              </a:rPr>
              <a:t>095</a:t>
            </a:r>
            <a:endParaRPr sz="1200" dirty="0">
              <a:latin typeface="Times New Roman"/>
              <a:cs typeface="Times New Roman"/>
            </a:endParaRPr>
          </a:p>
          <a:p>
            <a:pPr marR="9525" algn="r">
              <a:lnSpc>
                <a:spcPct val="100000"/>
              </a:lnSpc>
              <a:spcBef>
                <a:spcPts val="840"/>
              </a:spcBef>
            </a:pPr>
            <a:r>
              <a:rPr lang="en-US" sz="1200" spc="-5" dirty="0">
                <a:latin typeface="Times New Roman"/>
                <a:cs typeface="Times New Roman"/>
              </a:rPr>
              <a:t>CHAITANYA</a:t>
            </a:r>
            <a:endParaRPr sz="1200" dirty="0">
              <a:latin typeface="Times New Roman"/>
              <a:cs typeface="Times New Roman"/>
            </a:endParaRPr>
          </a:p>
          <a:p>
            <a:pPr marR="6985" algn="r">
              <a:lnSpc>
                <a:spcPct val="100000"/>
              </a:lnSpc>
              <a:spcBef>
                <a:spcPts val="830"/>
              </a:spcBef>
            </a:pPr>
            <a:r>
              <a:rPr sz="1200" spc="-5" dirty="0">
                <a:latin typeface="Times New Roman"/>
                <a:cs typeface="Times New Roman"/>
              </a:rPr>
              <a:t>1602-</a:t>
            </a:r>
            <a:r>
              <a:rPr lang="en-US" sz="1200" spc="-5" dirty="0">
                <a:latin typeface="Times New Roman"/>
                <a:cs typeface="Times New Roman"/>
              </a:rPr>
              <a:t>21</a:t>
            </a:r>
            <a:r>
              <a:rPr sz="1200" spc="-5" dirty="0">
                <a:latin typeface="Times New Roman"/>
                <a:cs typeface="Times New Roman"/>
              </a:rPr>
              <a:t>-737-</a:t>
            </a:r>
            <a:r>
              <a:rPr lang="en-US" sz="1200" spc="-5" dirty="0">
                <a:latin typeface="Times New Roman"/>
                <a:cs typeface="Times New Roman"/>
              </a:rPr>
              <a:t>078</a:t>
            </a:r>
            <a:endParaRPr sz="1200" dirty="0">
              <a:latin typeface="Times New Roman"/>
              <a:cs typeface="Times New Roman"/>
            </a:endParaRPr>
          </a:p>
          <a:p>
            <a:pPr marR="6350" algn="r">
              <a:lnSpc>
                <a:spcPct val="100000"/>
              </a:lnSpc>
              <a:spcBef>
                <a:spcPts val="830"/>
              </a:spcBef>
            </a:pPr>
            <a:r>
              <a:rPr lang="en-US" sz="1200" spc="-5" dirty="0">
                <a:latin typeface="Times New Roman"/>
                <a:cs typeface="Times New Roman"/>
              </a:rPr>
              <a:t>ABHIRAM</a:t>
            </a:r>
            <a:endParaRPr sz="1200" dirty="0">
              <a:latin typeface="Times New Roman"/>
              <a:cs typeface="Times New Roman"/>
            </a:endParaRPr>
          </a:p>
          <a:p>
            <a:pPr marR="6985" algn="r">
              <a:lnSpc>
                <a:spcPct val="100000"/>
              </a:lnSpc>
              <a:spcBef>
                <a:spcPts val="840"/>
              </a:spcBef>
            </a:pPr>
            <a:r>
              <a:rPr sz="1200" spc="-5" dirty="0">
                <a:latin typeface="Times New Roman"/>
                <a:cs typeface="Times New Roman"/>
              </a:rPr>
              <a:t>1602-</a:t>
            </a:r>
            <a:r>
              <a:rPr lang="en-US" sz="1200" spc="-5" dirty="0">
                <a:latin typeface="Times New Roman"/>
                <a:cs typeface="Times New Roman"/>
              </a:rPr>
              <a:t>21</a:t>
            </a:r>
            <a:r>
              <a:rPr sz="1200" spc="-5" dirty="0">
                <a:latin typeface="Times New Roman"/>
                <a:cs typeface="Times New Roman"/>
              </a:rPr>
              <a:t>-737-</a:t>
            </a:r>
            <a:r>
              <a:rPr lang="en-US" sz="1200" spc="-5" dirty="0">
                <a:latin typeface="Times New Roman"/>
                <a:cs typeface="Times New Roman"/>
              </a:rPr>
              <a:t>066</a:t>
            </a:r>
            <a:endParaRPr sz="1200" dirty="0">
              <a:latin typeface="Times New Roman"/>
              <a:cs typeface="Times New Roman"/>
            </a:endParaRPr>
          </a:p>
        </p:txBody>
      </p:sp>
      <p:sp>
        <p:nvSpPr>
          <p:cNvPr id="4" name="object 4"/>
          <p:cNvSpPr txBox="1"/>
          <p:nvPr/>
        </p:nvSpPr>
        <p:spPr>
          <a:xfrm>
            <a:off x="1427733" y="9611055"/>
            <a:ext cx="119634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a:t>
            </a:r>
            <a:r>
              <a:rPr sz="1200" spc="-20" dirty="0">
                <a:latin typeface="Times New Roman"/>
                <a:cs typeface="Times New Roman"/>
              </a:rPr>
              <a:t>F</a:t>
            </a:r>
            <a:r>
              <a:rPr sz="1200" spc="5" dirty="0">
                <a:latin typeface="Times New Roman"/>
                <a:cs typeface="Times New Roman"/>
              </a:rPr>
              <a:t>a</a:t>
            </a:r>
            <a:r>
              <a:rPr sz="1200" spc="-5" dirty="0">
                <a:latin typeface="Times New Roman"/>
                <a:cs typeface="Times New Roman"/>
              </a:rPr>
              <a:t>c</a:t>
            </a:r>
            <a:r>
              <a:rPr sz="1200" dirty="0">
                <a:latin typeface="Times New Roman"/>
                <a:cs typeface="Times New Roman"/>
              </a:rPr>
              <a:t>ul</a:t>
            </a:r>
            <a:r>
              <a:rPr sz="1200" spc="15" dirty="0">
                <a:latin typeface="Times New Roman"/>
                <a:cs typeface="Times New Roman"/>
              </a:rPr>
              <a:t>t</a:t>
            </a:r>
            <a:r>
              <a:rPr sz="1200" dirty="0">
                <a:latin typeface="Times New Roman"/>
                <a:cs typeface="Times New Roman"/>
              </a:rPr>
              <a:t>y</a:t>
            </a:r>
            <a:r>
              <a:rPr sz="1200" spc="-25" dirty="0">
                <a:latin typeface="Times New Roman"/>
                <a:cs typeface="Times New Roman"/>
              </a:rPr>
              <a:t> </a:t>
            </a:r>
            <a:r>
              <a:rPr sz="1200" dirty="0">
                <a:latin typeface="Times New Roman"/>
                <a:cs typeface="Times New Roman"/>
              </a:rPr>
              <a:t>i</a:t>
            </a:r>
            <a:r>
              <a:rPr sz="1200" spc="5" dirty="0">
                <a:latin typeface="Times New Roman"/>
                <a:cs typeface="Times New Roman"/>
              </a:rPr>
              <a:t>n-</a:t>
            </a:r>
            <a:r>
              <a:rPr sz="1200" spc="-5" dirty="0">
                <a:latin typeface="Times New Roman"/>
                <a:cs typeface="Times New Roman"/>
              </a:rPr>
              <a:t>c</a:t>
            </a:r>
            <a:r>
              <a:rPr sz="1200" dirty="0">
                <a:latin typeface="Times New Roman"/>
                <a:cs typeface="Times New Roman"/>
              </a:rPr>
              <a:t>h</a:t>
            </a:r>
            <a:r>
              <a:rPr sz="1200" spc="-5" dirty="0">
                <a:latin typeface="Times New Roman"/>
                <a:cs typeface="Times New Roman"/>
              </a:rPr>
              <a:t>a</a:t>
            </a:r>
            <a:r>
              <a:rPr sz="1200" spc="5" dirty="0">
                <a:latin typeface="Times New Roman"/>
                <a:cs typeface="Times New Roman"/>
              </a:rPr>
              <a:t>r</a:t>
            </a:r>
            <a:r>
              <a:rPr sz="1200" dirty="0">
                <a:latin typeface="Times New Roman"/>
                <a:cs typeface="Times New Roman"/>
              </a:rPr>
              <a:t>g</a:t>
            </a:r>
            <a:r>
              <a:rPr sz="1200" spc="-5" dirty="0">
                <a:latin typeface="Times New Roman"/>
                <a:cs typeface="Times New Roman"/>
              </a:rPr>
              <a:t>e</a:t>
            </a:r>
            <a:r>
              <a:rPr sz="1200" dirty="0">
                <a:latin typeface="Times New Roman"/>
                <a:cs typeface="Times New Roman"/>
              </a:rPr>
              <a:t>)</a:t>
            </a:r>
            <a:endParaRPr sz="1200">
              <a:latin typeface="Times New Roman"/>
              <a:cs typeface="Times New Roman"/>
            </a:endParaRPr>
          </a:p>
        </p:txBody>
      </p:sp>
      <p:sp>
        <p:nvSpPr>
          <p:cNvPr id="5" name="object 5"/>
          <p:cNvSpPr txBox="1"/>
          <p:nvPr/>
        </p:nvSpPr>
        <p:spPr>
          <a:xfrm>
            <a:off x="5848350" y="9611055"/>
            <a:ext cx="1001394"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(Head</a:t>
            </a:r>
            <a:r>
              <a:rPr sz="1200" spc="-20" dirty="0">
                <a:latin typeface="Times New Roman"/>
                <a:cs typeface="Times New Roman"/>
              </a:rPr>
              <a:t> </a:t>
            </a:r>
            <a:r>
              <a:rPr sz="1200" spc="-5" dirty="0">
                <a:latin typeface="Times New Roman"/>
                <a:cs typeface="Times New Roman"/>
              </a:rPr>
              <a:t>Dept.</a:t>
            </a:r>
            <a:r>
              <a:rPr sz="1200" spc="-20" dirty="0">
                <a:latin typeface="Times New Roman"/>
                <a:cs typeface="Times New Roman"/>
              </a:rPr>
              <a:t> </a:t>
            </a:r>
            <a:r>
              <a:rPr sz="1200" spc="-10" dirty="0">
                <a:latin typeface="Times New Roman"/>
                <a:cs typeface="Times New Roman"/>
              </a:rPr>
              <a:t>IT)</a:t>
            </a:r>
            <a:endParaRPr sz="1200">
              <a:latin typeface="Times New Roman"/>
              <a:cs typeface="Times New Roman"/>
            </a:endParaRPr>
          </a:p>
        </p:txBody>
      </p:sp>
      <p:pic>
        <p:nvPicPr>
          <p:cNvPr id="6" name="object 6"/>
          <p:cNvPicPr/>
          <p:nvPr/>
        </p:nvPicPr>
        <p:blipFill>
          <a:blip r:embed="rId2" cstate="print"/>
          <a:stretch>
            <a:fillRect/>
          </a:stretch>
        </p:blipFill>
        <p:spPr>
          <a:xfrm>
            <a:off x="3461320" y="3312846"/>
            <a:ext cx="698500" cy="698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21515-47EE-7C54-B989-14B7DF2221DE}"/>
              </a:ext>
            </a:extLst>
          </p:cNvPr>
          <p:cNvSpPr txBox="1"/>
          <p:nvPr/>
        </p:nvSpPr>
        <p:spPr>
          <a:xfrm>
            <a:off x="349250" y="1162050"/>
            <a:ext cx="6858000" cy="8125301"/>
          </a:xfrm>
          <a:prstGeom prst="rect">
            <a:avLst/>
          </a:prstGeom>
          <a:noFill/>
        </p:spPr>
        <p:txBody>
          <a:bodyPr wrap="square">
            <a:spAutoFit/>
          </a:bodyPr>
          <a:lstStyle/>
          <a:p>
            <a:r>
              <a:rPr lang="en-IN" dirty="0"/>
              <a:t>// Set the layouts</a:t>
            </a:r>
          </a:p>
          <a:p>
            <a:r>
              <a:rPr lang="en-IN" dirty="0"/>
              <a:t>    </a:t>
            </a:r>
            <a:r>
              <a:rPr lang="en-IN" dirty="0" err="1"/>
              <a:t>welcomeInfoImagePanel.setLayout</a:t>
            </a:r>
            <a:r>
              <a:rPr lang="en-IN" dirty="0"/>
              <a:t>(new </a:t>
            </a:r>
            <a:r>
              <a:rPr lang="en-IN" dirty="0" err="1"/>
              <a:t>BorderLayout</a:t>
            </a:r>
            <a:r>
              <a:rPr lang="en-IN" dirty="0"/>
              <a:t>());</a:t>
            </a:r>
          </a:p>
          <a:p>
            <a:r>
              <a:rPr lang="en-IN" dirty="0"/>
              <a:t>    </a:t>
            </a:r>
            <a:r>
              <a:rPr lang="en-IN" dirty="0" err="1"/>
              <a:t>topPanel.setLayout</a:t>
            </a:r>
            <a:r>
              <a:rPr lang="en-IN" dirty="0"/>
              <a:t>(new </a:t>
            </a:r>
            <a:r>
              <a:rPr lang="en-IN" dirty="0" err="1"/>
              <a:t>BoxLayout</a:t>
            </a:r>
            <a:r>
              <a:rPr lang="en-IN" dirty="0"/>
              <a:t>(</a:t>
            </a:r>
            <a:r>
              <a:rPr lang="en-IN" dirty="0" err="1"/>
              <a:t>topPanel</a:t>
            </a:r>
            <a:r>
              <a:rPr lang="en-IN" dirty="0"/>
              <a:t>, </a:t>
            </a:r>
            <a:r>
              <a:rPr lang="en-IN" dirty="0" err="1"/>
              <a:t>BoxLayout.X_AXIS</a:t>
            </a:r>
            <a:r>
              <a:rPr lang="en-IN" dirty="0"/>
              <a:t>));</a:t>
            </a:r>
          </a:p>
          <a:p>
            <a:r>
              <a:rPr lang="en-IN" dirty="0"/>
              <a:t>    </a:t>
            </a:r>
            <a:r>
              <a:rPr lang="en-IN" dirty="0" err="1"/>
              <a:t>infoImagePanel.setLayout</a:t>
            </a:r>
            <a:r>
              <a:rPr lang="en-IN" dirty="0"/>
              <a:t>(new </a:t>
            </a:r>
            <a:r>
              <a:rPr lang="en-IN" dirty="0" err="1"/>
              <a:t>GridLayout</a:t>
            </a:r>
            <a:r>
              <a:rPr lang="en-IN" dirty="0"/>
              <a:t>(1, 2));</a:t>
            </a:r>
          </a:p>
          <a:p>
            <a:r>
              <a:rPr lang="en-IN" dirty="0"/>
              <a:t>    </a:t>
            </a:r>
            <a:r>
              <a:rPr lang="en-IN" dirty="0" err="1"/>
              <a:t>infoPanel.setLayout</a:t>
            </a:r>
            <a:r>
              <a:rPr lang="en-IN" dirty="0"/>
              <a:t>(new </a:t>
            </a:r>
            <a:r>
              <a:rPr lang="en-IN" dirty="0" err="1"/>
              <a:t>BorderLayout</a:t>
            </a:r>
            <a:r>
              <a:rPr lang="en-IN" dirty="0"/>
              <a:t>());</a:t>
            </a:r>
          </a:p>
          <a:p>
            <a:r>
              <a:rPr lang="en-IN" dirty="0"/>
              <a:t>    </a:t>
            </a:r>
            <a:r>
              <a:rPr lang="en-IN" dirty="0" err="1"/>
              <a:t>imagePanel.setLayout</a:t>
            </a:r>
            <a:r>
              <a:rPr lang="en-IN" dirty="0"/>
              <a:t>(new </a:t>
            </a:r>
            <a:r>
              <a:rPr lang="en-IN" dirty="0" err="1"/>
              <a:t>BorderLayout</a:t>
            </a:r>
            <a:r>
              <a:rPr lang="en-IN" dirty="0"/>
              <a:t>());</a:t>
            </a:r>
          </a:p>
          <a:p>
            <a:endParaRPr lang="en-IN" dirty="0"/>
          </a:p>
          <a:p>
            <a:r>
              <a:rPr lang="en-IN" dirty="0"/>
              <a:t>    // Adjust the welcome message panel</a:t>
            </a:r>
          </a:p>
          <a:p>
            <a:r>
              <a:rPr lang="en-IN" dirty="0"/>
              <a:t>    </a:t>
            </a:r>
            <a:r>
              <a:rPr lang="en-IN" dirty="0" err="1"/>
              <a:t>JPanel</a:t>
            </a:r>
            <a:r>
              <a:rPr lang="en-IN" dirty="0"/>
              <a:t> </a:t>
            </a:r>
            <a:r>
              <a:rPr lang="en-IN" dirty="0" err="1"/>
              <a:t>welcomePanel</a:t>
            </a:r>
            <a:r>
              <a:rPr lang="en-IN" dirty="0"/>
              <a:t> = new </a:t>
            </a:r>
            <a:r>
              <a:rPr lang="en-IN" dirty="0" err="1"/>
              <a:t>JPanel</a:t>
            </a:r>
            <a:r>
              <a:rPr lang="en-IN" dirty="0"/>
              <a:t>(new </a:t>
            </a:r>
            <a:r>
              <a:rPr lang="en-IN" dirty="0" err="1"/>
              <a:t>FlowLayout</a:t>
            </a:r>
            <a:r>
              <a:rPr lang="en-IN" dirty="0"/>
              <a:t>(</a:t>
            </a:r>
            <a:r>
              <a:rPr lang="en-IN" dirty="0" err="1"/>
              <a:t>FlowLayout.CENTER</a:t>
            </a:r>
            <a:r>
              <a:rPr lang="en-IN" dirty="0"/>
              <a:t>));</a:t>
            </a:r>
          </a:p>
          <a:p>
            <a:r>
              <a:rPr lang="en-IN" dirty="0"/>
              <a:t>    </a:t>
            </a:r>
            <a:r>
              <a:rPr lang="en-IN" dirty="0" err="1"/>
              <a:t>welcomePanel.add</a:t>
            </a:r>
            <a:r>
              <a:rPr lang="en-IN" dirty="0"/>
              <a:t>(</a:t>
            </a:r>
            <a:r>
              <a:rPr lang="en-IN" dirty="0" err="1"/>
              <a:t>welcomeLabel</a:t>
            </a:r>
            <a:r>
              <a:rPr lang="en-IN" dirty="0"/>
              <a:t>);</a:t>
            </a:r>
          </a:p>
          <a:p>
            <a:r>
              <a:rPr lang="en-IN" dirty="0"/>
              <a:t>    </a:t>
            </a:r>
            <a:r>
              <a:rPr lang="en-IN" dirty="0" err="1"/>
              <a:t>welcomePanel.setBorder</a:t>
            </a:r>
            <a:r>
              <a:rPr lang="en-IN" dirty="0"/>
              <a:t>(</a:t>
            </a:r>
            <a:r>
              <a:rPr lang="en-IN" dirty="0" err="1"/>
              <a:t>BorderFactory.createEmptyBorder</a:t>
            </a:r>
            <a:r>
              <a:rPr lang="en-IN" dirty="0"/>
              <a:t>(10, 10, 10, 10)); // Add padding around the label</a:t>
            </a:r>
          </a:p>
          <a:p>
            <a:endParaRPr lang="en-IN" dirty="0"/>
          </a:p>
          <a:p>
            <a:r>
              <a:rPr lang="en-IN" dirty="0"/>
              <a:t>    // Set background </a:t>
            </a:r>
            <a:r>
              <a:rPr lang="en-IN" dirty="0" err="1"/>
              <a:t>color</a:t>
            </a:r>
            <a:r>
              <a:rPr lang="en-IN" dirty="0"/>
              <a:t> for panels</a:t>
            </a:r>
          </a:p>
          <a:p>
            <a:r>
              <a:rPr lang="en-IN" dirty="0"/>
              <a:t>    </a:t>
            </a:r>
            <a:r>
              <a:rPr lang="en-IN" dirty="0" err="1"/>
              <a:t>topPanel.setBackground</a:t>
            </a:r>
            <a:r>
              <a:rPr lang="en-IN" dirty="0"/>
              <a:t>(</a:t>
            </a:r>
            <a:r>
              <a:rPr lang="en-IN" dirty="0" err="1"/>
              <a:t>Color.WHITE</a:t>
            </a:r>
            <a:r>
              <a:rPr lang="en-IN" dirty="0"/>
              <a:t>);</a:t>
            </a:r>
          </a:p>
          <a:p>
            <a:r>
              <a:rPr lang="en-IN" dirty="0"/>
              <a:t>    </a:t>
            </a:r>
            <a:r>
              <a:rPr lang="en-IN" dirty="0" err="1"/>
              <a:t>welcomePanel.setBackground</a:t>
            </a:r>
            <a:r>
              <a:rPr lang="en-IN" dirty="0"/>
              <a:t>(new </a:t>
            </a:r>
            <a:r>
              <a:rPr lang="en-IN" dirty="0" err="1"/>
              <a:t>Color</a:t>
            </a:r>
            <a:r>
              <a:rPr lang="en-IN" dirty="0"/>
              <a:t>(224, 236, 255));</a:t>
            </a:r>
          </a:p>
          <a:p>
            <a:r>
              <a:rPr lang="en-IN" dirty="0"/>
              <a:t>    </a:t>
            </a:r>
            <a:r>
              <a:rPr lang="en-IN" dirty="0" err="1"/>
              <a:t>infoPanel.setBackground</a:t>
            </a:r>
            <a:r>
              <a:rPr lang="en-IN" dirty="0"/>
              <a:t>(</a:t>
            </a:r>
            <a:r>
              <a:rPr lang="en-IN" dirty="0" err="1"/>
              <a:t>Color.WHITE</a:t>
            </a:r>
            <a:r>
              <a:rPr lang="en-IN" dirty="0"/>
              <a:t>);</a:t>
            </a:r>
          </a:p>
          <a:p>
            <a:r>
              <a:rPr lang="en-IN" dirty="0"/>
              <a:t>    </a:t>
            </a:r>
            <a:r>
              <a:rPr lang="en-IN" dirty="0" err="1"/>
              <a:t>imagePanel.setBackground</a:t>
            </a:r>
            <a:r>
              <a:rPr lang="en-IN" dirty="0"/>
              <a:t>(new </a:t>
            </a:r>
            <a:r>
              <a:rPr lang="en-IN" dirty="0" err="1"/>
              <a:t>Color</a:t>
            </a:r>
            <a:r>
              <a:rPr lang="en-IN" dirty="0"/>
              <a:t>(224, 236, 255));</a:t>
            </a:r>
          </a:p>
          <a:p>
            <a:endParaRPr lang="en-IN" dirty="0"/>
          </a:p>
          <a:p>
            <a:r>
              <a:rPr lang="en-IN" dirty="0"/>
              <a:t>    // Add components to their respective containers</a:t>
            </a:r>
          </a:p>
          <a:p>
            <a:r>
              <a:rPr lang="en-IN" dirty="0"/>
              <a:t>    </a:t>
            </a:r>
            <a:r>
              <a:rPr lang="en-IN" dirty="0" err="1"/>
              <a:t>topPanel.add</a:t>
            </a:r>
            <a:r>
              <a:rPr lang="en-IN" dirty="0"/>
              <a:t>(</a:t>
            </a:r>
            <a:r>
              <a:rPr lang="en-IN" dirty="0" err="1"/>
              <a:t>homeButton</a:t>
            </a:r>
            <a:r>
              <a:rPr lang="en-IN" dirty="0"/>
              <a:t>);</a:t>
            </a:r>
          </a:p>
          <a:p>
            <a:r>
              <a:rPr lang="en-IN" dirty="0"/>
              <a:t>    </a:t>
            </a:r>
            <a:r>
              <a:rPr lang="en-IN" dirty="0" err="1"/>
              <a:t>topPanel.add</a:t>
            </a:r>
            <a:r>
              <a:rPr lang="en-IN" dirty="0"/>
              <a:t>(</a:t>
            </a:r>
            <a:r>
              <a:rPr lang="en-IN" dirty="0" err="1"/>
              <a:t>reviewButton</a:t>
            </a:r>
            <a:r>
              <a:rPr lang="en-IN" dirty="0"/>
              <a:t>);</a:t>
            </a:r>
          </a:p>
          <a:p>
            <a:r>
              <a:rPr lang="en-IN" dirty="0"/>
              <a:t>    </a:t>
            </a:r>
            <a:r>
              <a:rPr lang="en-IN" dirty="0" err="1"/>
              <a:t>topPanel.add</a:t>
            </a:r>
            <a:r>
              <a:rPr lang="en-IN" dirty="0"/>
              <a:t>(</a:t>
            </a:r>
            <a:r>
              <a:rPr lang="en-IN" dirty="0" err="1"/>
              <a:t>profileButton</a:t>
            </a:r>
            <a:r>
              <a:rPr lang="en-IN" dirty="0"/>
              <a:t>);</a:t>
            </a:r>
          </a:p>
          <a:p>
            <a:r>
              <a:rPr lang="en-IN" dirty="0"/>
              <a:t>    </a:t>
            </a:r>
            <a:r>
              <a:rPr lang="en-IN" dirty="0" err="1"/>
              <a:t>topPanel.add</a:t>
            </a:r>
            <a:r>
              <a:rPr lang="en-IN" dirty="0"/>
              <a:t>(</a:t>
            </a:r>
            <a:r>
              <a:rPr lang="en-IN" dirty="0" err="1"/>
              <a:t>logoutButton</a:t>
            </a:r>
            <a:r>
              <a:rPr lang="en-IN" dirty="0"/>
              <a:t>);</a:t>
            </a:r>
          </a:p>
          <a:p>
            <a:r>
              <a:rPr lang="en-IN" dirty="0"/>
              <a:t>    </a:t>
            </a:r>
            <a:r>
              <a:rPr lang="en-IN" dirty="0" err="1"/>
              <a:t>topPanel.add</a:t>
            </a:r>
            <a:r>
              <a:rPr lang="en-IN" dirty="0"/>
              <a:t>(</a:t>
            </a:r>
            <a:r>
              <a:rPr lang="en-IN" dirty="0" err="1"/>
              <a:t>Box.createHorizontalGlue</a:t>
            </a:r>
            <a:r>
              <a:rPr lang="en-IN" dirty="0"/>
              <a:t>()); // Add horizontal glue to right-align the exit button</a:t>
            </a:r>
          </a:p>
          <a:p>
            <a:r>
              <a:rPr lang="en-IN" dirty="0"/>
              <a:t>    </a:t>
            </a:r>
            <a:r>
              <a:rPr lang="en-IN" dirty="0" err="1"/>
              <a:t>topPanel.add</a:t>
            </a:r>
            <a:r>
              <a:rPr lang="en-IN" dirty="0"/>
              <a:t>(</a:t>
            </a:r>
            <a:r>
              <a:rPr lang="en-IN" dirty="0" err="1"/>
              <a:t>exitButton</a:t>
            </a:r>
            <a:r>
              <a:rPr lang="en-IN" dirty="0"/>
              <a:t>);</a:t>
            </a:r>
          </a:p>
          <a:p>
            <a:r>
              <a:rPr lang="en-IN" dirty="0"/>
              <a:t>    </a:t>
            </a:r>
            <a:r>
              <a:rPr lang="en-IN" dirty="0" err="1"/>
              <a:t>topPanel.setBackground</a:t>
            </a:r>
            <a:r>
              <a:rPr lang="en-IN" dirty="0"/>
              <a:t>(new </a:t>
            </a:r>
            <a:r>
              <a:rPr lang="en-IN" dirty="0" err="1"/>
              <a:t>Color</a:t>
            </a:r>
            <a:r>
              <a:rPr lang="en-IN" dirty="0"/>
              <a:t>(224, 236, 255));</a:t>
            </a:r>
          </a:p>
        </p:txBody>
      </p:sp>
    </p:spTree>
    <p:extLst>
      <p:ext uri="{BB962C8B-B14F-4D97-AF65-F5344CB8AC3E}">
        <p14:creationId xmlns:p14="http://schemas.microsoft.com/office/powerpoint/2010/main" val="79852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1C97BA-0B8A-1EB9-6721-26A8B8E1B60D}"/>
              </a:ext>
            </a:extLst>
          </p:cNvPr>
          <p:cNvSpPr txBox="1"/>
          <p:nvPr/>
        </p:nvSpPr>
        <p:spPr>
          <a:xfrm>
            <a:off x="425450" y="1085850"/>
            <a:ext cx="6324600" cy="8402300"/>
          </a:xfrm>
          <a:prstGeom prst="rect">
            <a:avLst/>
          </a:prstGeom>
          <a:noFill/>
        </p:spPr>
        <p:txBody>
          <a:bodyPr wrap="square">
            <a:spAutoFit/>
          </a:bodyPr>
          <a:lstStyle/>
          <a:p>
            <a:r>
              <a:rPr lang="en-IN" dirty="0" err="1"/>
              <a:t>welcomeInfoImagePanel.add</a:t>
            </a:r>
            <a:r>
              <a:rPr lang="en-IN" dirty="0"/>
              <a:t>(</a:t>
            </a:r>
            <a:r>
              <a:rPr lang="en-IN" dirty="0" err="1"/>
              <a:t>topPanel</a:t>
            </a:r>
            <a:r>
              <a:rPr lang="en-IN" dirty="0"/>
              <a:t>, </a:t>
            </a:r>
            <a:r>
              <a:rPr lang="en-IN" dirty="0" err="1"/>
              <a:t>BorderLayout.NORTH</a:t>
            </a:r>
            <a:r>
              <a:rPr lang="en-IN" dirty="0"/>
              <a:t>);</a:t>
            </a:r>
          </a:p>
          <a:p>
            <a:r>
              <a:rPr lang="en-IN" dirty="0"/>
              <a:t>    </a:t>
            </a:r>
            <a:r>
              <a:rPr lang="en-IN" dirty="0" err="1"/>
              <a:t>welcomeInfoImagePanel.add</a:t>
            </a:r>
            <a:r>
              <a:rPr lang="en-IN" dirty="0"/>
              <a:t>(</a:t>
            </a:r>
            <a:r>
              <a:rPr lang="en-IN" dirty="0" err="1"/>
              <a:t>welcomePanel</a:t>
            </a:r>
            <a:r>
              <a:rPr lang="en-IN" dirty="0"/>
              <a:t>, </a:t>
            </a:r>
            <a:r>
              <a:rPr lang="en-IN" dirty="0" err="1"/>
              <a:t>BorderLayout.CENTER</a:t>
            </a:r>
            <a:r>
              <a:rPr lang="en-IN" dirty="0"/>
              <a:t>);</a:t>
            </a:r>
          </a:p>
          <a:p>
            <a:endParaRPr lang="en-IN" dirty="0"/>
          </a:p>
          <a:p>
            <a:r>
              <a:rPr lang="en-IN" dirty="0"/>
              <a:t>    </a:t>
            </a:r>
            <a:r>
              <a:rPr lang="en-IN" dirty="0" err="1"/>
              <a:t>infoPanel.add</a:t>
            </a:r>
            <a:r>
              <a:rPr lang="en-IN" dirty="0"/>
              <a:t>(</a:t>
            </a:r>
            <a:r>
              <a:rPr lang="en-IN" dirty="0" err="1"/>
              <a:t>infoLabel</a:t>
            </a:r>
            <a:r>
              <a:rPr lang="en-IN" dirty="0"/>
              <a:t>, </a:t>
            </a:r>
            <a:r>
              <a:rPr lang="en-IN" dirty="0" err="1"/>
              <a:t>BorderLayout.CENTER</a:t>
            </a:r>
            <a:r>
              <a:rPr lang="en-IN" dirty="0"/>
              <a:t>);</a:t>
            </a:r>
          </a:p>
          <a:p>
            <a:r>
              <a:rPr lang="en-IN" dirty="0"/>
              <a:t>    </a:t>
            </a:r>
            <a:r>
              <a:rPr lang="en-IN" dirty="0" err="1"/>
              <a:t>imagePanel.add</a:t>
            </a:r>
            <a:r>
              <a:rPr lang="en-IN" dirty="0"/>
              <a:t>(</a:t>
            </a:r>
            <a:r>
              <a:rPr lang="en-IN" dirty="0" err="1"/>
              <a:t>imageLabel</a:t>
            </a:r>
            <a:r>
              <a:rPr lang="en-IN" dirty="0"/>
              <a:t>, </a:t>
            </a:r>
            <a:r>
              <a:rPr lang="en-IN" dirty="0" err="1"/>
              <a:t>BorderLayout.CENTER</a:t>
            </a:r>
            <a:r>
              <a:rPr lang="en-IN" dirty="0"/>
              <a:t>);</a:t>
            </a:r>
          </a:p>
          <a:p>
            <a:endParaRPr lang="en-IN" dirty="0"/>
          </a:p>
          <a:p>
            <a:r>
              <a:rPr lang="en-IN" dirty="0"/>
              <a:t>    </a:t>
            </a:r>
            <a:r>
              <a:rPr lang="en-IN" dirty="0" err="1"/>
              <a:t>infoImagePanel.add</a:t>
            </a:r>
            <a:r>
              <a:rPr lang="en-IN" dirty="0"/>
              <a:t>(</a:t>
            </a:r>
            <a:r>
              <a:rPr lang="en-IN" dirty="0" err="1"/>
              <a:t>infoPanel</a:t>
            </a:r>
            <a:r>
              <a:rPr lang="en-IN" dirty="0"/>
              <a:t>);</a:t>
            </a:r>
          </a:p>
          <a:p>
            <a:r>
              <a:rPr lang="en-IN" dirty="0"/>
              <a:t>    </a:t>
            </a:r>
            <a:r>
              <a:rPr lang="en-IN" dirty="0" err="1"/>
              <a:t>infoImagePanel.add</a:t>
            </a:r>
            <a:r>
              <a:rPr lang="en-IN" dirty="0"/>
              <a:t>(</a:t>
            </a:r>
            <a:r>
              <a:rPr lang="en-IN" dirty="0" err="1"/>
              <a:t>imagePanel</a:t>
            </a:r>
            <a:r>
              <a:rPr lang="en-IN" dirty="0"/>
              <a:t>);</a:t>
            </a:r>
          </a:p>
          <a:p>
            <a:r>
              <a:rPr lang="en-IN" dirty="0"/>
              <a:t>    </a:t>
            </a:r>
            <a:r>
              <a:rPr lang="en-IN" dirty="0" err="1"/>
              <a:t>infoPanel.setBackground</a:t>
            </a:r>
            <a:r>
              <a:rPr lang="en-IN" dirty="0"/>
              <a:t>(new </a:t>
            </a:r>
            <a:r>
              <a:rPr lang="en-IN" dirty="0" err="1"/>
              <a:t>Color</a:t>
            </a:r>
            <a:r>
              <a:rPr lang="en-IN" dirty="0"/>
              <a:t>(224, 236, 255));</a:t>
            </a:r>
          </a:p>
          <a:p>
            <a:endParaRPr lang="en-IN" dirty="0"/>
          </a:p>
          <a:p>
            <a:r>
              <a:rPr lang="en-IN" dirty="0"/>
              <a:t>    // Add panels to the frame</a:t>
            </a:r>
          </a:p>
          <a:p>
            <a:r>
              <a:rPr lang="en-IN" dirty="0"/>
              <a:t>    </a:t>
            </a:r>
            <a:r>
              <a:rPr lang="en-IN" dirty="0" err="1"/>
              <a:t>getContentPane</a:t>
            </a:r>
            <a:r>
              <a:rPr lang="en-IN" dirty="0"/>
              <a:t>().</a:t>
            </a:r>
            <a:r>
              <a:rPr lang="en-IN" dirty="0" err="1"/>
              <a:t>setLayout</a:t>
            </a:r>
            <a:r>
              <a:rPr lang="en-IN" dirty="0"/>
              <a:t>(new </a:t>
            </a:r>
            <a:r>
              <a:rPr lang="en-IN" dirty="0" err="1"/>
              <a:t>BorderLayout</a:t>
            </a:r>
            <a:r>
              <a:rPr lang="en-IN" dirty="0"/>
              <a:t>());</a:t>
            </a:r>
          </a:p>
          <a:p>
            <a:r>
              <a:rPr lang="en-IN" dirty="0"/>
              <a:t>    </a:t>
            </a:r>
            <a:r>
              <a:rPr lang="en-IN" dirty="0" err="1"/>
              <a:t>getContentPane</a:t>
            </a:r>
            <a:r>
              <a:rPr lang="en-IN" dirty="0"/>
              <a:t>().add(</a:t>
            </a:r>
            <a:r>
              <a:rPr lang="en-IN" dirty="0" err="1"/>
              <a:t>welcomeInfoImagePanel</a:t>
            </a:r>
            <a:r>
              <a:rPr lang="en-IN" dirty="0"/>
              <a:t>, </a:t>
            </a:r>
            <a:r>
              <a:rPr lang="en-IN" dirty="0" err="1"/>
              <a:t>BorderLayout.NORTH</a:t>
            </a:r>
            <a:r>
              <a:rPr lang="en-IN" dirty="0"/>
              <a:t>);</a:t>
            </a:r>
          </a:p>
          <a:p>
            <a:r>
              <a:rPr lang="en-IN" dirty="0"/>
              <a:t>    </a:t>
            </a:r>
            <a:r>
              <a:rPr lang="en-IN" dirty="0" err="1"/>
              <a:t>getContentPane</a:t>
            </a:r>
            <a:r>
              <a:rPr lang="en-IN" dirty="0"/>
              <a:t>().add(</a:t>
            </a:r>
            <a:r>
              <a:rPr lang="en-IN" dirty="0" err="1"/>
              <a:t>infoImagePanel</a:t>
            </a:r>
            <a:r>
              <a:rPr lang="en-IN" dirty="0"/>
              <a:t>, </a:t>
            </a:r>
            <a:r>
              <a:rPr lang="en-IN" dirty="0" err="1"/>
              <a:t>BorderLayout.CENTER</a:t>
            </a:r>
            <a:r>
              <a:rPr lang="en-IN" dirty="0"/>
              <a:t>);</a:t>
            </a:r>
          </a:p>
          <a:p>
            <a:r>
              <a:rPr lang="en-IN" dirty="0"/>
              <a:t>    </a:t>
            </a:r>
          </a:p>
          <a:p>
            <a:r>
              <a:rPr lang="en-IN" dirty="0"/>
              <a:t>    </a:t>
            </a:r>
            <a:r>
              <a:rPr lang="en-IN" dirty="0" err="1"/>
              <a:t>exitButton.addActionListener</a:t>
            </a:r>
            <a:r>
              <a:rPr lang="en-IN" dirty="0"/>
              <a:t>(e -&gt; dispose());</a:t>
            </a:r>
          </a:p>
          <a:p>
            <a:endParaRPr lang="en-IN" dirty="0"/>
          </a:p>
          <a:p>
            <a:r>
              <a:rPr lang="en-IN" dirty="0"/>
              <a:t>        /*</a:t>
            </a:r>
            <a:r>
              <a:rPr lang="en-IN" dirty="0" err="1"/>
              <a:t>homeButton.addActionListener</a:t>
            </a:r>
            <a:r>
              <a:rPr lang="en-IN" dirty="0"/>
              <a:t>(e -&gt; {</a:t>
            </a:r>
          </a:p>
          <a:p>
            <a:r>
              <a:rPr lang="en-IN" dirty="0"/>
              <a:t>            dispose();</a:t>
            </a:r>
          </a:p>
          <a:p>
            <a:r>
              <a:rPr lang="en-IN" dirty="0"/>
              <a:t>            // Create and show the Home screen</a:t>
            </a:r>
          </a:p>
          <a:p>
            <a:r>
              <a:rPr lang="en-IN" dirty="0"/>
              <a:t>            </a:t>
            </a:r>
            <a:r>
              <a:rPr lang="en-IN" dirty="0" err="1"/>
              <a:t>HomePage</a:t>
            </a:r>
            <a:r>
              <a:rPr lang="en-IN" dirty="0"/>
              <a:t> </a:t>
            </a:r>
            <a:r>
              <a:rPr lang="en-IN" dirty="0" err="1"/>
              <a:t>homePage</a:t>
            </a:r>
            <a:r>
              <a:rPr lang="en-IN" dirty="0"/>
              <a:t> = new </a:t>
            </a:r>
            <a:r>
              <a:rPr lang="en-IN" dirty="0" err="1"/>
              <a:t>HomePage</a:t>
            </a:r>
            <a:r>
              <a:rPr lang="en-IN" dirty="0"/>
              <a:t>();</a:t>
            </a:r>
          </a:p>
          <a:p>
            <a:r>
              <a:rPr lang="en-IN" dirty="0"/>
              <a:t>            </a:t>
            </a:r>
            <a:r>
              <a:rPr lang="en-IN" dirty="0" err="1"/>
              <a:t>homePage.createAndShowGUI</a:t>
            </a:r>
            <a:r>
              <a:rPr lang="en-IN" dirty="0"/>
              <a:t>();</a:t>
            </a:r>
          </a:p>
          <a:p>
            <a:r>
              <a:rPr lang="en-IN" dirty="0"/>
              <a:t>        });*/</a:t>
            </a:r>
          </a:p>
          <a:p>
            <a:r>
              <a:rPr lang="en-IN" dirty="0"/>
              <a:t>        </a:t>
            </a:r>
            <a:r>
              <a:rPr lang="en-IN" dirty="0" err="1"/>
              <a:t>reviewButton.addActionListener</a:t>
            </a:r>
            <a:r>
              <a:rPr lang="en-IN" dirty="0"/>
              <a:t>(e -&gt; {</a:t>
            </a:r>
          </a:p>
          <a:p>
            <a:r>
              <a:rPr lang="en-IN" dirty="0"/>
              <a:t>            dispose();</a:t>
            </a:r>
          </a:p>
          <a:p>
            <a:r>
              <a:rPr lang="en-IN" dirty="0"/>
              <a:t>            // Create and show the Review screen</a:t>
            </a:r>
          </a:p>
          <a:p>
            <a:r>
              <a:rPr lang="en-IN" dirty="0"/>
              <a:t>            Review review=new Review();</a:t>
            </a:r>
          </a:p>
          <a:p>
            <a:r>
              <a:rPr lang="en-IN" dirty="0"/>
              <a:t>            </a:t>
            </a:r>
            <a:r>
              <a:rPr lang="en-IN" dirty="0" err="1"/>
              <a:t>review.createAndShowGUI</a:t>
            </a:r>
            <a:r>
              <a:rPr lang="en-IN" dirty="0"/>
              <a:t>();</a:t>
            </a:r>
          </a:p>
        </p:txBody>
      </p:sp>
    </p:spTree>
    <p:extLst>
      <p:ext uri="{BB962C8B-B14F-4D97-AF65-F5344CB8AC3E}">
        <p14:creationId xmlns:p14="http://schemas.microsoft.com/office/powerpoint/2010/main" val="197934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5FEE48-2CDE-1697-CCFA-7097CDD99DA1}"/>
              </a:ext>
            </a:extLst>
          </p:cNvPr>
          <p:cNvSpPr txBox="1"/>
          <p:nvPr/>
        </p:nvSpPr>
        <p:spPr>
          <a:xfrm>
            <a:off x="730250" y="1085850"/>
            <a:ext cx="5391943" cy="8679299"/>
          </a:xfrm>
          <a:prstGeom prst="rect">
            <a:avLst/>
          </a:prstGeom>
          <a:noFill/>
        </p:spPr>
        <p:txBody>
          <a:bodyPr wrap="square">
            <a:spAutoFit/>
          </a:bodyPr>
          <a:lstStyle/>
          <a:p>
            <a:r>
              <a:rPr lang="en-IN" dirty="0" err="1"/>
              <a:t>profileButton.addActionListener</a:t>
            </a:r>
            <a:r>
              <a:rPr lang="en-IN" dirty="0"/>
              <a:t>(e -&gt; {</a:t>
            </a:r>
          </a:p>
          <a:p>
            <a:r>
              <a:rPr lang="en-IN" dirty="0"/>
              <a:t>            dispose();</a:t>
            </a:r>
          </a:p>
          <a:p>
            <a:r>
              <a:rPr lang="en-IN" dirty="0"/>
              <a:t>            // Create and show the Profile screen</a:t>
            </a:r>
          </a:p>
          <a:p>
            <a:r>
              <a:rPr lang="en-IN" dirty="0"/>
              <a:t>            Profile </a:t>
            </a:r>
            <a:r>
              <a:rPr lang="en-IN" dirty="0" err="1"/>
              <a:t>profilePage</a:t>
            </a:r>
            <a:r>
              <a:rPr lang="en-IN" dirty="0"/>
              <a:t> = new Profile();</a:t>
            </a:r>
          </a:p>
          <a:p>
            <a:r>
              <a:rPr lang="en-IN" dirty="0"/>
              <a:t>            </a:t>
            </a:r>
            <a:r>
              <a:rPr lang="en-IN" dirty="0" err="1"/>
              <a:t>profilePage.createAndShowGUI</a:t>
            </a:r>
            <a:r>
              <a:rPr lang="en-IN" dirty="0"/>
              <a:t>();</a:t>
            </a:r>
          </a:p>
          <a:p>
            <a:r>
              <a:rPr lang="en-IN" dirty="0"/>
              <a:t>        });</a:t>
            </a:r>
          </a:p>
          <a:p>
            <a:r>
              <a:rPr lang="en-IN" dirty="0"/>
              <a:t>        </a:t>
            </a:r>
            <a:r>
              <a:rPr lang="en-IN" dirty="0" err="1"/>
              <a:t>logoutButton.addActionListener</a:t>
            </a:r>
            <a:r>
              <a:rPr lang="en-IN" dirty="0"/>
              <a:t>(e -&gt; {</a:t>
            </a:r>
          </a:p>
          <a:p>
            <a:r>
              <a:rPr lang="en-IN" dirty="0"/>
              <a:t>           dispose();</a:t>
            </a:r>
          </a:p>
          <a:p>
            <a:r>
              <a:rPr lang="en-IN" dirty="0"/>
              <a:t>           </a:t>
            </a:r>
            <a:r>
              <a:rPr lang="en-IN" dirty="0" err="1"/>
              <a:t>LoginSignUpScreen</a:t>
            </a:r>
            <a:r>
              <a:rPr lang="en-IN" dirty="0"/>
              <a:t> </a:t>
            </a:r>
            <a:r>
              <a:rPr lang="en-IN" dirty="0" err="1"/>
              <a:t>loginSignUpScreen</a:t>
            </a:r>
            <a:r>
              <a:rPr lang="en-IN" dirty="0"/>
              <a:t> = new </a:t>
            </a:r>
            <a:r>
              <a:rPr lang="en-IN" dirty="0" err="1"/>
              <a:t>LoginSignUpScreen</a:t>
            </a:r>
            <a:r>
              <a:rPr lang="en-IN" dirty="0"/>
              <a:t>();</a:t>
            </a:r>
          </a:p>
          <a:p>
            <a:r>
              <a:rPr lang="en-IN" dirty="0"/>
              <a:t>           </a:t>
            </a:r>
            <a:r>
              <a:rPr lang="en-IN" dirty="0" err="1"/>
              <a:t>loginSignUpScreen.setVisible</a:t>
            </a:r>
            <a:r>
              <a:rPr lang="en-IN" dirty="0"/>
              <a:t>(true);</a:t>
            </a:r>
          </a:p>
          <a:p>
            <a:r>
              <a:rPr lang="en-IN" dirty="0"/>
              <a:t>        });</a:t>
            </a:r>
          </a:p>
          <a:p>
            <a:endParaRPr lang="en-IN" dirty="0"/>
          </a:p>
          <a:p>
            <a:endParaRPr lang="en-IN" dirty="0"/>
          </a:p>
          <a:p>
            <a:endParaRPr lang="en-IN" dirty="0"/>
          </a:p>
          <a:p>
            <a:r>
              <a:rPr lang="en-IN" dirty="0"/>
              <a:t>    </a:t>
            </a:r>
            <a:r>
              <a:rPr lang="en-IN" dirty="0" err="1"/>
              <a:t>setVisible</a:t>
            </a:r>
            <a:r>
              <a:rPr lang="en-IN" dirty="0"/>
              <a:t>(true);</a:t>
            </a:r>
          </a:p>
          <a:p>
            <a:r>
              <a:rPr lang="en-IN" dirty="0"/>
              <a:t>}</a:t>
            </a:r>
          </a:p>
          <a:p>
            <a:endParaRPr lang="en-IN" dirty="0"/>
          </a:p>
          <a:p>
            <a:endParaRPr lang="en-IN" dirty="0"/>
          </a:p>
          <a:p>
            <a:r>
              <a:rPr lang="en-IN" dirty="0"/>
              <a:t>    private static class </a:t>
            </a:r>
            <a:r>
              <a:rPr lang="en-IN" dirty="0" err="1"/>
              <a:t>ButtonHoverListener</a:t>
            </a:r>
            <a:r>
              <a:rPr lang="en-IN" dirty="0"/>
              <a:t> extends </a:t>
            </a:r>
            <a:r>
              <a:rPr lang="en-IN" dirty="0" err="1"/>
              <a:t>MouseAdapter</a:t>
            </a:r>
            <a:r>
              <a:rPr lang="en-IN" dirty="0"/>
              <a:t> {</a:t>
            </a:r>
          </a:p>
          <a:p>
            <a:r>
              <a:rPr lang="en-IN" dirty="0"/>
              <a:t>        private final </a:t>
            </a:r>
            <a:r>
              <a:rPr lang="en-IN" dirty="0" err="1"/>
              <a:t>JButton</a:t>
            </a:r>
            <a:r>
              <a:rPr lang="en-IN" dirty="0"/>
              <a:t> button;</a:t>
            </a:r>
          </a:p>
          <a:p>
            <a:r>
              <a:rPr lang="en-IN" dirty="0"/>
              <a:t>        private final </a:t>
            </a:r>
            <a:r>
              <a:rPr lang="en-IN" dirty="0" err="1"/>
              <a:t>Color</a:t>
            </a:r>
            <a:r>
              <a:rPr lang="en-IN" dirty="0"/>
              <a:t> </a:t>
            </a:r>
            <a:r>
              <a:rPr lang="en-IN" dirty="0" err="1"/>
              <a:t>originalColor</a:t>
            </a:r>
            <a:r>
              <a:rPr lang="en-IN" dirty="0"/>
              <a:t>;</a:t>
            </a:r>
          </a:p>
          <a:p>
            <a:r>
              <a:rPr lang="en-IN" dirty="0"/>
              <a:t>        private final </a:t>
            </a:r>
            <a:r>
              <a:rPr lang="en-IN" dirty="0" err="1"/>
              <a:t>Color</a:t>
            </a:r>
            <a:r>
              <a:rPr lang="en-IN" dirty="0"/>
              <a:t> </a:t>
            </a:r>
            <a:r>
              <a:rPr lang="en-IN" dirty="0" err="1"/>
              <a:t>hoverColor</a:t>
            </a:r>
            <a:r>
              <a:rPr lang="en-IN" dirty="0"/>
              <a:t>;</a:t>
            </a:r>
          </a:p>
          <a:p>
            <a:endParaRPr lang="en-IN" dirty="0"/>
          </a:p>
          <a:p>
            <a:r>
              <a:rPr lang="en-IN" dirty="0"/>
              <a:t>        public </a:t>
            </a:r>
            <a:r>
              <a:rPr lang="en-IN" dirty="0" err="1"/>
              <a:t>ButtonHoverListener</a:t>
            </a:r>
            <a:r>
              <a:rPr lang="en-IN" dirty="0"/>
              <a:t>(</a:t>
            </a:r>
            <a:r>
              <a:rPr lang="en-IN" dirty="0" err="1"/>
              <a:t>JButton</a:t>
            </a:r>
            <a:r>
              <a:rPr lang="en-IN" dirty="0"/>
              <a:t> button, </a:t>
            </a:r>
            <a:r>
              <a:rPr lang="en-IN" dirty="0" err="1"/>
              <a:t>Color</a:t>
            </a:r>
            <a:r>
              <a:rPr lang="en-IN" dirty="0"/>
              <a:t> </a:t>
            </a:r>
            <a:r>
              <a:rPr lang="en-IN" dirty="0" err="1"/>
              <a:t>originalColor</a:t>
            </a:r>
            <a:r>
              <a:rPr lang="en-IN" dirty="0"/>
              <a:t>, </a:t>
            </a:r>
            <a:r>
              <a:rPr lang="en-IN" dirty="0" err="1"/>
              <a:t>Color</a:t>
            </a:r>
            <a:r>
              <a:rPr lang="en-IN" dirty="0"/>
              <a:t> </a:t>
            </a:r>
            <a:r>
              <a:rPr lang="en-IN" dirty="0" err="1"/>
              <a:t>hoverColor</a:t>
            </a:r>
            <a:r>
              <a:rPr lang="en-IN" dirty="0"/>
              <a:t>) {</a:t>
            </a:r>
          </a:p>
          <a:p>
            <a:r>
              <a:rPr lang="en-IN" dirty="0"/>
              <a:t>            </a:t>
            </a:r>
            <a:r>
              <a:rPr lang="en-IN" dirty="0" err="1"/>
              <a:t>this.button</a:t>
            </a:r>
            <a:r>
              <a:rPr lang="en-IN" dirty="0"/>
              <a:t> = button;</a:t>
            </a:r>
          </a:p>
          <a:p>
            <a:r>
              <a:rPr lang="en-IN" dirty="0"/>
              <a:t>            </a:t>
            </a:r>
            <a:r>
              <a:rPr lang="en-IN" dirty="0" err="1"/>
              <a:t>this.originalColor</a:t>
            </a:r>
            <a:r>
              <a:rPr lang="en-IN" dirty="0"/>
              <a:t> = </a:t>
            </a:r>
            <a:r>
              <a:rPr lang="en-IN" dirty="0" err="1"/>
              <a:t>originalColor</a:t>
            </a:r>
            <a:r>
              <a:rPr lang="en-IN" dirty="0"/>
              <a:t>;</a:t>
            </a:r>
          </a:p>
          <a:p>
            <a:r>
              <a:rPr lang="en-IN" dirty="0"/>
              <a:t>            </a:t>
            </a:r>
            <a:r>
              <a:rPr lang="en-IN" dirty="0" err="1"/>
              <a:t>this.hoverColor</a:t>
            </a:r>
            <a:r>
              <a:rPr lang="en-IN" dirty="0"/>
              <a:t> = </a:t>
            </a:r>
            <a:r>
              <a:rPr lang="en-IN" dirty="0" err="1"/>
              <a:t>hoverColor</a:t>
            </a:r>
            <a:r>
              <a:rPr lang="en-IN" dirty="0"/>
              <a:t>;</a:t>
            </a:r>
          </a:p>
          <a:p>
            <a:r>
              <a:rPr lang="en-IN" dirty="0"/>
              <a:t>        }</a:t>
            </a:r>
          </a:p>
        </p:txBody>
      </p:sp>
    </p:spTree>
    <p:extLst>
      <p:ext uri="{BB962C8B-B14F-4D97-AF65-F5344CB8AC3E}">
        <p14:creationId xmlns:p14="http://schemas.microsoft.com/office/powerpoint/2010/main" val="918234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4F6C8-A7F4-1016-FB42-4454FAFD2D0A}"/>
              </a:ext>
            </a:extLst>
          </p:cNvPr>
          <p:cNvSpPr txBox="1"/>
          <p:nvPr/>
        </p:nvSpPr>
        <p:spPr>
          <a:xfrm>
            <a:off x="501650" y="704850"/>
            <a:ext cx="4709319" cy="3139321"/>
          </a:xfrm>
          <a:prstGeom prst="rect">
            <a:avLst/>
          </a:prstGeom>
          <a:noFill/>
        </p:spPr>
        <p:txBody>
          <a:bodyPr wrap="square">
            <a:spAutoFit/>
          </a:bodyPr>
          <a:lstStyle/>
          <a:p>
            <a:r>
              <a:rPr lang="en-IN" dirty="0"/>
              <a:t> @Override</a:t>
            </a:r>
          </a:p>
          <a:p>
            <a:r>
              <a:rPr lang="en-IN" dirty="0"/>
              <a:t>        public void </a:t>
            </a:r>
            <a:r>
              <a:rPr lang="en-IN" dirty="0" err="1"/>
              <a:t>mouseEntered</a:t>
            </a:r>
            <a:r>
              <a:rPr lang="en-IN" dirty="0"/>
              <a:t>(</a:t>
            </a:r>
            <a:r>
              <a:rPr lang="en-IN" dirty="0" err="1"/>
              <a:t>MouseEvent</a:t>
            </a:r>
            <a:r>
              <a:rPr lang="en-IN" dirty="0"/>
              <a:t> e) {</a:t>
            </a:r>
          </a:p>
          <a:p>
            <a:r>
              <a:rPr lang="en-IN" dirty="0"/>
              <a:t>            </a:t>
            </a:r>
            <a:r>
              <a:rPr lang="en-IN" dirty="0" err="1"/>
              <a:t>button.setBackground</a:t>
            </a:r>
            <a:r>
              <a:rPr lang="en-IN" dirty="0"/>
              <a:t>(</a:t>
            </a:r>
            <a:r>
              <a:rPr lang="en-IN" dirty="0" err="1"/>
              <a:t>hoverColor</a:t>
            </a:r>
            <a:r>
              <a:rPr lang="en-IN" dirty="0"/>
              <a:t>);</a:t>
            </a:r>
          </a:p>
          <a:p>
            <a:r>
              <a:rPr lang="en-IN" dirty="0"/>
              <a:t>        }</a:t>
            </a:r>
          </a:p>
          <a:p>
            <a:endParaRPr lang="en-IN" dirty="0"/>
          </a:p>
          <a:p>
            <a:r>
              <a:rPr lang="en-IN" dirty="0"/>
              <a:t>        @Override</a:t>
            </a:r>
          </a:p>
          <a:p>
            <a:r>
              <a:rPr lang="en-IN" dirty="0"/>
              <a:t>        public void </a:t>
            </a:r>
            <a:r>
              <a:rPr lang="en-IN" dirty="0" err="1"/>
              <a:t>mouseExited</a:t>
            </a:r>
            <a:r>
              <a:rPr lang="en-IN" dirty="0"/>
              <a:t>(</a:t>
            </a:r>
            <a:r>
              <a:rPr lang="en-IN" dirty="0" err="1"/>
              <a:t>MouseEvent</a:t>
            </a:r>
            <a:r>
              <a:rPr lang="en-IN" dirty="0"/>
              <a:t> e) {</a:t>
            </a:r>
          </a:p>
          <a:p>
            <a:r>
              <a:rPr lang="en-IN" dirty="0"/>
              <a:t>            </a:t>
            </a:r>
            <a:r>
              <a:rPr lang="en-IN" dirty="0" err="1"/>
              <a:t>button.setBackground</a:t>
            </a:r>
            <a:r>
              <a:rPr lang="en-IN" dirty="0"/>
              <a:t>(</a:t>
            </a:r>
            <a:r>
              <a:rPr lang="en-IN" dirty="0" err="1"/>
              <a:t>originalColor</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66346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F2FF4-D428-9CEE-1005-196373524006}"/>
              </a:ext>
            </a:extLst>
          </p:cNvPr>
          <p:cNvSpPr txBox="1"/>
          <p:nvPr/>
        </p:nvSpPr>
        <p:spPr>
          <a:xfrm>
            <a:off x="349250" y="857250"/>
            <a:ext cx="6705600" cy="5816977"/>
          </a:xfrm>
          <a:prstGeom prst="rect">
            <a:avLst/>
          </a:prstGeom>
          <a:noFill/>
        </p:spPr>
        <p:txBody>
          <a:bodyPr wrap="square">
            <a:spAutoFit/>
          </a:bodyPr>
          <a:lstStyle/>
          <a:p>
            <a:r>
              <a:rPr lang="en-IN" sz="1200" dirty="0"/>
              <a:t>import </a:t>
            </a:r>
            <a:r>
              <a:rPr lang="en-IN" sz="1200" dirty="0" err="1"/>
              <a:t>javax.swing</a:t>
            </a:r>
            <a:r>
              <a:rPr lang="en-IN" sz="1200" dirty="0"/>
              <a:t>.*;</a:t>
            </a:r>
          </a:p>
          <a:p>
            <a:r>
              <a:rPr lang="en-IN" sz="1200" dirty="0"/>
              <a:t>import </a:t>
            </a:r>
            <a:r>
              <a:rPr lang="en-IN" sz="1200" dirty="0" err="1"/>
              <a:t>java.awt</a:t>
            </a:r>
            <a:r>
              <a:rPr lang="en-IN" sz="1200" dirty="0"/>
              <a:t>.*;</a:t>
            </a:r>
          </a:p>
          <a:p>
            <a:r>
              <a:rPr lang="en-IN" sz="1200" dirty="0"/>
              <a:t>import </a:t>
            </a:r>
            <a:r>
              <a:rPr lang="en-IN" sz="1200" dirty="0" err="1"/>
              <a:t>java.awt.event.MouseAdapter</a:t>
            </a:r>
            <a:r>
              <a:rPr lang="en-IN" sz="1200" dirty="0"/>
              <a:t>;</a:t>
            </a:r>
          </a:p>
          <a:p>
            <a:r>
              <a:rPr lang="en-IN" sz="1200" dirty="0"/>
              <a:t>import </a:t>
            </a:r>
            <a:r>
              <a:rPr lang="en-IN" sz="1200" dirty="0" err="1"/>
              <a:t>java.awt.event.MouseEvent</a:t>
            </a:r>
            <a:r>
              <a:rPr lang="en-IN" sz="1200" dirty="0"/>
              <a:t>;</a:t>
            </a:r>
          </a:p>
          <a:p>
            <a:r>
              <a:rPr lang="en-IN" sz="1200" dirty="0"/>
              <a:t>import </a:t>
            </a:r>
            <a:r>
              <a:rPr lang="en-IN" sz="1200" dirty="0" err="1"/>
              <a:t>java.sql</a:t>
            </a:r>
            <a:r>
              <a:rPr lang="en-IN" sz="1200" dirty="0"/>
              <a:t>.*;</a:t>
            </a:r>
          </a:p>
          <a:p>
            <a:endParaRPr lang="en-IN" sz="1200" dirty="0"/>
          </a:p>
          <a:p>
            <a:r>
              <a:rPr lang="en-IN" sz="1200" dirty="0"/>
              <a:t>public class </a:t>
            </a:r>
            <a:r>
              <a:rPr lang="en-IN" sz="1200" dirty="0" err="1"/>
              <a:t>EditProfile</a:t>
            </a:r>
            <a:r>
              <a:rPr lang="en-IN" sz="1200" dirty="0"/>
              <a:t> extends </a:t>
            </a:r>
            <a:r>
              <a:rPr lang="en-IN" sz="1200" dirty="0" err="1"/>
              <a:t>JFrame</a:t>
            </a:r>
            <a:r>
              <a:rPr lang="en-IN" sz="1200" dirty="0"/>
              <a:t> {</a:t>
            </a:r>
          </a:p>
          <a:p>
            <a:endParaRPr lang="en-IN" sz="1200" dirty="0"/>
          </a:p>
          <a:p>
            <a:r>
              <a:rPr lang="en-IN" sz="1200" dirty="0"/>
              <a:t>    private static final String JDBC_URL = "</a:t>
            </a:r>
            <a:r>
              <a:rPr lang="en-IN" sz="1200" dirty="0" err="1"/>
              <a:t>jdbc:oracle:thin</a:t>
            </a:r>
            <a:r>
              <a:rPr lang="en-IN" sz="1200" dirty="0"/>
              <a:t>:@localhost:1521:orcl"; // Update with your database connection URL</a:t>
            </a:r>
          </a:p>
          <a:p>
            <a:r>
              <a:rPr lang="en-IN" sz="1200" dirty="0"/>
              <a:t>    private static final String USERNAME = "sys as </a:t>
            </a:r>
            <a:r>
              <a:rPr lang="en-IN" sz="1200" dirty="0" err="1"/>
              <a:t>sysdba</a:t>
            </a:r>
            <a:r>
              <a:rPr lang="en-IN" sz="1200" dirty="0"/>
              <a:t>"; // Replace with your database username</a:t>
            </a:r>
          </a:p>
          <a:p>
            <a:r>
              <a:rPr lang="en-IN" sz="1200" dirty="0"/>
              <a:t>    private static final String PASSWORD = "</a:t>
            </a:r>
            <a:r>
              <a:rPr lang="en-IN" sz="1200" dirty="0" err="1"/>
              <a:t>vasavi</a:t>
            </a:r>
            <a:r>
              <a:rPr lang="en-IN" sz="1200" dirty="0"/>
              <a:t>"; // Replace with your database password</a:t>
            </a:r>
          </a:p>
          <a:p>
            <a:endParaRPr lang="en-IN" sz="1200" dirty="0"/>
          </a:p>
          <a:p>
            <a:r>
              <a:rPr lang="en-IN" sz="1200" dirty="0"/>
              <a:t>    private </a:t>
            </a:r>
            <a:r>
              <a:rPr lang="en-IN" sz="1200" dirty="0" err="1"/>
              <a:t>JButton</a:t>
            </a:r>
            <a:r>
              <a:rPr lang="en-IN" sz="1200" dirty="0"/>
              <a:t> </a:t>
            </a:r>
            <a:r>
              <a:rPr lang="en-IN" sz="1200" dirty="0" err="1"/>
              <a:t>homeButton</a:t>
            </a:r>
            <a:r>
              <a:rPr lang="en-IN" sz="1200" dirty="0"/>
              <a:t>;</a:t>
            </a:r>
          </a:p>
          <a:p>
            <a:r>
              <a:rPr lang="en-IN" sz="1200" dirty="0"/>
              <a:t>    private </a:t>
            </a:r>
            <a:r>
              <a:rPr lang="en-IN" sz="1200" dirty="0" err="1"/>
              <a:t>JButton</a:t>
            </a:r>
            <a:r>
              <a:rPr lang="en-IN" sz="1200" dirty="0"/>
              <a:t> </a:t>
            </a:r>
            <a:r>
              <a:rPr lang="en-IN" sz="1200" dirty="0" err="1"/>
              <a:t>reviewButton</a:t>
            </a:r>
            <a:r>
              <a:rPr lang="en-IN" sz="1200" dirty="0"/>
              <a:t>;</a:t>
            </a:r>
          </a:p>
          <a:p>
            <a:r>
              <a:rPr lang="en-IN" sz="1200" dirty="0"/>
              <a:t>    private </a:t>
            </a:r>
            <a:r>
              <a:rPr lang="en-IN" sz="1200" dirty="0" err="1"/>
              <a:t>JButton</a:t>
            </a:r>
            <a:r>
              <a:rPr lang="en-IN" sz="1200" dirty="0"/>
              <a:t> </a:t>
            </a:r>
            <a:r>
              <a:rPr lang="en-IN" sz="1200" dirty="0" err="1"/>
              <a:t>profileButton</a:t>
            </a:r>
            <a:r>
              <a:rPr lang="en-IN" sz="1200" dirty="0"/>
              <a:t>;</a:t>
            </a:r>
          </a:p>
          <a:p>
            <a:r>
              <a:rPr lang="en-IN" sz="1200" dirty="0"/>
              <a:t>    private </a:t>
            </a:r>
            <a:r>
              <a:rPr lang="en-IN" sz="1200" dirty="0" err="1"/>
              <a:t>JButton</a:t>
            </a:r>
            <a:r>
              <a:rPr lang="en-IN" sz="1200" dirty="0"/>
              <a:t> </a:t>
            </a:r>
            <a:r>
              <a:rPr lang="en-IN" sz="1200" dirty="0" err="1"/>
              <a:t>logoutButton</a:t>
            </a:r>
            <a:r>
              <a:rPr lang="en-IN" sz="1200" dirty="0"/>
              <a:t>;</a:t>
            </a:r>
          </a:p>
          <a:p>
            <a:r>
              <a:rPr lang="en-IN" sz="1200" dirty="0"/>
              <a:t>    private </a:t>
            </a:r>
            <a:r>
              <a:rPr lang="en-IN" sz="1200" dirty="0" err="1"/>
              <a:t>JButton</a:t>
            </a:r>
            <a:r>
              <a:rPr lang="en-IN" sz="1200" dirty="0"/>
              <a:t> </a:t>
            </a:r>
            <a:r>
              <a:rPr lang="en-IN" sz="1200" dirty="0" err="1"/>
              <a:t>exitButton</a:t>
            </a:r>
            <a:r>
              <a:rPr lang="en-IN" sz="1200" dirty="0"/>
              <a:t>;</a:t>
            </a:r>
          </a:p>
          <a:p>
            <a:endParaRPr lang="en-IN" sz="1200" dirty="0"/>
          </a:p>
          <a:p>
            <a:r>
              <a:rPr lang="en-IN" sz="1200" dirty="0"/>
              <a:t>    private </a:t>
            </a:r>
            <a:r>
              <a:rPr lang="en-IN" sz="1200" dirty="0" err="1"/>
              <a:t>JLabel</a:t>
            </a:r>
            <a:r>
              <a:rPr lang="en-IN" sz="1200" dirty="0"/>
              <a:t> </a:t>
            </a:r>
            <a:r>
              <a:rPr lang="en-IN" sz="1200" dirty="0" err="1"/>
              <a:t>usernameValueLabel</a:t>
            </a:r>
            <a:r>
              <a:rPr lang="en-IN" sz="1200" dirty="0"/>
              <a:t>;</a:t>
            </a:r>
          </a:p>
          <a:p>
            <a:r>
              <a:rPr lang="en-IN" sz="1200" dirty="0"/>
              <a:t>    private </a:t>
            </a:r>
            <a:r>
              <a:rPr lang="en-IN" sz="1200" dirty="0" err="1"/>
              <a:t>JTextField</a:t>
            </a:r>
            <a:r>
              <a:rPr lang="en-IN" sz="1200" dirty="0"/>
              <a:t> </a:t>
            </a:r>
            <a:r>
              <a:rPr lang="en-IN" sz="1200" dirty="0" err="1"/>
              <a:t>passwordTextField</a:t>
            </a:r>
            <a:r>
              <a:rPr lang="en-IN" sz="1200" dirty="0"/>
              <a:t>;</a:t>
            </a:r>
          </a:p>
          <a:p>
            <a:r>
              <a:rPr lang="en-IN" sz="1200" dirty="0"/>
              <a:t>    private </a:t>
            </a:r>
            <a:r>
              <a:rPr lang="en-IN" sz="1200" dirty="0" err="1"/>
              <a:t>JTextField</a:t>
            </a:r>
            <a:r>
              <a:rPr lang="en-IN" sz="1200" dirty="0"/>
              <a:t> </a:t>
            </a:r>
            <a:r>
              <a:rPr lang="en-IN" sz="1200" dirty="0" err="1"/>
              <a:t>fullNameTextField</a:t>
            </a:r>
            <a:r>
              <a:rPr lang="en-IN" sz="1200" dirty="0"/>
              <a:t>;</a:t>
            </a:r>
          </a:p>
          <a:p>
            <a:r>
              <a:rPr lang="en-IN" sz="1200" dirty="0"/>
              <a:t>    private </a:t>
            </a:r>
            <a:r>
              <a:rPr lang="en-IN" sz="1200" dirty="0" err="1"/>
              <a:t>JTextField</a:t>
            </a:r>
            <a:r>
              <a:rPr lang="en-IN" sz="1200" dirty="0"/>
              <a:t> </a:t>
            </a:r>
            <a:r>
              <a:rPr lang="en-IN" sz="1200" dirty="0" err="1"/>
              <a:t>phoneTextField</a:t>
            </a:r>
            <a:r>
              <a:rPr lang="en-IN" sz="1200" dirty="0"/>
              <a:t>;</a:t>
            </a:r>
          </a:p>
          <a:p>
            <a:endParaRPr lang="en-IN" sz="1200" dirty="0"/>
          </a:p>
          <a:p>
            <a:r>
              <a:rPr lang="en-IN" sz="1200" dirty="0"/>
              <a:t>    public static void main(String[] </a:t>
            </a:r>
            <a:r>
              <a:rPr lang="en-IN" sz="1200" dirty="0" err="1"/>
              <a:t>args</a:t>
            </a:r>
            <a:r>
              <a:rPr lang="en-IN" sz="1200" dirty="0"/>
              <a:t>) {</a:t>
            </a:r>
          </a:p>
          <a:p>
            <a:r>
              <a:rPr lang="en-IN" sz="1200" dirty="0"/>
              <a:t>        </a:t>
            </a:r>
            <a:r>
              <a:rPr lang="en-IN" sz="1200" dirty="0" err="1"/>
              <a:t>SwingUtilities.invokeLater</a:t>
            </a:r>
            <a:r>
              <a:rPr lang="en-IN" sz="1200" dirty="0"/>
              <a:t>(</a:t>
            </a:r>
            <a:r>
              <a:rPr lang="en-IN" sz="1200" dirty="0" err="1"/>
              <a:t>EditProfile</a:t>
            </a:r>
            <a:r>
              <a:rPr lang="en-IN" sz="1200" dirty="0"/>
              <a:t>::new);</a:t>
            </a:r>
          </a:p>
          <a:p>
            <a:r>
              <a:rPr lang="en-IN" sz="1200" dirty="0"/>
              <a:t>    }</a:t>
            </a:r>
          </a:p>
          <a:p>
            <a:endParaRPr lang="en-IN" sz="1200" dirty="0"/>
          </a:p>
          <a:p>
            <a:r>
              <a:rPr lang="en-IN" sz="1200" dirty="0"/>
              <a:t>    public </a:t>
            </a:r>
            <a:r>
              <a:rPr lang="en-IN" sz="1200" dirty="0" err="1"/>
              <a:t>EditProfile</a:t>
            </a:r>
            <a:r>
              <a:rPr lang="en-IN" sz="1200" dirty="0"/>
              <a:t>() {</a:t>
            </a:r>
          </a:p>
          <a:p>
            <a:r>
              <a:rPr lang="en-IN" sz="1200" dirty="0"/>
              <a:t>        </a:t>
            </a:r>
            <a:r>
              <a:rPr lang="en-IN" sz="1200" dirty="0" err="1"/>
              <a:t>createAndShowGUI</a:t>
            </a:r>
            <a:r>
              <a:rPr lang="en-IN" sz="1200" dirty="0"/>
              <a:t>();</a:t>
            </a:r>
          </a:p>
          <a:p>
            <a:r>
              <a:rPr lang="en-IN" sz="1200" dirty="0"/>
              <a:t>    }</a:t>
            </a:r>
          </a:p>
        </p:txBody>
      </p:sp>
      <p:sp>
        <p:nvSpPr>
          <p:cNvPr id="4" name="TextBox 3">
            <a:extLst>
              <a:ext uri="{FF2B5EF4-FFF2-40B4-BE49-F238E27FC236}">
                <a16:creationId xmlns:a16="http://schemas.microsoft.com/office/drawing/2014/main" id="{1453BB0F-6432-F0B0-BEEB-E07A73112194}"/>
              </a:ext>
            </a:extLst>
          </p:cNvPr>
          <p:cNvSpPr txBox="1"/>
          <p:nvPr/>
        </p:nvSpPr>
        <p:spPr>
          <a:xfrm flipH="1">
            <a:off x="1385568" y="400050"/>
            <a:ext cx="3078481" cy="369332"/>
          </a:xfrm>
          <a:prstGeom prst="rect">
            <a:avLst/>
          </a:prstGeom>
          <a:noFill/>
        </p:spPr>
        <p:txBody>
          <a:bodyPr wrap="square" rtlCol="0">
            <a:spAutoFit/>
          </a:bodyPr>
          <a:lstStyle/>
          <a:p>
            <a:r>
              <a:rPr lang="en-IN" dirty="0"/>
              <a:t>CODE FOR EDIT PROFILE :</a:t>
            </a:r>
          </a:p>
        </p:txBody>
      </p:sp>
      <p:sp>
        <p:nvSpPr>
          <p:cNvPr id="6" name="TextBox 5">
            <a:extLst>
              <a:ext uri="{FF2B5EF4-FFF2-40B4-BE49-F238E27FC236}">
                <a16:creationId xmlns:a16="http://schemas.microsoft.com/office/drawing/2014/main" id="{16B56041-463D-5A91-2A64-C82959148802}"/>
              </a:ext>
            </a:extLst>
          </p:cNvPr>
          <p:cNvSpPr txBox="1"/>
          <p:nvPr/>
        </p:nvSpPr>
        <p:spPr>
          <a:xfrm>
            <a:off x="501650" y="6781145"/>
            <a:ext cx="6766719" cy="3600986"/>
          </a:xfrm>
          <a:prstGeom prst="rect">
            <a:avLst/>
          </a:prstGeom>
          <a:noFill/>
        </p:spPr>
        <p:txBody>
          <a:bodyPr wrap="square">
            <a:spAutoFit/>
          </a:bodyPr>
          <a:lstStyle/>
          <a:p>
            <a:r>
              <a:rPr lang="en-IN" sz="1200" dirty="0"/>
              <a:t> public void </a:t>
            </a:r>
            <a:r>
              <a:rPr lang="en-IN" sz="1200" dirty="0" err="1"/>
              <a:t>createAndShowGUI</a:t>
            </a:r>
            <a:r>
              <a:rPr lang="en-IN" sz="1200" dirty="0"/>
              <a:t>() {</a:t>
            </a:r>
          </a:p>
          <a:p>
            <a:r>
              <a:rPr lang="en-IN" sz="1200" dirty="0"/>
              <a:t>        </a:t>
            </a:r>
            <a:r>
              <a:rPr lang="en-IN" sz="1200" dirty="0" err="1"/>
              <a:t>setDefaultCloseOperation</a:t>
            </a:r>
            <a:r>
              <a:rPr lang="en-IN" sz="1200" dirty="0"/>
              <a:t>(</a:t>
            </a:r>
            <a:r>
              <a:rPr lang="en-IN" sz="1200" dirty="0" err="1"/>
              <a:t>JFrame.EXIT_ON_CLOSE</a:t>
            </a:r>
            <a:r>
              <a:rPr lang="en-IN" sz="1200" dirty="0"/>
              <a:t>);</a:t>
            </a:r>
          </a:p>
          <a:p>
            <a:r>
              <a:rPr lang="en-IN" sz="1200" dirty="0"/>
              <a:t>        </a:t>
            </a:r>
            <a:r>
              <a:rPr lang="en-IN" sz="1200" dirty="0" err="1"/>
              <a:t>setTitle</a:t>
            </a:r>
            <a:r>
              <a:rPr lang="en-IN" sz="1200" dirty="0"/>
              <a:t>("Edit Profile");</a:t>
            </a:r>
          </a:p>
          <a:p>
            <a:r>
              <a:rPr lang="en-IN" sz="1200" dirty="0"/>
              <a:t>        </a:t>
            </a:r>
            <a:r>
              <a:rPr lang="en-IN" sz="1200" dirty="0" err="1"/>
              <a:t>setSize</a:t>
            </a:r>
            <a:r>
              <a:rPr lang="en-IN" sz="1200" dirty="0"/>
              <a:t>(800, 600);</a:t>
            </a:r>
          </a:p>
          <a:p>
            <a:r>
              <a:rPr lang="en-IN" sz="1200" dirty="0"/>
              <a:t>        </a:t>
            </a:r>
            <a:r>
              <a:rPr lang="en-IN" sz="1200" dirty="0" err="1"/>
              <a:t>setLocationRelativeTo</a:t>
            </a:r>
            <a:r>
              <a:rPr lang="en-IN" sz="1200" dirty="0"/>
              <a:t>(null);</a:t>
            </a:r>
          </a:p>
          <a:p>
            <a:endParaRPr lang="en-IN" sz="1200" dirty="0"/>
          </a:p>
          <a:p>
            <a:r>
              <a:rPr lang="en-IN" sz="1200" dirty="0"/>
              <a:t>        // Create the layout components</a:t>
            </a:r>
          </a:p>
          <a:p>
            <a:r>
              <a:rPr lang="en-IN" sz="1200" dirty="0"/>
              <a:t>        </a:t>
            </a:r>
            <a:r>
              <a:rPr lang="en-IN" sz="1200" dirty="0" err="1"/>
              <a:t>JPanel</a:t>
            </a:r>
            <a:r>
              <a:rPr lang="en-IN" sz="1200" dirty="0"/>
              <a:t> </a:t>
            </a:r>
            <a:r>
              <a:rPr lang="en-IN" sz="1200" dirty="0" err="1"/>
              <a:t>topPanel</a:t>
            </a:r>
            <a:r>
              <a:rPr lang="en-IN" sz="1200" dirty="0"/>
              <a:t> = new </a:t>
            </a:r>
            <a:r>
              <a:rPr lang="en-IN" sz="1200" dirty="0" err="1"/>
              <a:t>JPanel</a:t>
            </a:r>
            <a:r>
              <a:rPr lang="en-IN" sz="1200" dirty="0"/>
              <a:t>();</a:t>
            </a:r>
          </a:p>
          <a:p>
            <a:r>
              <a:rPr lang="en-IN" sz="1200" dirty="0"/>
              <a:t>        </a:t>
            </a:r>
            <a:r>
              <a:rPr lang="en-IN" sz="1200" dirty="0" err="1"/>
              <a:t>JPanel</a:t>
            </a:r>
            <a:r>
              <a:rPr lang="en-IN" sz="1200" dirty="0"/>
              <a:t> </a:t>
            </a:r>
            <a:r>
              <a:rPr lang="en-IN" sz="1200" dirty="0" err="1"/>
              <a:t>infoPanel</a:t>
            </a:r>
            <a:r>
              <a:rPr lang="en-IN" sz="1200" dirty="0"/>
              <a:t> = new </a:t>
            </a:r>
            <a:r>
              <a:rPr lang="en-IN" sz="1200" dirty="0" err="1"/>
              <a:t>JPanel</a:t>
            </a:r>
            <a:r>
              <a:rPr lang="en-IN" sz="1200" dirty="0"/>
              <a:t>();</a:t>
            </a:r>
          </a:p>
          <a:p>
            <a:r>
              <a:rPr lang="en-IN" sz="1200" dirty="0"/>
              <a:t>        </a:t>
            </a:r>
            <a:r>
              <a:rPr lang="en-IN" sz="1200" dirty="0" err="1"/>
              <a:t>JPanel</a:t>
            </a:r>
            <a:r>
              <a:rPr lang="en-IN" sz="1200" dirty="0"/>
              <a:t> </a:t>
            </a:r>
            <a:r>
              <a:rPr lang="en-IN" sz="1200" dirty="0" err="1"/>
              <a:t>titlePanel</a:t>
            </a:r>
            <a:r>
              <a:rPr lang="en-IN" sz="1200" dirty="0"/>
              <a:t> = new </a:t>
            </a:r>
            <a:r>
              <a:rPr lang="en-IN" sz="1200" dirty="0" err="1"/>
              <a:t>JPanel</a:t>
            </a:r>
            <a:r>
              <a:rPr lang="en-IN" sz="1200" dirty="0"/>
              <a:t>();</a:t>
            </a:r>
          </a:p>
          <a:p>
            <a:r>
              <a:rPr lang="en-IN" sz="1200" dirty="0"/>
              <a:t>        </a:t>
            </a:r>
            <a:r>
              <a:rPr lang="en-IN" sz="1200" dirty="0" err="1"/>
              <a:t>JPanel</a:t>
            </a:r>
            <a:r>
              <a:rPr lang="en-IN" sz="1200" dirty="0"/>
              <a:t> </a:t>
            </a:r>
            <a:r>
              <a:rPr lang="en-IN" sz="1200" dirty="0" err="1"/>
              <a:t>buttonPanel</a:t>
            </a:r>
            <a:r>
              <a:rPr lang="en-IN" sz="1200" dirty="0"/>
              <a:t> = new </a:t>
            </a:r>
            <a:r>
              <a:rPr lang="en-IN" sz="1200" dirty="0" err="1"/>
              <a:t>JPanel</a:t>
            </a:r>
            <a:r>
              <a:rPr lang="en-IN" sz="1200" dirty="0"/>
              <a:t>();</a:t>
            </a:r>
          </a:p>
          <a:p>
            <a:endParaRPr lang="en-IN" sz="1200" dirty="0"/>
          </a:p>
          <a:p>
            <a:r>
              <a:rPr lang="en-IN" sz="1200" dirty="0"/>
              <a:t>        // Create the buttons</a:t>
            </a:r>
          </a:p>
          <a:p>
            <a:r>
              <a:rPr lang="en-IN" sz="1200" dirty="0"/>
              <a:t>        </a:t>
            </a:r>
            <a:r>
              <a:rPr lang="en-IN" sz="1200" dirty="0" err="1"/>
              <a:t>homeButton</a:t>
            </a:r>
            <a:r>
              <a:rPr lang="en-IN" sz="1200" dirty="0"/>
              <a:t> = new </a:t>
            </a:r>
            <a:r>
              <a:rPr lang="en-IN" sz="1200" dirty="0" err="1"/>
              <a:t>JButton</a:t>
            </a:r>
            <a:r>
              <a:rPr lang="en-IN" sz="1200" dirty="0"/>
              <a:t>("Home");</a:t>
            </a:r>
          </a:p>
          <a:p>
            <a:r>
              <a:rPr lang="en-IN" sz="1200" dirty="0"/>
              <a:t>        </a:t>
            </a:r>
            <a:r>
              <a:rPr lang="en-IN" sz="1200" dirty="0" err="1"/>
              <a:t>reviewButton</a:t>
            </a:r>
            <a:r>
              <a:rPr lang="en-IN" sz="1200" dirty="0"/>
              <a:t> = new </a:t>
            </a:r>
            <a:r>
              <a:rPr lang="en-IN" sz="1200" dirty="0" err="1"/>
              <a:t>JButton</a:t>
            </a:r>
            <a:r>
              <a:rPr lang="en-IN" sz="1200" dirty="0"/>
              <a:t>("Review");</a:t>
            </a:r>
          </a:p>
          <a:p>
            <a:r>
              <a:rPr lang="en-IN" sz="1200" dirty="0"/>
              <a:t>        </a:t>
            </a:r>
            <a:r>
              <a:rPr lang="en-IN" sz="1200" dirty="0" err="1"/>
              <a:t>profileButton</a:t>
            </a:r>
            <a:r>
              <a:rPr lang="en-IN" sz="1200" dirty="0"/>
              <a:t> = new </a:t>
            </a:r>
            <a:r>
              <a:rPr lang="en-IN" sz="1200" dirty="0" err="1"/>
              <a:t>JButton</a:t>
            </a:r>
            <a:r>
              <a:rPr lang="en-IN" sz="1200" dirty="0"/>
              <a:t>("Profile");</a:t>
            </a:r>
          </a:p>
          <a:p>
            <a:r>
              <a:rPr lang="en-IN" sz="1200" dirty="0"/>
              <a:t>        </a:t>
            </a:r>
            <a:r>
              <a:rPr lang="en-IN" sz="1200" dirty="0" err="1"/>
              <a:t>logoutButton</a:t>
            </a:r>
            <a:r>
              <a:rPr lang="en-IN" sz="1200" dirty="0"/>
              <a:t> = new </a:t>
            </a:r>
            <a:r>
              <a:rPr lang="en-IN" sz="1200" dirty="0" err="1"/>
              <a:t>JButton</a:t>
            </a:r>
            <a:r>
              <a:rPr lang="en-IN" sz="1200" dirty="0"/>
              <a:t>("Logout");</a:t>
            </a:r>
          </a:p>
          <a:p>
            <a:r>
              <a:rPr lang="en-IN" sz="1200" dirty="0"/>
              <a:t>        </a:t>
            </a:r>
            <a:r>
              <a:rPr lang="en-IN" sz="1200" dirty="0" err="1"/>
              <a:t>exitButton</a:t>
            </a:r>
            <a:r>
              <a:rPr lang="en-IN" sz="1200" dirty="0"/>
              <a:t> = new </a:t>
            </a:r>
            <a:r>
              <a:rPr lang="en-IN" sz="1200" dirty="0" err="1"/>
              <a:t>JButton</a:t>
            </a:r>
            <a:r>
              <a:rPr lang="en-IN" sz="1200" dirty="0"/>
              <a:t>("Exit");</a:t>
            </a:r>
          </a:p>
          <a:p>
            <a:r>
              <a:rPr lang="en-IN" sz="1200" dirty="0"/>
              <a:t>        </a:t>
            </a:r>
            <a:r>
              <a:rPr lang="en-IN" sz="1200" dirty="0" err="1"/>
              <a:t>JButton</a:t>
            </a:r>
            <a:r>
              <a:rPr lang="en-IN" sz="1200" dirty="0"/>
              <a:t> </a:t>
            </a:r>
            <a:r>
              <a:rPr lang="en-IN" sz="1200" dirty="0" err="1"/>
              <a:t>submitButton</a:t>
            </a:r>
            <a:r>
              <a:rPr lang="en-IN" sz="1200" dirty="0"/>
              <a:t> = new </a:t>
            </a:r>
            <a:r>
              <a:rPr lang="en-IN" sz="1200" dirty="0" err="1"/>
              <a:t>JButton</a:t>
            </a:r>
            <a:r>
              <a:rPr lang="en-IN" sz="1200" dirty="0"/>
              <a:t>("Submit");</a:t>
            </a:r>
          </a:p>
        </p:txBody>
      </p:sp>
    </p:spTree>
    <p:extLst>
      <p:ext uri="{BB962C8B-B14F-4D97-AF65-F5344CB8AC3E}">
        <p14:creationId xmlns:p14="http://schemas.microsoft.com/office/powerpoint/2010/main" val="72661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DFC5D-179D-2C51-C227-AB6D54051EC1}"/>
              </a:ext>
            </a:extLst>
          </p:cNvPr>
          <p:cNvSpPr txBox="1"/>
          <p:nvPr/>
        </p:nvSpPr>
        <p:spPr>
          <a:xfrm>
            <a:off x="120650" y="247650"/>
            <a:ext cx="9052719" cy="6093976"/>
          </a:xfrm>
          <a:prstGeom prst="rect">
            <a:avLst/>
          </a:prstGeom>
          <a:noFill/>
        </p:spPr>
        <p:txBody>
          <a:bodyPr wrap="square">
            <a:spAutoFit/>
          </a:bodyPr>
          <a:lstStyle/>
          <a:p>
            <a:r>
              <a:rPr lang="en-IN" dirty="0"/>
              <a:t> </a:t>
            </a:r>
            <a:r>
              <a:rPr lang="en-IN" sz="1200" dirty="0"/>
              <a:t>// Set the button </a:t>
            </a:r>
            <a:r>
              <a:rPr lang="en-IN" sz="1200" dirty="0" err="1"/>
              <a:t>colors</a:t>
            </a:r>
            <a:endParaRPr lang="en-IN" sz="1200" dirty="0"/>
          </a:p>
          <a:p>
            <a:r>
              <a:rPr lang="en-IN" sz="1200" dirty="0"/>
              <a:t>         </a:t>
            </a:r>
            <a:r>
              <a:rPr lang="en-IN" sz="1200" dirty="0" err="1"/>
              <a:t>Color</a:t>
            </a:r>
            <a:r>
              <a:rPr lang="en-IN" sz="1200" dirty="0"/>
              <a:t> </a:t>
            </a:r>
            <a:r>
              <a:rPr lang="en-IN" sz="1200" dirty="0" err="1"/>
              <a:t>buttonColor</a:t>
            </a:r>
            <a:r>
              <a:rPr lang="en-IN" sz="1200" dirty="0"/>
              <a:t> = new </a:t>
            </a:r>
            <a:r>
              <a:rPr lang="en-IN" sz="1200" dirty="0" err="1"/>
              <a:t>Color</a:t>
            </a:r>
            <a:r>
              <a:rPr lang="en-IN" sz="1200" dirty="0"/>
              <a:t>(17, 30, 108);</a:t>
            </a:r>
          </a:p>
          <a:p>
            <a:r>
              <a:rPr lang="en-IN" sz="1200" dirty="0"/>
              <a:t>        </a:t>
            </a:r>
            <a:r>
              <a:rPr lang="en-IN" sz="1200" dirty="0" err="1"/>
              <a:t>Color</a:t>
            </a:r>
            <a:r>
              <a:rPr lang="en-IN" sz="1200" dirty="0"/>
              <a:t> </a:t>
            </a:r>
            <a:r>
              <a:rPr lang="en-IN" sz="1200" dirty="0" err="1"/>
              <a:t>buttonHoverColor</a:t>
            </a:r>
            <a:r>
              <a:rPr lang="en-IN" sz="1200" dirty="0"/>
              <a:t> = new </a:t>
            </a:r>
            <a:r>
              <a:rPr lang="en-IN" sz="1200" dirty="0" err="1"/>
              <a:t>Color</a:t>
            </a:r>
            <a:r>
              <a:rPr lang="en-IN" sz="1200" dirty="0"/>
              <a:t>(102, 204, 255);</a:t>
            </a:r>
          </a:p>
          <a:p>
            <a:r>
              <a:rPr lang="en-IN" sz="1200" dirty="0"/>
              <a:t>        </a:t>
            </a:r>
            <a:r>
              <a:rPr lang="en-IN" sz="1200" dirty="0" err="1"/>
              <a:t>setButtonStyles</a:t>
            </a:r>
            <a:r>
              <a:rPr lang="en-IN" sz="1200" dirty="0"/>
              <a:t>(</a:t>
            </a:r>
            <a:r>
              <a:rPr lang="en-IN" sz="1200" dirty="0" err="1"/>
              <a:t>homeButton</a:t>
            </a:r>
            <a:r>
              <a:rPr lang="en-IN" sz="1200" dirty="0"/>
              <a:t>, </a:t>
            </a:r>
            <a:r>
              <a:rPr lang="en-IN" sz="1200" dirty="0" err="1"/>
              <a:t>buttonColor</a:t>
            </a:r>
            <a:r>
              <a:rPr lang="en-IN" sz="1200" dirty="0"/>
              <a:t>, </a:t>
            </a:r>
            <a:r>
              <a:rPr lang="en-IN" sz="1200" dirty="0" err="1"/>
              <a:t>buttonHoverColor</a:t>
            </a:r>
            <a:r>
              <a:rPr lang="en-IN" sz="1200" dirty="0"/>
              <a:t>);</a:t>
            </a:r>
          </a:p>
          <a:p>
            <a:r>
              <a:rPr lang="en-IN" sz="1200" dirty="0"/>
              <a:t>        </a:t>
            </a:r>
            <a:r>
              <a:rPr lang="en-IN" sz="1200" dirty="0" err="1"/>
              <a:t>setButtonStyles</a:t>
            </a:r>
            <a:r>
              <a:rPr lang="en-IN" sz="1200" dirty="0"/>
              <a:t>(</a:t>
            </a:r>
            <a:r>
              <a:rPr lang="en-IN" sz="1200" dirty="0" err="1"/>
              <a:t>reviewButton</a:t>
            </a:r>
            <a:r>
              <a:rPr lang="en-IN" sz="1200" dirty="0"/>
              <a:t>, </a:t>
            </a:r>
            <a:r>
              <a:rPr lang="en-IN" sz="1200" dirty="0" err="1"/>
              <a:t>buttonColor</a:t>
            </a:r>
            <a:r>
              <a:rPr lang="en-IN" sz="1200" dirty="0"/>
              <a:t>, </a:t>
            </a:r>
            <a:r>
              <a:rPr lang="en-IN" sz="1200" dirty="0" err="1"/>
              <a:t>buttonHoverColor</a:t>
            </a:r>
            <a:r>
              <a:rPr lang="en-IN" sz="1200" dirty="0"/>
              <a:t>);</a:t>
            </a:r>
          </a:p>
          <a:p>
            <a:r>
              <a:rPr lang="en-IN" sz="1200" dirty="0"/>
              <a:t>        </a:t>
            </a:r>
            <a:r>
              <a:rPr lang="en-IN" sz="1200" dirty="0" err="1"/>
              <a:t>setButtonStyles</a:t>
            </a:r>
            <a:r>
              <a:rPr lang="en-IN" sz="1200" dirty="0"/>
              <a:t>(</a:t>
            </a:r>
            <a:r>
              <a:rPr lang="en-IN" sz="1200" dirty="0" err="1"/>
              <a:t>profileButton</a:t>
            </a:r>
            <a:r>
              <a:rPr lang="en-IN" sz="1200" dirty="0"/>
              <a:t>, </a:t>
            </a:r>
            <a:r>
              <a:rPr lang="en-IN" sz="1200" dirty="0" err="1"/>
              <a:t>buttonColor</a:t>
            </a:r>
            <a:r>
              <a:rPr lang="en-IN" sz="1200" dirty="0"/>
              <a:t>, </a:t>
            </a:r>
            <a:r>
              <a:rPr lang="en-IN" sz="1200" dirty="0" err="1"/>
              <a:t>buttonHoverColor</a:t>
            </a:r>
            <a:r>
              <a:rPr lang="en-IN" sz="1200" dirty="0"/>
              <a:t>);</a:t>
            </a:r>
          </a:p>
          <a:p>
            <a:r>
              <a:rPr lang="en-IN" sz="1200" dirty="0"/>
              <a:t>        </a:t>
            </a:r>
            <a:r>
              <a:rPr lang="en-IN" sz="1200" dirty="0" err="1"/>
              <a:t>setButtonStyles</a:t>
            </a:r>
            <a:r>
              <a:rPr lang="en-IN" sz="1200" dirty="0"/>
              <a:t>(</a:t>
            </a:r>
            <a:r>
              <a:rPr lang="en-IN" sz="1200" dirty="0" err="1"/>
              <a:t>logoutButton</a:t>
            </a:r>
            <a:r>
              <a:rPr lang="en-IN" sz="1200" dirty="0"/>
              <a:t>, </a:t>
            </a:r>
            <a:r>
              <a:rPr lang="en-IN" sz="1200" dirty="0" err="1"/>
              <a:t>buttonColor</a:t>
            </a:r>
            <a:r>
              <a:rPr lang="en-IN" sz="1200" dirty="0"/>
              <a:t>, </a:t>
            </a:r>
            <a:r>
              <a:rPr lang="en-IN" sz="1200" dirty="0" err="1"/>
              <a:t>buttonHoverColor</a:t>
            </a:r>
            <a:r>
              <a:rPr lang="en-IN" sz="1200" dirty="0"/>
              <a:t>);</a:t>
            </a:r>
          </a:p>
          <a:p>
            <a:r>
              <a:rPr lang="en-IN" sz="1200" dirty="0"/>
              <a:t>        </a:t>
            </a:r>
            <a:r>
              <a:rPr lang="en-IN" sz="1200" dirty="0" err="1"/>
              <a:t>setButtonStyles</a:t>
            </a:r>
            <a:r>
              <a:rPr lang="en-IN" sz="1200" dirty="0"/>
              <a:t>(</a:t>
            </a:r>
            <a:r>
              <a:rPr lang="en-IN" sz="1200" dirty="0" err="1"/>
              <a:t>exitButton</a:t>
            </a:r>
            <a:r>
              <a:rPr lang="en-IN" sz="1200" dirty="0"/>
              <a:t>, </a:t>
            </a:r>
            <a:r>
              <a:rPr lang="en-IN" sz="1200" dirty="0" err="1"/>
              <a:t>buttonColor</a:t>
            </a:r>
            <a:r>
              <a:rPr lang="en-IN" sz="1200" dirty="0"/>
              <a:t>, </a:t>
            </a:r>
            <a:r>
              <a:rPr lang="en-IN" sz="1200" dirty="0" err="1"/>
              <a:t>buttonHoverColor</a:t>
            </a:r>
            <a:r>
              <a:rPr lang="en-IN" sz="1200" dirty="0"/>
              <a:t>);</a:t>
            </a:r>
          </a:p>
          <a:p>
            <a:endParaRPr lang="en-IN" sz="1200" dirty="0"/>
          </a:p>
          <a:p>
            <a:r>
              <a:rPr lang="en-IN" sz="1200" dirty="0"/>
              <a:t>        </a:t>
            </a:r>
            <a:r>
              <a:rPr lang="en-IN" sz="1200" dirty="0" err="1"/>
              <a:t>JLabel</a:t>
            </a:r>
            <a:r>
              <a:rPr lang="en-IN" sz="1200" dirty="0"/>
              <a:t> </a:t>
            </a:r>
            <a:r>
              <a:rPr lang="en-IN" sz="1200" dirty="0" err="1"/>
              <a:t>editProfileLabel</a:t>
            </a:r>
            <a:r>
              <a:rPr lang="en-IN" sz="1200" dirty="0"/>
              <a:t> = new </a:t>
            </a:r>
            <a:r>
              <a:rPr lang="en-IN" sz="1200" dirty="0" err="1"/>
              <a:t>JLabel</a:t>
            </a:r>
            <a:r>
              <a:rPr lang="en-IN" sz="1200" dirty="0"/>
              <a:t>("&lt;html&gt;&lt;body&gt;&lt;font size='6'&gt;Edit Profile&lt;/font&gt;&lt;/body&gt;&lt;/html&gt;");</a:t>
            </a:r>
          </a:p>
          <a:p>
            <a:endParaRPr lang="en-IN" sz="1200" dirty="0"/>
          </a:p>
          <a:p>
            <a:r>
              <a:rPr lang="en-IN" sz="1200" dirty="0"/>
              <a:t>        // Set the layouts</a:t>
            </a:r>
          </a:p>
          <a:p>
            <a:r>
              <a:rPr lang="en-IN" sz="1200" dirty="0"/>
              <a:t>        </a:t>
            </a:r>
            <a:r>
              <a:rPr lang="en-IN" sz="1200" dirty="0" err="1"/>
              <a:t>topPanel.setLayout</a:t>
            </a:r>
            <a:r>
              <a:rPr lang="en-IN" sz="1200" dirty="0"/>
              <a:t>(new </a:t>
            </a:r>
            <a:r>
              <a:rPr lang="en-IN" sz="1200" dirty="0" err="1"/>
              <a:t>BoxLayout</a:t>
            </a:r>
            <a:r>
              <a:rPr lang="en-IN" sz="1200" dirty="0"/>
              <a:t>(</a:t>
            </a:r>
            <a:r>
              <a:rPr lang="en-IN" sz="1200" dirty="0" err="1"/>
              <a:t>topPanel</a:t>
            </a:r>
            <a:r>
              <a:rPr lang="en-IN" sz="1200" dirty="0"/>
              <a:t>, </a:t>
            </a:r>
            <a:r>
              <a:rPr lang="en-IN" sz="1200" dirty="0" err="1"/>
              <a:t>BoxLayout.X_AXIS</a:t>
            </a:r>
            <a:r>
              <a:rPr lang="en-IN" sz="1200" dirty="0"/>
              <a:t>));</a:t>
            </a:r>
          </a:p>
          <a:p>
            <a:r>
              <a:rPr lang="en-IN" sz="1200" dirty="0"/>
              <a:t>        </a:t>
            </a:r>
            <a:r>
              <a:rPr lang="en-IN" sz="1200" dirty="0" err="1"/>
              <a:t>infoPanel.setLayout</a:t>
            </a:r>
            <a:r>
              <a:rPr lang="en-IN" sz="1200" dirty="0"/>
              <a:t>(new </a:t>
            </a:r>
            <a:r>
              <a:rPr lang="en-IN" sz="1200" dirty="0" err="1"/>
              <a:t>GridLayout</a:t>
            </a:r>
            <a:r>
              <a:rPr lang="en-IN" sz="1200" dirty="0"/>
              <a:t>(0, 2, 10, 10)); // </a:t>
            </a:r>
            <a:r>
              <a:rPr lang="en-IN" sz="1200" dirty="0" err="1"/>
              <a:t>GridLayout</a:t>
            </a:r>
            <a:r>
              <a:rPr lang="en-IN" sz="1200" dirty="0"/>
              <a:t> with 2 columns and 10px spacing</a:t>
            </a:r>
          </a:p>
          <a:p>
            <a:r>
              <a:rPr lang="en-IN" sz="1200" dirty="0"/>
              <a:t>        </a:t>
            </a:r>
            <a:r>
              <a:rPr lang="en-IN" sz="1200" dirty="0" err="1"/>
              <a:t>titlePanel.setLayout</a:t>
            </a:r>
            <a:r>
              <a:rPr lang="en-IN" sz="1200" dirty="0"/>
              <a:t>(new </a:t>
            </a:r>
            <a:r>
              <a:rPr lang="en-IN" sz="1200" dirty="0" err="1"/>
              <a:t>BorderLayout</a:t>
            </a:r>
            <a:r>
              <a:rPr lang="en-IN" sz="1200" dirty="0"/>
              <a:t>());</a:t>
            </a:r>
          </a:p>
          <a:p>
            <a:r>
              <a:rPr lang="en-IN" sz="1200" dirty="0"/>
              <a:t>        </a:t>
            </a:r>
            <a:r>
              <a:rPr lang="en-IN" sz="1200" dirty="0" err="1"/>
              <a:t>buttonPanel.setLayout</a:t>
            </a:r>
            <a:r>
              <a:rPr lang="en-IN" sz="1200" dirty="0"/>
              <a:t>(new </a:t>
            </a:r>
            <a:r>
              <a:rPr lang="en-IN" sz="1200" dirty="0" err="1"/>
              <a:t>FlowLayout</a:t>
            </a:r>
            <a:r>
              <a:rPr lang="en-IN" sz="1200" dirty="0"/>
              <a:t>(</a:t>
            </a:r>
            <a:r>
              <a:rPr lang="en-IN" sz="1200" dirty="0" err="1"/>
              <a:t>FlowLayout.CENTER</a:t>
            </a:r>
            <a:r>
              <a:rPr lang="en-IN" sz="1200" dirty="0"/>
              <a:t>));</a:t>
            </a:r>
          </a:p>
          <a:p>
            <a:endParaRPr lang="en-IN" sz="1200" dirty="0"/>
          </a:p>
          <a:p>
            <a:r>
              <a:rPr lang="en-IN" sz="1200" dirty="0"/>
              <a:t>        // Set background </a:t>
            </a:r>
            <a:r>
              <a:rPr lang="en-IN" sz="1200" dirty="0" err="1"/>
              <a:t>color</a:t>
            </a:r>
            <a:r>
              <a:rPr lang="en-IN" sz="1200" dirty="0"/>
              <a:t> for panels</a:t>
            </a:r>
          </a:p>
          <a:p>
            <a:r>
              <a:rPr lang="en-IN" sz="1200" dirty="0"/>
              <a:t>        </a:t>
            </a:r>
            <a:r>
              <a:rPr lang="en-IN" sz="1200" dirty="0" err="1"/>
              <a:t>topPanel.setBackground</a:t>
            </a:r>
            <a:r>
              <a:rPr lang="en-IN" sz="1200" dirty="0"/>
              <a:t>(new </a:t>
            </a:r>
            <a:r>
              <a:rPr lang="en-IN" sz="1200" dirty="0" err="1"/>
              <a:t>Color</a:t>
            </a:r>
            <a:r>
              <a:rPr lang="en-IN" sz="1200" dirty="0"/>
              <a:t>(224, 236, 255));</a:t>
            </a:r>
          </a:p>
          <a:p>
            <a:r>
              <a:rPr lang="en-IN" sz="1200" dirty="0"/>
              <a:t>        </a:t>
            </a:r>
            <a:r>
              <a:rPr lang="en-IN" sz="1200" dirty="0" err="1"/>
              <a:t>infoPanel.setBackground</a:t>
            </a:r>
            <a:r>
              <a:rPr lang="en-IN" sz="1200" dirty="0"/>
              <a:t>(new </a:t>
            </a:r>
            <a:r>
              <a:rPr lang="en-IN" sz="1200" dirty="0" err="1"/>
              <a:t>Color</a:t>
            </a:r>
            <a:r>
              <a:rPr lang="en-IN" sz="1200" dirty="0"/>
              <a:t>(224, 236, 255));</a:t>
            </a:r>
          </a:p>
          <a:p>
            <a:r>
              <a:rPr lang="en-IN" sz="1200" dirty="0"/>
              <a:t>        </a:t>
            </a:r>
            <a:r>
              <a:rPr lang="en-IN" sz="1200" dirty="0" err="1"/>
              <a:t>titlePanel.setBackground</a:t>
            </a:r>
            <a:r>
              <a:rPr lang="en-IN" sz="1200" dirty="0"/>
              <a:t>(new </a:t>
            </a:r>
            <a:r>
              <a:rPr lang="en-IN" sz="1200" dirty="0" err="1"/>
              <a:t>Color</a:t>
            </a:r>
            <a:r>
              <a:rPr lang="en-IN" sz="1200" dirty="0"/>
              <a:t>(224, 236, 255)); // Light blue </a:t>
            </a:r>
            <a:r>
              <a:rPr lang="en-IN" sz="1200" dirty="0" err="1"/>
              <a:t>color</a:t>
            </a:r>
            <a:endParaRPr lang="en-IN" sz="1200" dirty="0"/>
          </a:p>
          <a:p>
            <a:r>
              <a:rPr lang="en-IN" sz="1200" dirty="0"/>
              <a:t>        </a:t>
            </a:r>
            <a:r>
              <a:rPr lang="en-IN" sz="1200" dirty="0" err="1"/>
              <a:t>buttonPanel.setBackground</a:t>
            </a:r>
            <a:r>
              <a:rPr lang="en-IN" sz="1200" dirty="0"/>
              <a:t>(new </a:t>
            </a:r>
            <a:r>
              <a:rPr lang="en-IN" sz="1200" dirty="0" err="1"/>
              <a:t>Color</a:t>
            </a:r>
            <a:r>
              <a:rPr lang="en-IN" sz="1200" dirty="0"/>
              <a:t>(224, 236, 255));</a:t>
            </a:r>
          </a:p>
          <a:p>
            <a:endParaRPr lang="en-IN" sz="1200" dirty="0"/>
          </a:p>
          <a:p>
            <a:r>
              <a:rPr lang="en-IN" sz="1200" dirty="0"/>
              <a:t>        // Add components to their respective containers</a:t>
            </a:r>
          </a:p>
          <a:p>
            <a:r>
              <a:rPr lang="en-IN" sz="1200" dirty="0"/>
              <a:t>        </a:t>
            </a:r>
            <a:r>
              <a:rPr lang="en-IN" sz="1200" dirty="0" err="1"/>
              <a:t>topPanel.add</a:t>
            </a:r>
            <a:r>
              <a:rPr lang="en-IN" sz="1200" dirty="0"/>
              <a:t>(</a:t>
            </a:r>
            <a:r>
              <a:rPr lang="en-IN" sz="1200" dirty="0" err="1"/>
              <a:t>homeButton</a:t>
            </a:r>
            <a:r>
              <a:rPr lang="en-IN" sz="1200" dirty="0"/>
              <a:t>);</a:t>
            </a:r>
          </a:p>
          <a:p>
            <a:r>
              <a:rPr lang="en-IN" sz="1200" dirty="0"/>
              <a:t>        </a:t>
            </a:r>
            <a:r>
              <a:rPr lang="en-IN" sz="1200" dirty="0" err="1"/>
              <a:t>topPanel.add</a:t>
            </a:r>
            <a:r>
              <a:rPr lang="en-IN" sz="1200" dirty="0"/>
              <a:t>(</a:t>
            </a:r>
            <a:r>
              <a:rPr lang="en-IN" sz="1200" dirty="0" err="1"/>
              <a:t>reviewButton</a:t>
            </a:r>
            <a:r>
              <a:rPr lang="en-IN" sz="1200" dirty="0"/>
              <a:t>);</a:t>
            </a:r>
          </a:p>
          <a:p>
            <a:r>
              <a:rPr lang="en-IN" sz="1200" dirty="0"/>
              <a:t>        </a:t>
            </a:r>
            <a:r>
              <a:rPr lang="en-IN" sz="1200" dirty="0" err="1"/>
              <a:t>topPanel.add</a:t>
            </a:r>
            <a:r>
              <a:rPr lang="en-IN" sz="1200" dirty="0"/>
              <a:t>(</a:t>
            </a:r>
            <a:r>
              <a:rPr lang="en-IN" sz="1200" dirty="0" err="1"/>
              <a:t>profileButton</a:t>
            </a:r>
            <a:r>
              <a:rPr lang="en-IN" sz="1200" dirty="0"/>
              <a:t>);</a:t>
            </a:r>
          </a:p>
          <a:p>
            <a:r>
              <a:rPr lang="en-IN" sz="1200" dirty="0"/>
              <a:t>        </a:t>
            </a:r>
            <a:r>
              <a:rPr lang="en-IN" sz="1200" dirty="0" err="1"/>
              <a:t>topPanel.add</a:t>
            </a:r>
            <a:r>
              <a:rPr lang="en-IN" sz="1200" dirty="0"/>
              <a:t>(</a:t>
            </a:r>
            <a:r>
              <a:rPr lang="en-IN" sz="1200" dirty="0" err="1"/>
              <a:t>logoutButton</a:t>
            </a:r>
            <a:r>
              <a:rPr lang="en-IN" sz="1200" dirty="0"/>
              <a:t>);</a:t>
            </a:r>
          </a:p>
          <a:p>
            <a:r>
              <a:rPr lang="en-IN" sz="1200" dirty="0"/>
              <a:t>        </a:t>
            </a:r>
            <a:r>
              <a:rPr lang="en-IN" sz="1200" dirty="0" err="1"/>
              <a:t>topPanel.add</a:t>
            </a:r>
            <a:r>
              <a:rPr lang="en-IN" sz="1200" dirty="0"/>
              <a:t>(</a:t>
            </a:r>
            <a:r>
              <a:rPr lang="en-IN" sz="1200" dirty="0" err="1"/>
              <a:t>Box.createHorizontalGlue</a:t>
            </a:r>
            <a:r>
              <a:rPr lang="en-IN" sz="1200" dirty="0"/>
              <a:t>()); // Add horizontal glue to right-align the exit button</a:t>
            </a:r>
          </a:p>
          <a:p>
            <a:r>
              <a:rPr lang="en-IN" sz="1200" dirty="0"/>
              <a:t>        </a:t>
            </a:r>
            <a:r>
              <a:rPr lang="en-IN" sz="1200" dirty="0" err="1"/>
              <a:t>topPanel.add</a:t>
            </a:r>
            <a:r>
              <a:rPr lang="en-IN" sz="1200" dirty="0"/>
              <a:t>(</a:t>
            </a:r>
            <a:r>
              <a:rPr lang="en-IN" sz="1200" dirty="0" err="1"/>
              <a:t>exitButton</a:t>
            </a:r>
            <a:r>
              <a:rPr lang="en-IN" sz="1200" dirty="0"/>
              <a:t>);</a:t>
            </a:r>
          </a:p>
          <a:p>
            <a:endParaRPr lang="en-IN" sz="1200" dirty="0"/>
          </a:p>
          <a:p>
            <a:r>
              <a:rPr lang="en-IN" sz="1200" dirty="0"/>
              <a:t>        </a:t>
            </a:r>
            <a:r>
              <a:rPr lang="en-IN" sz="1200" dirty="0" err="1"/>
              <a:t>titlePanel.add</a:t>
            </a:r>
            <a:r>
              <a:rPr lang="en-IN" sz="1200" dirty="0"/>
              <a:t>(</a:t>
            </a:r>
            <a:r>
              <a:rPr lang="en-IN" sz="1200" dirty="0" err="1"/>
              <a:t>editProfileLabel</a:t>
            </a:r>
            <a:r>
              <a:rPr lang="en-IN" sz="1200" dirty="0"/>
              <a:t>, </a:t>
            </a:r>
            <a:r>
              <a:rPr lang="en-IN" sz="1200" dirty="0" err="1"/>
              <a:t>BorderLayout.NORTH</a:t>
            </a:r>
            <a:r>
              <a:rPr lang="en-IN" sz="1200" dirty="0"/>
              <a:t>);</a:t>
            </a:r>
          </a:p>
        </p:txBody>
      </p:sp>
      <p:sp>
        <p:nvSpPr>
          <p:cNvPr id="5" name="TextBox 4">
            <a:extLst>
              <a:ext uri="{FF2B5EF4-FFF2-40B4-BE49-F238E27FC236}">
                <a16:creationId xmlns:a16="http://schemas.microsoft.com/office/drawing/2014/main" id="{6B16CA59-BCFF-CCC7-6295-69AE7275E9E4}"/>
              </a:ext>
            </a:extLst>
          </p:cNvPr>
          <p:cNvSpPr txBox="1"/>
          <p:nvPr/>
        </p:nvSpPr>
        <p:spPr>
          <a:xfrm>
            <a:off x="284956" y="6572250"/>
            <a:ext cx="8724106" cy="3785652"/>
          </a:xfrm>
          <a:prstGeom prst="rect">
            <a:avLst/>
          </a:prstGeom>
          <a:noFill/>
        </p:spPr>
        <p:txBody>
          <a:bodyPr wrap="square">
            <a:spAutoFit/>
          </a:bodyPr>
          <a:lstStyle/>
          <a:p>
            <a:r>
              <a:rPr lang="en-IN" sz="1200" dirty="0"/>
              <a:t>// Add labels and text fields to </a:t>
            </a:r>
            <a:r>
              <a:rPr lang="en-IN" sz="1200" dirty="0" err="1"/>
              <a:t>infoPanel</a:t>
            </a:r>
            <a:endParaRPr lang="en-IN" sz="1200" dirty="0"/>
          </a:p>
          <a:p>
            <a:r>
              <a:rPr lang="en-IN" sz="1200" dirty="0"/>
              <a:t>        </a:t>
            </a:r>
            <a:r>
              <a:rPr lang="en-IN" sz="1200" dirty="0" err="1"/>
              <a:t>infoPanel.add</a:t>
            </a:r>
            <a:r>
              <a:rPr lang="en-IN" sz="1200" dirty="0"/>
              <a:t>(new </a:t>
            </a:r>
            <a:r>
              <a:rPr lang="en-IN" sz="1200" dirty="0" err="1"/>
              <a:t>JLabel</a:t>
            </a:r>
            <a:r>
              <a:rPr lang="en-IN" sz="1200" dirty="0"/>
              <a:t>("Username:"));</a:t>
            </a:r>
          </a:p>
          <a:p>
            <a:r>
              <a:rPr lang="en-IN" sz="1200" dirty="0"/>
              <a:t>        </a:t>
            </a:r>
            <a:r>
              <a:rPr lang="en-IN" sz="1200" dirty="0" err="1"/>
              <a:t>usernameValueLabel</a:t>
            </a:r>
            <a:r>
              <a:rPr lang="en-IN" sz="1200" dirty="0"/>
              <a:t> = new </a:t>
            </a:r>
            <a:r>
              <a:rPr lang="en-IN" sz="1200" dirty="0" err="1"/>
              <a:t>JLabel</a:t>
            </a:r>
            <a:r>
              <a:rPr lang="en-IN" sz="1200" dirty="0"/>
              <a:t>();</a:t>
            </a:r>
          </a:p>
          <a:p>
            <a:r>
              <a:rPr lang="en-IN" sz="1200" dirty="0"/>
              <a:t>        </a:t>
            </a:r>
            <a:r>
              <a:rPr lang="en-IN" sz="1200" dirty="0" err="1"/>
              <a:t>infoPanel.add</a:t>
            </a:r>
            <a:r>
              <a:rPr lang="en-IN" sz="1200" dirty="0"/>
              <a:t>(</a:t>
            </a:r>
            <a:r>
              <a:rPr lang="en-IN" sz="1200" dirty="0" err="1"/>
              <a:t>usernameValueLabel</a:t>
            </a:r>
            <a:r>
              <a:rPr lang="en-IN" sz="1200" dirty="0"/>
              <a:t>);</a:t>
            </a:r>
          </a:p>
          <a:p>
            <a:r>
              <a:rPr lang="en-IN" sz="1200" dirty="0"/>
              <a:t>        </a:t>
            </a:r>
            <a:r>
              <a:rPr lang="en-IN" sz="1200" dirty="0" err="1"/>
              <a:t>infoPanel.add</a:t>
            </a:r>
            <a:r>
              <a:rPr lang="en-IN" sz="1200" dirty="0"/>
              <a:t>(new </a:t>
            </a:r>
            <a:r>
              <a:rPr lang="en-IN" sz="1200" dirty="0" err="1"/>
              <a:t>JLabel</a:t>
            </a:r>
            <a:r>
              <a:rPr lang="en-IN" sz="1200" dirty="0"/>
              <a:t>("Password:"));</a:t>
            </a:r>
          </a:p>
          <a:p>
            <a:r>
              <a:rPr lang="en-IN" sz="1200" dirty="0"/>
              <a:t>        </a:t>
            </a:r>
            <a:r>
              <a:rPr lang="en-IN" sz="1200" dirty="0" err="1"/>
              <a:t>passwordTextField</a:t>
            </a:r>
            <a:r>
              <a:rPr lang="en-IN" sz="1200" dirty="0"/>
              <a:t> = new </a:t>
            </a:r>
            <a:r>
              <a:rPr lang="en-IN" sz="1200" dirty="0" err="1"/>
              <a:t>JTextField</a:t>
            </a:r>
            <a:r>
              <a:rPr lang="en-IN" sz="1200" dirty="0"/>
              <a:t>();</a:t>
            </a:r>
          </a:p>
          <a:p>
            <a:r>
              <a:rPr lang="en-IN" sz="1200" dirty="0"/>
              <a:t>        </a:t>
            </a:r>
            <a:r>
              <a:rPr lang="en-IN" sz="1200" dirty="0" err="1"/>
              <a:t>infoPanel.add</a:t>
            </a:r>
            <a:r>
              <a:rPr lang="en-IN" sz="1200" dirty="0"/>
              <a:t>(</a:t>
            </a:r>
            <a:r>
              <a:rPr lang="en-IN" sz="1200" dirty="0" err="1"/>
              <a:t>passwordTextField</a:t>
            </a:r>
            <a:r>
              <a:rPr lang="en-IN" sz="1200" dirty="0"/>
              <a:t>);</a:t>
            </a:r>
          </a:p>
          <a:p>
            <a:r>
              <a:rPr lang="en-IN" sz="1200" dirty="0"/>
              <a:t>        </a:t>
            </a:r>
            <a:r>
              <a:rPr lang="en-IN" sz="1200" dirty="0" err="1"/>
              <a:t>infoPanel.add</a:t>
            </a:r>
            <a:r>
              <a:rPr lang="en-IN" sz="1200" dirty="0"/>
              <a:t>(new </a:t>
            </a:r>
            <a:r>
              <a:rPr lang="en-IN" sz="1200" dirty="0" err="1"/>
              <a:t>JLabel</a:t>
            </a:r>
            <a:r>
              <a:rPr lang="en-IN" sz="1200" dirty="0"/>
              <a:t>("Full Name:"));</a:t>
            </a:r>
          </a:p>
          <a:p>
            <a:r>
              <a:rPr lang="en-IN" sz="1200" dirty="0"/>
              <a:t>        </a:t>
            </a:r>
            <a:r>
              <a:rPr lang="en-IN" sz="1200" dirty="0" err="1"/>
              <a:t>fullNameTextField</a:t>
            </a:r>
            <a:r>
              <a:rPr lang="en-IN" sz="1200" dirty="0"/>
              <a:t> = new </a:t>
            </a:r>
            <a:r>
              <a:rPr lang="en-IN" sz="1200" dirty="0" err="1"/>
              <a:t>JTextField</a:t>
            </a:r>
            <a:r>
              <a:rPr lang="en-IN" sz="1200" dirty="0"/>
              <a:t>();</a:t>
            </a:r>
          </a:p>
          <a:p>
            <a:r>
              <a:rPr lang="en-IN" sz="1200" dirty="0"/>
              <a:t>        </a:t>
            </a:r>
            <a:r>
              <a:rPr lang="en-IN" sz="1200" dirty="0" err="1"/>
              <a:t>infoPanel.add</a:t>
            </a:r>
            <a:r>
              <a:rPr lang="en-IN" sz="1200" dirty="0"/>
              <a:t>(</a:t>
            </a:r>
            <a:r>
              <a:rPr lang="en-IN" sz="1200" dirty="0" err="1"/>
              <a:t>fullNameTextField</a:t>
            </a:r>
            <a:r>
              <a:rPr lang="en-IN" sz="1200" dirty="0"/>
              <a:t>);</a:t>
            </a:r>
          </a:p>
          <a:p>
            <a:r>
              <a:rPr lang="en-IN" sz="1200" dirty="0"/>
              <a:t>        </a:t>
            </a:r>
            <a:r>
              <a:rPr lang="en-IN" sz="1200" dirty="0" err="1"/>
              <a:t>infoPanel.add</a:t>
            </a:r>
            <a:r>
              <a:rPr lang="en-IN" sz="1200" dirty="0"/>
              <a:t>(new </a:t>
            </a:r>
            <a:r>
              <a:rPr lang="en-IN" sz="1200" dirty="0" err="1"/>
              <a:t>JLabel</a:t>
            </a:r>
            <a:r>
              <a:rPr lang="en-IN" sz="1200" dirty="0"/>
              <a:t>("Phone:"));</a:t>
            </a:r>
          </a:p>
          <a:p>
            <a:r>
              <a:rPr lang="en-IN" sz="1200" dirty="0"/>
              <a:t>        </a:t>
            </a:r>
            <a:r>
              <a:rPr lang="en-IN" sz="1200" dirty="0" err="1"/>
              <a:t>phoneTextField</a:t>
            </a:r>
            <a:r>
              <a:rPr lang="en-IN" sz="1200" dirty="0"/>
              <a:t> = new </a:t>
            </a:r>
            <a:r>
              <a:rPr lang="en-IN" sz="1200" dirty="0" err="1"/>
              <a:t>JTextField</a:t>
            </a:r>
            <a:r>
              <a:rPr lang="en-IN" sz="1200" dirty="0"/>
              <a:t>();</a:t>
            </a:r>
          </a:p>
          <a:p>
            <a:r>
              <a:rPr lang="en-IN" sz="1200" dirty="0"/>
              <a:t>        </a:t>
            </a:r>
            <a:r>
              <a:rPr lang="en-IN" sz="1200" dirty="0" err="1"/>
              <a:t>infoPanel.add</a:t>
            </a:r>
            <a:r>
              <a:rPr lang="en-IN" sz="1200" dirty="0"/>
              <a:t>(</a:t>
            </a:r>
            <a:r>
              <a:rPr lang="en-IN" sz="1200" dirty="0" err="1"/>
              <a:t>phoneTextField</a:t>
            </a:r>
            <a:r>
              <a:rPr lang="en-IN" sz="1200" dirty="0"/>
              <a:t>);</a:t>
            </a:r>
          </a:p>
          <a:p>
            <a:endParaRPr lang="en-IN" sz="1200" dirty="0"/>
          </a:p>
          <a:p>
            <a:r>
              <a:rPr lang="en-IN" sz="1200" dirty="0"/>
              <a:t>        // Set label and text field properties</a:t>
            </a:r>
          </a:p>
          <a:p>
            <a:r>
              <a:rPr lang="en-IN" sz="1200" dirty="0"/>
              <a:t>        </a:t>
            </a:r>
            <a:r>
              <a:rPr lang="en-IN" sz="1200" dirty="0" err="1"/>
              <a:t>usernameValueLabel.setBorder</a:t>
            </a:r>
            <a:r>
              <a:rPr lang="en-IN" sz="1200" dirty="0"/>
              <a:t>(</a:t>
            </a:r>
            <a:r>
              <a:rPr lang="en-IN" sz="1200" dirty="0" err="1"/>
              <a:t>BorderFactory.createLineBorder</a:t>
            </a:r>
            <a:r>
              <a:rPr lang="en-IN" sz="1200" dirty="0"/>
              <a:t>(</a:t>
            </a:r>
            <a:r>
              <a:rPr lang="en-IN" sz="1200" dirty="0" err="1"/>
              <a:t>Color.GRAY</a:t>
            </a:r>
            <a:r>
              <a:rPr lang="en-IN" sz="1200" dirty="0"/>
              <a:t>, 1));</a:t>
            </a:r>
          </a:p>
          <a:p>
            <a:r>
              <a:rPr lang="en-IN" sz="1200" dirty="0"/>
              <a:t>        </a:t>
            </a:r>
            <a:r>
              <a:rPr lang="en-IN" sz="1200" dirty="0" err="1"/>
              <a:t>usernameValueLabel.setHorizontalAlignment</a:t>
            </a:r>
            <a:r>
              <a:rPr lang="en-IN" sz="1200" dirty="0"/>
              <a:t>(</a:t>
            </a:r>
            <a:r>
              <a:rPr lang="en-IN" sz="1200" dirty="0" err="1"/>
              <a:t>SwingConstants.CENTER</a:t>
            </a:r>
            <a:r>
              <a:rPr lang="en-IN" sz="1200" dirty="0"/>
              <a:t>);</a:t>
            </a:r>
          </a:p>
          <a:p>
            <a:r>
              <a:rPr lang="en-IN" sz="1200" dirty="0"/>
              <a:t>        </a:t>
            </a:r>
            <a:r>
              <a:rPr lang="en-IN" sz="1200" dirty="0" err="1"/>
              <a:t>usernameValueLabel.setOpaque</a:t>
            </a:r>
            <a:r>
              <a:rPr lang="en-IN" sz="1200" dirty="0"/>
              <a:t>(true);</a:t>
            </a:r>
          </a:p>
          <a:p>
            <a:r>
              <a:rPr lang="en-IN" sz="1200" dirty="0"/>
              <a:t>        </a:t>
            </a:r>
            <a:r>
              <a:rPr lang="en-IN" sz="1200" dirty="0" err="1"/>
              <a:t>usernameValueLabel.setBackground</a:t>
            </a:r>
            <a:r>
              <a:rPr lang="en-IN" sz="1200" dirty="0"/>
              <a:t>(new </a:t>
            </a:r>
            <a:r>
              <a:rPr lang="en-IN" sz="1200" dirty="0" err="1"/>
              <a:t>Color</a:t>
            </a:r>
            <a:r>
              <a:rPr lang="en-IN" sz="1200" dirty="0"/>
              <a:t>(230, 230, 230)); // Light </a:t>
            </a:r>
            <a:r>
              <a:rPr lang="en-IN" sz="1200" dirty="0" err="1"/>
              <a:t>gray</a:t>
            </a:r>
            <a:r>
              <a:rPr lang="en-IN" sz="1200" dirty="0"/>
              <a:t> </a:t>
            </a:r>
            <a:r>
              <a:rPr lang="en-IN" sz="1200" dirty="0" err="1"/>
              <a:t>color</a:t>
            </a:r>
            <a:endParaRPr lang="en-IN" sz="1200" dirty="0"/>
          </a:p>
          <a:p>
            <a:r>
              <a:rPr lang="en-IN" sz="1200" dirty="0"/>
              <a:t>        </a:t>
            </a:r>
            <a:r>
              <a:rPr lang="en-IN" sz="1200" dirty="0" err="1"/>
              <a:t>usernameValueLabel.setForeground</a:t>
            </a:r>
            <a:r>
              <a:rPr lang="en-IN" sz="1200" dirty="0"/>
              <a:t>(</a:t>
            </a:r>
            <a:r>
              <a:rPr lang="en-IN" sz="1200" dirty="0" err="1"/>
              <a:t>Color.BLACK</a:t>
            </a:r>
            <a:r>
              <a:rPr lang="en-IN" sz="1200" dirty="0"/>
              <a:t>);</a:t>
            </a:r>
          </a:p>
        </p:txBody>
      </p:sp>
    </p:spTree>
    <p:extLst>
      <p:ext uri="{BB962C8B-B14F-4D97-AF65-F5344CB8AC3E}">
        <p14:creationId xmlns:p14="http://schemas.microsoft.com/office/powerpoint/2010/main" val="2313892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27F64-5ECC-8EC2-2944-0AFAF3478537}"/>
              </a:ext>
            </a:extLst>
          </p:cNvPr>
          <p:cNvSpPr txBox="1"/>
          <p:nvPr/>
        </p:nvSpPr>
        <p:spPr>
          <a:xfrm>
            <a:off x="196850" y="247650"/>
            <a:ext cx="8991599" cy="9140964"/>
          </a:xfrm>
          <a:prstGeom prst="rect">
            <a:avLst/>
          </a:prstGeom>
          <a:noFill/>
        </p:spPr>
        <p:txBody>
          <a:bodyPr wrap="square">
            <a:spAutoFit/>
          </a:bodyPr>
          <a:lstStyle/>
          <a:p>
            <a:r>
              <a:rPr lang="en-IN" sz="1200" dirty="0" err="1"/>
              <a:t>passwordTextField.setBorder</a:t>
            </a:r>
            <a:r>
              <a:rPr lang="en-IN" sz="1200" dirty="0"/>
              <a:t>(</a:t>
            </a:r>
            <a:r>
              <a:rPr lang="en-IN" sz="1200" dirty="0" err="1"/>
              <a:t>BorderFactory.createLineBorder</a:t>
            </a:r>
            <a:r>
              <a:rPr lang="en-IN" sz="1200" dirty="0"/>
              <a:t>(</a:t>
            </a:r>
            <a:r>
              <a:rPr lang="en-IN" sz="1200" dirty="0" err="1"/>
              <a:t>Color.GRAY</a:t>
            </a:r>
            <a:r>
              <a:rPr lang="en-IN" sz="1200" dirty="0"/>
              <a:t>, 1));</a:t>
            </a:r>
          </a:p>
          <a:p>
            <a:r>
              <a:rPr lang="en-IN" sz="1200" dirty="0"/>
              <a:t>        </a:t>
            </a:r>
            <a:r>
              <a:rPr lang="en-IN" sz="1200" dirty="0" err="1"/>
              <a:t>fullNameTextField.setBorder</a:t>
            </a:r>
            <a:r>
              <a:rPr lang="en-IN" sz="1200" dirty="0"/>
              <a:t>(</a:t>
            </a:r>
            <a:r>
              <a:rPr lang="en-IN" sz="1200" dirty="0" err="1"/>
              <a:t>BorderFactory.createLineBorder</a:t>
            </a:r>
            <a:r>
              <a:rPr lang="en-IN" sz="1200" dirty="0"/>
              <a:t>(</a:t>
            </a:r>
            <a:r>
              <a:rPr lang="en-IN" sz="1200" dirty="0" err="1"/>
              <a:t>Color.GRAY</a:t>
            </a:r>
            <a:r>
              <a:rPr lang="en-IN" sz="1200" dirty="0"/>
              <a:t>, 1));</a:t>
            </a:r>
          </a:p>
          <a:p>
            <a:r>
              <a:rPr lang="en-IN" sz="1200" dirty="0"/>
              <a:t>        </a:t>
            </a:r>
            <a:r>
              <a:rPr lang="en-IN" sz="1200" dirty="0" err="1"/>
              <a:t>phoneTextField.setBorder</a:t>
            </a:r>
            <a:r>
              <a:rPr lang="en-IN" sz="1200" dirty="0"/>
              <a:t>(</a:t>
            </a:r>
            <a:r>
              <a:rPr lang="en-IN" sz="1200" dirty="0" err="1"/>
              <a:t>BorderFactory.createLineBorder</a:t>
            </a:r>
            <a:r>
              <a:rPr lang="en-IN" sz="1200" dirty="0"/>
              <a:t>(</a:t>
            </a:r>
            <a:r>
              <a:rPr lang="en-IN" sz="1200" dirty="0" err="1"/>
              <a:t>Color.GRAY</a:t>
            </a:r>
            <a:r>
              <a:rPr lang="en-IN" sz="1200" dirty="0"/>
              <a:t>, 1));</a:t>
            </a:r>
          </a:p>
          <a:p>
            <a:endParaRPr lang="en-IN" sz="1200" dirty="0"/>
          </a:p>
          <a:p>
            <a:r>
              <a:rPr lang="en-IN" sz="1200" dirty="0"/>
              <a:t>        // Add submit button to </a:t>
            </a:r>
            <a:r>
              <a:rPr lang="en-IN" sz="1200" dirty="0" err="1"/>
              <a:t>buttonPanel</a:t>
            </a:r>
            <a:endParaRPr lang="en-IN" sz="1200" dirty="0"/>
          </a:p>
          <a:p>
            <a:r>
              <a:rPr lang="en-IN" sz="1200" dirty="0"/>
              <a:t>        </a:t>
            </a:r>
            <a:r>
              <a:rPr lang="en-IN" sz="1200" dirty="0" err="1"/>
              <a:t>buttonPanel.add</a:t>
            </a:r>
            <a:r>
              <a:rPr lang="en-IN" sz="1200" dirty="0"/>
              <a:t>(</a:t>
            </a:r>
            <a:r>
              <a:rPr lang="en-IN" sz="1200" dirty="0" err="1"/>
              <a:t>submitButton</a:t>
            </a:r>
            <a:r>
              <a:rPr lang="en-IN" sz="1200" dirty="0"/>
              <a:t>);</a:t>
            </a:r>
          </a:p>
          <a:p>
            <a:endParaRPr lang="en-IN" sz="1200" dirty="0"/>
          </a:p>
          <a:p>
            <a:r>
              <a:rPr lang="en-IN" sz="1200" dirty="0"/>
              <a:t>        // Add panels to the frame</a:t>
            </a:r>
          </a:p>
          <a:p>
            <a:r>
              <a:rPr lang="en-IN" sz="1200" dirty="0"/>
              <a:t>        </a:t>
            </a:r>
            <a:r>
              <a:rPr lang="en-IN" sz="1200" dirty="0" err="1"/>
              <a:t>getContentPane</a:t>
            </a:r>
            <a:r>
              <a:rPr lang="en-IN" sz="1200" dirty="0"/>
              <a:t>().</a:t>
            </a:r>
            <a:r>
              <a:rPr lang="en-IN" sz="1200" dirty="0" err="1"/>
              <a:t>setLayout</a:t>
            </a:r>
            <a:r>
              <a:rPr lang="en-IN" sz="1200" dirty="0"/>
              <a:t>(new </a:t>
            </a:r>
            <a:r>
              <a:rPr lang="en-IN" sz="1200" dirty="0" err="1"/>
              <a:t>BorderLayout</a:t>
            </a:r>
            <a:r>
              <a:rPr lang="en-IN" sz="1200" dirty="0"/>
              <a:t>());</a:t>
            </a:r>
          </a:p>
          <a:p>
            <a:r>
              <a:rPr lang="en-IN" sz="1200" dirty="0"/>
              <a:t>        </a:t>
            </a:r>
            <a:r>
              <a:rPr lang="en-IN" sz="1200" dirty="0" err="1"/>
              <a:t>getContentPane</a:t>
            </a:r>
            <a:r>
              <a:rPr lang="en-IN" sz="1200" dirty="0"/>
              <a:t>().add(</a:t>
            </a:r>
            <a:r>
              <a:rPr lang="en-IN" sz="1200" dirty="0" err="1"/>
              <a:t>topPanel</a:t>
            </a:r>
            <a:r>
              <a:rPr lang="en-IN" sz="1200" dirty="0"/>
              <a:t>, </a:t>
            </a:r>
            <a:r>
              <a:rPr lang="en-IN" sz="1200" dirty="0" err="1"/>
              <a:t>BorderLayout.NORTH</a:t>
            </a:r>
            <a:r>
              <a:rPr lang="en-IN" sz="1200" dirty="0"/>
              <a:t>);</a:t>
            </a:r>
          </a:p>
          <a:p>
            <a:r>
              <a:rPr lang="en-IN" sz="1200" dirty="0"/>
              <a:t>        </a:t>
            </a:r>
            <a:r>
              <a:rPr lang="en-IN" sz="1200" dirty="0" err="1"/>
              <a:t>getContentPane</a:t>
            </a:r>
            <a:r>
              <a:rPr lang="en-IN" sz="1200" dirty="0"/>
              <a:t>().add(</a:t>
            </a:r>
            <a:r>
              <a:rPr lang="en-IN" sz="1200" dirty="0" err="1"/>
              <a:t>titlePanel</a:t>
            </a:r>
            <a:r>
              <a:rPr lang="en-IN" sz="1200" dirty="0"/>
              <a:t>, </a:t>
            </a:r>
            <a:r>
              <a:rPr lang="en-IN" sz="1200" dirty="0" err="1"/>
              <a:t>BorderLayout.CENTER</a:t>
            </a:r>
            <a:r>
              <a:rPr lang="en-IN" sz="1200" dirty="0"/>
              <a:t>);</a:t>
            </a:r>
          </a:p>
          <a:p>
            <a:r>
              <a:rPr lang="en-IN" sz="1200" dirty="0"/>
              <a:t>        </a:t>
            </a:r>
            <a:r>
              <a:rPr lang="en-IN" sz="1200" dirty="0" err="1"/>
              <a:t>getContentPane</a:t>
            </a:r>
            <a:r>
              <a:rPr lang="en-IN" sz="1200" dirty="0"/>
              <a:t>().add(</a:t>
            </a:r>
            <a:r>
              <a:rPr lang="en-IN" sz="1200" dirty="0" err="1"/>
              <a:t>infoPanel</a:t>
            </a:r>
            <a:r>
              <a:rPr lang="en-IN" sz="1200" dirty="0"/>
              <a:t>, </a:t>
            </a:r>
            <a:r>
              <a:rPr lang="en-IN" sz="1200" dirty="0" err="1"/>
              <a:t>BorderLayout.CENTER</a:t>
            </a:r>
            <a:r>
              <a:rPr lang="en-IN" sz="1200" dirty="0"/>
              <a:t>);</a:t>
            </a:r>
          </a:p>
          <a:p>
            <a:r>
              <a:rPr lang="en-IN" sz="1200" dirty="0"/>
              <a:t>        </a:t>
            </a:r>
            <a:r>
              <a:rPr lang="en-IN" sz="1200" dirty="0" err="1"/>
              <a:t>getContentPane</a:t>
            </a:r>
            <a:r>
              <a:rPr lang="en-IN" sz="1200" dirty="0"/>
              <a:t>().add(</a:t>
            </a:r>
            <a:r>
              <a:rPr lang="en-IN" sz="1200" dirty="0" err="1"/>
              <a:t>buttonPanel</a:t>
            </a:r>
            <a:r>
              <a:rPr lang="en-IN" sz="1200" dirty="0"/>
              <a:t>, </a:t>
            </a:r>
            <a:r>
              <a:rPr lang="en-IN" sz="1200" dirty="0" err="1"/>
              <a:t>BorderLayout.SOUTH</a:t>
            </a:r>
            <a:r>
              <a:rPr lang="en-IN" sz="1200" dirty="0"/>
              <a:t>);</a:t>
            </a:r>
          </a:p>
          <a:p>
            <a:endParaRPr lang="en-IN" sz="1200" dirty="0"/>
          </a:p>
          <a:p>
            <a:r>
              <a:rPr lang="en-IN" sz="1200" dirty="0"/>
              <a:t>        </a:t>
            </a:r>
            <a:r>
              <a:rPr lang="en-IN" sz="1200" dirty="0" err="1"/>
              <a:t>exitButton.addActionListener</a:t>
            </a:r>
            <a:r>
              <a:rPr lang="en-IN" sz="1200" dirty="0"/>
              <a:t>(e -&gt; dispose());</a:t>
            </a:r>
          </a:p>
          <a:p>
            <a:endParaRPr lang="en-IN" sz="1200" dirty="0"/>
          </a:p>
          <a:p>
            <a:r>
              <a:rPr lang="en-IN" sz="1200" dirty="0"/>
              <a:t>        </a:t>
            </a:r>
            <a:r>
              <a:rPr lang="en-IN" sz="1200" dirty="0" err="1"/>
              <a:t>logoutButton.addActionListener</a:t>
            </a:r>
            <a:r>
              <a:rPr lang="en-IN" sz="1200" dirty="0"/>
              <a:t>(e -&gt; {</a:t>
            </a:r>
          </a:p>
          <a:p>
            <a:r>
              <a:rPr lang="en-IN" sz="1200" dirty="0"/>
              <a:t>            dispose();</a:t>
            </a:r>
          </a:p>
          <a:p>
            <a:r>
              <a:rPr lang="en-IN" sz="1200" dirty="0"/>
              <a:t>            </a:t>
            </a:r>
            <a:r>
              <a:rPr lang="en-IN" sz="1200" dirty="0" err="1"/>
              <a:t>LoginSignUpScreen</a:t>
            </a:r>
            <a:r>
              <a:rPr lang="en-IN" sz="1200" dirty="0"/>
              <a:t> </a:t>
            </a:r>
            <a:r>
              <a:rPr lang="en-IN" sz="1200" dirty="0" err="1"/>
              <a:t>loginSignUpScreen</a:t>
            </a:r>
            <a:r>
              <a:rPr lang="en-IN" sz="1200" dirty="0"/>
              <a:t> = new </a:t>
            </a:r>
            <a:r>
              <a:rPr lang="en-IN" sz="1200" dirty="0" err="1"/>
              <a:t>LoginSignUpScreen</a:t>
            </a:r>
            <a:r>
              <a:rPr lang="en-IN" sz="1200" dirty="0"/>
              <a:t>();</a:t>
            </a:r>
          </a:p>
          <a:p>
            <a:r>
              <a:rPr lang="en-IN" sz="1200" dirty="0"/>
              <a:t>            </a:t>
            </a:r>
            <a:r>
              <a:rPr lang="en-IN" sz="1200" dirty="0" err="1"/>
              <a:t>loginSignUpScreen.setVisible</a:t>
            </a:r>
            <a:r>
              <a:rPr lang="en-IN" sz="1200" dirty="0"/>
              <a:t>(true);</a:t>
            </a:r>
          </a:p>
          <a:p>
            <a:r>
              <a:rPr lang="en-IN" sz="1200" dirty="0"/>
              <a:t>        });</a:t>
            </a:r>
          </a:p>
          <a:p>
            <a:endParaRPr lang="en-IN" sz="1200" dirty="0"/>
          </a:p>
          <a:p>
            <a:r>
              <a:rPr lang="en-IN" sz="1200" dirty="0"/>
              <a:t>        // Add action listeners to the buttons</a:t>
            </a:r>
          </a:p>
          <a:p>
            <a:r>
              <a:rPr lang="en-IN" sz="1200" dirty="0"/>
              <a:t>        </a:t>
            </a:r>
            <a:r>
              <a:rPr lang="en-IN" sz="1200" dirty="0" err="1"/>
              <a:t>homeButton.addActionListener</a:t>
            </a:r>
            <a:r>
              <a:rPr lang="en-IN" sz="1200" dirty="0"/>
              <a:t>(e -&gt; {</a:t>
            </a:r>
          </a:p>
          <a:p>
            <a:r>
              <a:rPr lang="en-IN" sz="1200" dirty="0"/>
              <a:t>            dispose();</a:t>
            </a:r>
          </a:p>
          <a:p>
            <a:r>
              <a:rPr lang="en-IN" sz="1200" dirty="0"/>
              <a:t>            </a:t>
            </a:r>
            <a:r>
              <a:rPr lang="en-IN" sz="1200" dirty="0" err="1"/>
              <a:t>HomePage</a:t>
            </a:r>
            <a:r>
              <a:rPr lang="en-IN" sz="1200" dirty="0"/>
              <a:t> homepage = new </a:t>
            </a:r>
            <a:r>
              <a:rPr lang="en-IN" sz="1200" dirty="0" err="1"/>
              <a:t>HomePage</a:t>
            </a:r>
            <a:r>
              <a:rPr lang="en-IN" sz="1200" dirty="0"/>
              <a:t>();</a:t>
            </a:r>
          </a:p>
          <a:p>
            <a:r>
              <a:rPr lang="en-IN" sz="1200" dirty="0"/>
              <a:t>            </a:t>
            </a:r>
            <a:r>
              <a:rPr lang="en-IN" sz="1200" dirty="0" err="1"/>
              <a:t>homepage.createAndShowGUI</a:t>
            </a:r>
            <a:r>
              <a:rPr lang="en-IN" sz="1200" dirty="0"/>
              <a:t>();</a:t>
            </a:r>
          </a:p>
          <a:p>
            <a:r>
              <a:rPr lang="en-IN" sz="1200" dirty="0"/>
              <a:t>        });</a:t>
            </a:r>
          </a:p>
          <a:p>
            <a:endParaRPr lang="en-IN" sz="1200" dirty="0"/>
          </a:p>
          <a:p>
            <a:r>
              <a:rPr lang="en-IN" sz="1200" dirty="0"/>
              <a:t>        </a:t>
            </a:r>
            <a:r>
              <a:rPr lang="en-IN" sz="1200" dirty="0" err="1"/>
              <a:t>reviewButton.addActionListener</a:t>
            </a:r>
            <a:r>
              <a:rPr lang="en-IN" sz="1200" dirty="0"/>
              <a:t>(e -&gt; {</a:t>
            </a:r>
          </a:p>
          <a:p>
            <a:r>
              <a:rPr lang="en-IN" sz="1200" dirty="0"/>
              <a:t>            dispose();</a:t>
            </a:r>
          </a:p>
          <a:p>
            <a:r>
              <a:rPr lang="en-IN" sz="1200" dirty="0"/>
              <a:t>            Review </a:t>
            </a:r>
            <a:r>
              <a:rPr lang="en-IN" sz="1200" dirty="0" err="1"/>
              <a:t>review</a:t>
            </a:r>
            <a:r>
              <a:rPr lang="en-IN" sz="1200" dirty="0"/>
              <a:t> = new Review();</a:t>
            </a:r>
          </a:p>
          <a:p>
            <a:r>
              <a:rPr lang="en-IN" sz="1200" dirty="0"/>
              <a:t>            </a:t>
            </a:r>
            <a:r>
              <a:rPr lang="en-IN" sz="1200" dirty="0" err="1"/>
              <a:t>review.createAndShowGUI</a:t>
            </a:r>
            <a:r>
              <a:rPr lang="en-IN" sz="1200" dirty="0"/>
              <a:t>();</a:t>
            </a:r>
          </a:p>
          <a:p>
            <a:r>
              <a:rPr lang="en-IN" sz="1200" dirty="0"/>
              <a:t>        });</a:t>
            </a:r>
          </a:p>
          <a:p>
            <a:endParaRPr lang="en-IN" sz="1200" dirty="0"/>
          </a:p>
          <a:p>
            <a:r>
              <a:rPr lang="en-IN" sz="1200" dirty="0"/>
              <a:t>        </a:t>
            </a:r>
            <a:r>
              <a:rPr lang="en-IN" sz="1200" dirty="0" err="1"/>
              <a:t>profileButton.addActionListener</a:t>
            </a:r>
            <a:r>
              <a:rPr lang="en-IN" sz="1200" dirty="0"/>
              <a:t>(e -&gt; {</a:t>
            </a:r>
          </a:p>
          <a:p>
            <a:r>
              <a:rPr lang="en-IN" sz="1200" dirty="0"/>
              <a:t>            dispose();</a:t>
            </a:r>
          </a:p>
          <a:p>
            <a:r>
              <a:rPr lang="en-IN" sz="1200" dirty="0"/>
              <a:t>            Profile </a:t>
            </a:r>
            <a:r>
              <a:rPr lang="en-IN" sz="1200" dirty="0" err="1"/>
              <a:t>profile</a:t>
            </a:r>
            <a:r>
              <a:rPr lang="en-IN" sz="1200" dirty="0"/>
              <a:t> = new Profile();</a:t>
            </a:r>
          </a:p>
          <a:p>
            <a:r>
              <a:rPr lang="en-IN" sz="1200" dirty="0"/>
              <a:t>            </a:t>
            </a:r>
            <a:r>
              <a:rPr lang="en-IN" sz="1200" dirty="0" err="1"/>
              <a:t>profile.setVisible</a:t>
            </a:r>
            <a:r>
              <a:rPr lang="en-IN" sz="1200" dirty="0"/>
              <a:t>(true);</a:t>
            </a:r>
          </a:p>
          <a:p>
            <a:r>
              <a:rPr lang="en-IN" sz="1200" dirty="0"/>
              <a:t>        });</a:t>
            </a:r>
          </a:p>
          <a:p>
            <a:endParaRPr lang="en-IN" sz="1200" dirty="0"/>
          </a:p>
          <a:p>
            <a:r>
              <a:rPr lang="en-IN" sz="1200" dirty="0"/>
              <a:t>        </a:t>
            </a:r>
            <a:r>
              <a:rPr lang="en-IN" sz="1200" dirty="0" err="1"/>
              <a:t>fetchUserDetails</a:t>
            </a:r>
            <a:r>
              <a:rPr lang="en-IN" sz="1200" dirty="0"/>
              <a:t>(); // Fetch user details from the database</a:t>
            </a:r>
          </a:p>
          <a:p>
            <a:endParaRPr lang="en-IN" sz="1200" dirty="0"/>
          </a:p>
          <a:p>
            <a:r>
              <a:rPr lang="en-IN" sz="1200" dirty="0"/>
              <a:t>        </a:t>
            </a:r>
            <a:r>
              <a:rPr lang="en-IN" sz="1200" dirty="0" err="1"/>
              <a:t>submitButton.addActionListener</a:t>
            </a:r>
            <a:r>
              <a:rPr lang="en-IN" sz="1200" dirty="0"/>
              <a:t>(e -&gt; {</a:t>
            </a:r>
          </a:p>
          <a:p>
            <a:r>
              <a:rPr lang="en-IN" sz="1200" dirty="0"/>
              <a:t>            </a:t>
            </a:r>
            <a:r>
              <a:rPr lang="en-IN" sz="1200" dirty="0" err="1"/>
              <a:t>updateProfile</a:t>
            </a:r>
            <a:r>
              <a:rPr lang="en-IN" sz="1200" dirty="0"/>
              <a:t>();</a:t>
            </a:r>
          </a:p>
          <a:p>
            <a:r>
              <a:rPr lang="en-IN" sz="1200" dirty="0"/>
              <a:t>        });</a:t>
            </a:r>
          </a:p>
          <a:p>
            <a:endParaRPr lang="en-IN" sz="1200" dirty="0"/>
          </a:p>
          <a:p>
            <a:r>
              <a:rPr lang="en-IN" sz="1200" dirty="0"/>
              <a:t>        </a:t>
            </a:r>
            <a:r>
              <a:rPr lang="en-IN" sz="1200" dirty="0" err="1"/>
              <a:t>setVisible</a:t>
            </a:r>
            <a:r>
              <a:rPr lang="en-IN" sz="1200" dirty="0"/>
              <a:t>(true);</a:t>
            </a:r>
          </a:p>
          <a:p>
            <a:r>
              <a:rPr lang="en-IN" sz="1200" dirty="0"/>
              <a:t>    }</a:t>
            </a:r>
          </a:p>
        </p:txBody>
      </p:sp>
    </p:spTree>
    <p:extLst>
      <p:ext uri="{BB962C8B-B14F-4D97-AF65-F5344CB8AC3E}">
        <p14:creationId xmlns:p14="http://schemas.microsoft.com/office/powerpoint/2010/main" val="3966010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6B03A-CB2A-A875-B3BF-351643EA92B6}"/>
              </a:ext>
            </a:extLst>
          </p:cNvPr>
          <p:cNvSpPr txBox="1"/>
          <p:nvPr/>
        </p:nvSpPr>
        <p:spPr>
          <a:xfrm>
            <a:off x="120650" y="400050"/>
            <a:ext cx="7086600" cy="7848302"/>
          </a:xfrm>
          <a:prstGeom prst="rect">
            <a:avLst/>
          </a:prstGeom>
          <a:noFill/>
        </p:spPr>
        <p:txBody>
          <a:bodyPr wrap="square">
            <a:spAutoFit/>
          </a:bodyPr>
          <a:lstStyle/>
          <a:p>
            <a:r>
              <a:rPr lang="en-IN" sz="1200" dirty="0"/>
              <a:t>private void </a:t>
            </a:r>
            <a:r>
              <a:rPr lang="en-IN" sz="1200" dirty="0" err="1"/>
              <a:t>setButtonStyles</a:t>
            </a:r>
            <a:r>
              <a:rPr lang="en-IN" sz="1200" dirty="0"/>
              <a:t>(</a:t>
            </a:r>
            <a:r>
              <a:rPr lang="en-IN" sz="1200" dirty="0" err="1"/>
              <a:t>JButton</a:t>
            </a:r>
            <a:r>
              <a:rPr lang="en-IN" sz="1200" dirty="0"/>
              <a:t> button, </a:t>
            </a:r>
            <a:r>
              <a:rPr lang="en-IN" sz="1200" dirty="0" err="1"/>
              <a:t>Color</a:t>
            </a:r>
            <a:r>
              <a:rPr lang="en-IN" sz="1200" dirty="0"/>
              <a:t> </a:t>
            </a:r>
            <a:r>
              <a:rPr lang="en-IN" sz="1200" dirty="0" err="1"/>
              <a:t>buttonColor</a:t>
            </a:r>
            <a:r>
              <a:rPr lang="en-IN" sz="1200" dirty="0"/>
              <a:t>, </a:t>
            </a:r>
            <a:r>
              <a:rPr lang="en-IN" sz="1200" dirty="0" err="1"/>
              <a:t>Color</a:t>
            </a:r>
            <a:r>
              <a:rPr lang="en-IN" sz="1200" dirty="0"/>
              <a:t> </a:t>
            </a:r>
            <a:r>
              <a:rPr lang="en-IN" sz="1200" dirty="0" err="1"/>
              <a:t>buttonHoverColor</a:t>
            </a:r>
            <a:r>
              <a:rPr lang="en-IN" sz="1200" dirty="0"/>
              <a:t>) {</a:t>
            </a:r>
          </a:p>
          <a:p>
            <a:r>
              <a:rPr lang="en-IN" sz="1200" dirty="0"/>
              <a:t>        </a:t>
            </a:r>
            <a:r>
              <a:rPr lang="en-IN" sz="1200" dirty="0" err="1"/>
              <a:t>button.setBackground</a:t>
            </a:r>
            <a:r>
              <a:rPr lang="en-IN" sz="1200" dirty="0"/>
              <a:t>(</a:t>
            </a:r>
            <a:r>
              <a:rPr lang="en-IN" sz="1200" dirty="0" err="1"/>
              <a:t>buttonColor</a:t>
            </a:r>
            <a:r>
              <a:rPr lang="en-IN" sz="1200" dirty="0"/>
              <a:t>);</a:t>
            </a:r>
          </a:p>
          <a:p>
            <a:r>
              <a:rPr lang="en-IN" sz="1200" dirty="0"/>
              <a:t>        </a:t>
            </a:r>
            <a:r>
              <a:rPr lang="en-IN" sz="1200" dirty="0" err="1"/>
              <a:t>button.setForeground</a:t>
            </a:r>
            <a:r>
              <a:rPr lang="en-IN" sz="1200" dirty="0"/>
              <a:t>(</a:t>
            </a:r>
            <a:r>
              <a:rPr lang="en-IN" sz="1200" dirty="0" err="1"/>
              <a:t>Color.WHITE</a:t>
            </a:r>
            <a:r>
              <a:rPr lang="en-IN" sz="1200" dirty="0"/>
              <a:t>);</a:t>
            </a:r>
          </a:p>
          <a:p>
            <a:r>
              <a:rPr lang="en-IN" sz="1200" dirty="0"/>
              <a:t>        </a:t>
            </a:r>
            <a:r>
              <a:rPr lang="en-IN" sz="1200" dirty="0" err="1"/>
              <a:t>button.setFocusPainted</a:t>
            </a:r>
            <a:r>
              <a:rPr lang="en-IN" sz="1200" dirty="0"/>
              <a:t>(false);</a:t>
            </a:r>
          </a:p>
          <a:p>
            <a:r>
              <a:rPr lang="en-IN" sz="1200" dirty="0"/>
              <a:t>        </a:t>
            </a:r>
            <a:r>
              <a:rPr lang="en-IN" sz="1200" dirty="0" err="1"/>
              <a:t>button.addMouseListener</a:t>
            </a:r>
            <a:r>
              <a:rPr lang="en-IN" sz="1200" dirty="0"/>
              <a:t>(new </a:t>
            </a:r>
            <a:r>
              <a:rPr lang="en-IN" sz="1200" dirty="0" err="1"/>
              <a:t>ButtonHoverListener</a:t>
            </a:r>
            <a:r>
              <a:rPr lang="en-IN" sz="1200" dirty="0"/>
              <a:t>(button, </a:t>
            </a:r>
            <a:r>
              <a:rPr lang="en-IN" sz="1200" dirty="0" err="1"/>
              <a:t>buttonColor</a:t>
            </a:r>
            <a:r>
              <a:rPr lang="en-IN" sz="1200" dirty="0"/>
              <a:t>, </a:t>
            </a:r>
            <a:r>
              <a:rPr lang="en-IN" sz="1200" dirty="0" err="1"/>
              <a:t>buttonHoverColor</a:t>
            </a:r>
            <a:r>
              <a:rPr lang="en-IN" sz="1200" dirty="0"/>
              <a:t>));</a:t>
            </a:r>
          </a:p>
          <a:p>
            <a:r>
              <a:rPr lang="en-IN" sz="1200" dirty="0"/>
              <a:t>    }</a:t>
            </a:r>
          </a:p>
          <a:p>
            <a:endParaRPr lang="en-IN" sz="1200" dirty="0"/>
          </a:p>
          <a:p>
            <a:r>
              <a:rPr lang="en-IN" sz="1200" dirty="0"/>
              <a:t>    private void </a:t>
            </a:r>
            <a:r>
              <a:rPr lang="en-IN" sz="1200" dirty="0" err="1"/>
              <a:t>fetchUserDetails</a:t>
            </a:r>
            <a:r>
              <a:rPr lang="en-IN" sz="1200" dirty="0"/>
              <a:t>() {</a:t>
            </a:r>
          </a:p>
          <a:p>
            <a:r>
              <a:rPr lang="en-IN" sz="1200" dirty="0"/>
              <a:t>        try {</a:t>
            </a:r>
          </a:p>
          <a:p>
            <a:r>
              <a:rPr lang="en-IN" sz="1200" dirty="0"/>
              <a:t>            Connection </a:t>
            </a:r>
            <a:r>
              <a:rPr lang="en-IN" sz="1200" dirty="0" err="1"/>
              <a:t>connection</a:t>
            </a:r>
            <a:r>
              <a:rPr lang="en-IN" sz="1200" dirty="0"/>
              <a:t> = </a:t>
            </a:r>
            <a:r>
              <a:rPr lang="en-IN" sz="1200" dirty="0" err="1"/>
              <a:t>DriverManager.getConnection</a:t>
            </a:r>
            <a:r>
              <a:rPr lang="en-IN" sz="1200" dirty="0"/>
              <a:t>(JDBC_URL, USERNAME, PASSWORD);</a:t>
            </a:r>
          </a:p>
          <a:p>
            <a:r>
              <a:rPr lang="en-IN" sz="1200" dirty="0"/>
              <a:t>            </a:t>
            </a:r>
            <a:r>
              <a:rPr lang="en-IN" sz="1200" dirty="0" err="1"/>
              <a:t>PreparedStatement</a:t>
            </a:r>
            <a:r>
              <a:rPr lang="en-IN" sz="1200" dirty="0"/>
              <a:t> </a:t>
            </a:r>
            <a:r>
              <a:rPr lang="en-IN" sz="1200" dirty="0" err="1"/>
              <a:t>preparedStatement</a:t>
            </a:r>
            <a:r>
              <a:rPr lang="en-IN" sz="1200" dirty="0"/>
              <a:t> = </a:t>
            </a:r>
            <a:r>
              <a:rPr lang="en-IN" sz="1200" dirty="0" err="1"/>
              <a:t>connection.prepareStatement</a:t>
            </a:r>
            <a:r>
              <a:rPr lang="en-IN" sz="1200" dirty="0"/>
              <a:t>("SELECT * FROM</a:t>
            </a:r>
          </a:p>
          <a:p>
            <a:r>
              <a:rPr lang="en-IN" sz="1200" dirty="0"/>
              <a:t> </a:t>
            </a:r>
            <a:r>
              <a:rPr lang="en-IN" sz="1200" dirty="0" err="1"/>
              <a:t>user_details</a:t>
            </a:r>
            <a:r>
              <a:rPr lang="en-IN" sz="1200" dirty="0"/>
              <a:t> WHERE </a:t>
            </a:r>
            <a:r>
              <a:rPr lang="en-IN" sz="1200" dirty="0" err="1"/>
              <a:t>isloggedin</a:t>
            </a:r>
            <a:r>
              <a:rPr lang="en-IN" sz="1200" dirty="0"/>
              <a:t> = 'Y'");</a:t>
            </a:r>
          </a:p>
          <a:p>
            <a:r>
              <a:rPr lang="en-IN" sz="1200" dirty="0"/>
              <a:t>            </a:t>
            </a:r>
            <a:r>
              <a:rPr lang="en-IN" sz="1200" dirty="0" err="1"/>
              <a:t>ResultSet</a:t>
            </a:r>
            <a:r>
              <a:rPr lang="en-IN" sz="1200" dirty="0"/>
              <a:t> </a:t>
            </a:r>
            <a:r>
              <a:rPr lang="en-IN" sz="1200" dirty="0" err="1"/>
              <a:t>resultSet</a:t>
            </a:r>
            <a:r>
              <a:rPr lang="en-IN" sz="1200" dirty="0"/>
              <a:t> = </a:t>
            </a:r>
            <a:r>
              <a:rPr lang="en-IN" sz="1200" dirty="0" err="1"/>
              <a:t>preparedStatement.executeQuery</a:t>
            </a:r>
            <a:r>
              <a:rPr lang="en-IN" sz="1200" dirty="0"/>
              <a:t>();</a:t>
            </a:r>
          </a:p>
          <a:p>
            <a:endParaRPr lang="en-IN" sz="1200" dirty="0"/>
          </a:p>
          <a:p>
            <a:r>
              <a:rPr lang="en-IN" sz="1200" dirty="0"/>
              <a:t>            if (</a:t>
            </a:r>
            <a:r>
              <a:rPr lang="en-IN" sz="1200" dirty="0" err="1"/>
              <a:t>resultSet.next</a:t>
            </a:r>
            <a:r>
              <a:rPr lang="en-IN" sz="1200" dirty="0"/>
              <a:t>()) {</a:t>
            </a:r>
          </a:p>
          <a:p>
            <a:r>
              <a:rPr lang="en-IN" sz="1200" dirty="0"/>
              <a:t>                String username = </a:t>
            </a:r>
            <a:r>
              <a:rPr lang="en-IN" sz="1200" dirty="0" err="1"/>
              <a:t>resultSet.getString</a:t>
            </a:r>
            <a:r>
              <a:rPr lang="en-IN" sz="1200" dirty="0"/>
              <a:t>("USERNAME");</a:t>
            </a:r>
          </a:p>
          <a:p>
            <a:r>
              <a:rPr lang="en-IN" sz="1200" dirty="0"/>
              <a:t>                String password = </a:t>
            </a:r>
            <a:r>
              <a:rPr lang="en-IN" sz="1200" dirty="0" err="1"/>
              <a:t>resultSet.getString</a:t>
            </a:r>
            <a:r>
              <a:rPr lang="en-IN" sz="1200" dirty="0"/>
              <a:t>("PASSWORD");</a:t>
            </a:r>
          </a:p>
          <a:p>
            <a:r>
              <a:rPr lang="en-IN" sz="1200" dirty="0"/>
              <a:t>                String </a:t>
            </a:r>
            <a:r>
              <a:rPr lang="en-IN" sz="1200" dirty="0" err="1"/>
              <a:t>fullName</a:t>
            </a:r>
            <a:r>
              <a:rPr lang="en-IN" sz="1200" dirty="0"/>
              <a:t> = </a:t>
            </a:r>
            <a:r>
              <a:rPr lang="en-IN" sz="1200" dirty="0" err="1"/>
              <a:t>resultSet.getString</a:t>
            </a:r>
            <a:r>
              <a:rPr lang="en-IN" sz="1200" dirty="0"/>
              <a:t>("FULLNAME");</a:t>
            </a:r>
          </a:p>
          <a:p>
            <a:r>
              <a:rPr lang="en-IN" sz="1200" dirty="0"/>
              <a:t>                String phone = </a:t>
            </a:r>
            <a:r>
              <a:rPr lang="en-IN" sz="1200" dirty="0" err="1"/>
              <a:t>resultSet.getString</a:t>
            </a:r>
            <a:r>
              <a:rPr lang="en-IN" sz="1200" dirty="0"/>
              <a:t>("PHONE");</a:t>
            </a:r>
          </a:p>
          <a:p>
            <a:endParaRPr lang="en-IN" sz="1200" dirty="0"/>
          </a:p>
          <a:p>
            <a:r>
              <a:rPr lang="en-IN" sz="1200" dirty="0"/>
              <a:t>                </a:t>
            </a:r>
            <a:r>
              <a:rPr lang="en-IN" sz="1200" dirty="0" err="1"/>
              <a:t>usernameValueLabel.setText</a:t>
            </a:r>
            <a:r>
              <a:rPr lang="en-IN" sz="1200" dirty="0"/>
              <a:t>(username);</a:t>
            </a:r>
          </a:p>
          <a:p>
            <a:r>
              <a:rPr lang="en-IN" sz="1200" dirty="0"/>
              <a:t>                </a:t>
            </a:r>
            <a:r>
              <a:rPr lang="en-IN" sz="1200" dirty="0" err="1"/>
              <a:t>passwordTextField.setText</a:t>
            </a:r>
            <a:r>
              <a:rPr lang="en-IN" sz="1200" dirty="0"/>
              <a:t>(password);</a:t>
            </a:r>
          </a:p>
          <a:p>
            <a:r>
              <a:rPr lang="en-IN" sz="1200" dirty="0"/>
              <a:t>                </a:t>
            </a:r>
            <a:r>
              <a:rPr lang="en-IN" sz="1200" dirty="0" err="1"/>
              <a:t>fullNameTextField.setText</a:t>
            </a:r>
            <a:r>
              <a:rPr lang="en-IN" sz="1200" dirty="0"/>
              <a:t>(</a:t>
            </a:r>
            <a:r>
              <a:rPr lang="en-IN" sz="1200" dirty="0" err="1"/>
              <a:t>fullName</a:t>
            </a:r>
            <a:r>
              <a:rPr lang="en-IN" sz="1200" dirty="0"/>
              <a:t>);</a:t>
            </a:r>
          </a:p>
          <a:p>
            <a:r>
              <a:rPr lang="en-IN" sz="1200" dirty="0"/>
              <a:t>                </a:t>
            </a:r>
            <a:r>
              <a:rPr lang="en-IN" sz="1200" dirty="0" err="1"/>
              <a:t>phoneTextField.setText</a:t>
            </a:r>
            <a:r>
              <a:rPr lang="en-IN" sz="1200" dirty="0"/>
              <a:t>(phone);</a:t>
            </a:r>
          </a:p>
          <a:p>
            <a:r>
              <a:rPr lang="en-IN" sz="1200" dirty="0"/>
              <a:t>            } else {</a:t>
            </a:r>
          </a:p>
          <a:p>
            <a:r>
              <a:rPr lang="en-IN" sz="1200" dirty="0"/>
              <a:t>                </a:t>
            </a:r>
            <a:r>
              <a:rPr lang="en-IN" sz="1200" dirty="0" err="1"/>
              <a:t>JOptionPane.showMessageDialog</a:t>
            </a:r>
            <a:r>
              <a:rPr lang="en-IN" sz="1200" dirty="0"/>
              <a:t>(this, "User details not found!");</a:t>
            </a:r>
          </a:p>
          <a:p>
            <a:r>
              <a:rPr lang="en-IN" sz="1200" dirty="0"/>
              <a:t>            }</a:t>
            </a:r>
          </a:p>
          <a:p>
            <a:endParaRPr lang="en-IN" sz="1200" dirty="0"/>
          </a:p>
          <a:p>
            <a:r>
              <a:rPr lang="en-IN" sz="1200" dirty="0"/>
              <a:t>            </a:t>
            </a:r>
            <a:r>
              <a:rPr lang="en-IN" sz="1200" dirty="0" err="1"/>
              <a:t>resultSet.close</a:t>
            </a:r>
            <a:r>
              <a:rPr lang="en-IN" sz="1200" dirty="0"/>
              <a:t>();</a:t>
            </a:r>
          </a:p>
          <a:p>
            <a:r>
              <a:rPr lang="en-IN" sz="1200" dirty="0"/>
              <a:t>            </a:t>
            </a:r>
            <a:r>
              <a:rPr lang="en-IN" sz="1200" dirty="0" err="1"/>
              <a:t>preparedStatement.close</a:t>
            </a:r>
            <a:r>
              <a:rPr lang="en-IN" sz="1200" dirty="0"/>
              <a:t>();</a:t>
            </a:r>
          </a:p>
          <a:p>
            <a:r>
              <a:rPr lang="en-IN" sz="1200" dirty="0"/>
              <a:t>            </a:t>
            </a:r>
            <a:r>
              <a:rPr lang="en-IN" sz="1200" dirty="0" err="1"/>
              <a:t>connection.close</a:t>
            </a:r>
            <a:r>
              <a:rPr lang="en-IN" sz="1200" dirty="0"/>
              <a:t>();</a:t>
            </a:r>
          </a:p>
          <a:p>
            <a:r>
              <a:rPr lang="en-IN" sz="1200" dirty="0"/>
              <a:t>        } catch (</a:t>
            </a:r>
            <a:r>
              <a:rPr lang="en-IN" sz="1200" dirty="0" err="1"/>
              <a:t>SQLException</a:t>
            </a:r>
            <a:r>
              <a:rPr lang="en-IN" sz="1200" dirty="0"/>
              <a:t> e) {</a:t>
            </a:r>
          </a:p>
          <a:p>
            <a:r>
              <a:rPr lang="en-IN" sz="1200" dirty="0"/>
              <a:t>            </a:t>
            </a:r>
            <a:r>
              <a:rPr lang="en-IN" sz="1200" dirty="0" err="1"/>
              <a:t>e.printStackTrace</a:t>
            </a:r>
            <a:r>
              <a:rPr lang="en-IN" sz="1200" dirty="0"/>
              <a:t>();</a:t>
            </a:r>
          </a:p>
          <a:p>
            <a:r>
              <a:rPr lang="en-IN" sz="1200" dirty="0"/>
              <a:t>            </a:t>
            </a:r>
            <a:r>
              <a:rPr lang="en-IN" sz="1200" dirty="0" err="1"/>
              <a:t>JOptionPane.showMessageDialog</a:t>
            </a:r>
            <a:r>
              <a:rPr lang="en-IN" sz="1200" dirty="0"/>
              <a:t>(this, "Failed to fetch user details from the database!");</a:t>
            </a:r>
          </a:p>
          <a:p>
            <a:r>
              <a:rPr lang="en-IN" sz="1200" dirty="0"/>
              <a:t>        }</a:t>
            </a:r>
          </a:p>
          <a:p>
            <a:r>
              <a:rPr lang="en-IN" sz="1200" dirty="0"/>
              <a:t>    }</a:t>
            </a:r>
          </a:p>
          <a:p>
            <a:endParaRPr lang="en-IN" sz="1200" dirty="0"/>
          </a:p>
          <a:p>
            <a:r>
              <a:rPr lang="en-IN" sz="1200" dirty="0"/>
              <a:t>    private void </a:t>
            </a:r>
            <a:r>
              <a:rPr lang="en-IN" sz="1200" dirty="0" err="1"/>
              <a:t>updateProfile</a:t>
            </a:r>
            <a:r>
              <a:rPr lang="en-IN" sz="1200" dirty="0"/>
              <a:t>() {</a:t>
            </a:r>
          </a:p>
          <a:p>
            <a:r>
              <a:rPr lang="en-IN" sz="1200" dirty="0"/>
              <a:t>        try {</a:t>
            </a:r>
          </a:p>
          <a:p>
            <a:r>
              <a:rPr lang="en-IN" sz="1200" dirty="0"/>
              <a:t>            String password = </a:t>
            </a:r>
            <a:r>
              <a:rPr lang="en-IN" sz="1200" dirty="0" err="1"/>
              <a:t>passwordTextField.getText</a:t>
            </a:r>
            <a:r>
              <a:rPr lang="en-IN" sz="1200" dirty="0"/>
              <a:t>();</a:t>
            </a:r>
          </a:p>
          <a:p>
            <a:r>
              <a:rPr lang="en-IN" sz="1200" dirty="0"/>
              <a:t>            String </a:t>
            </a:r>
            <a:r>
              <a:rPr lang="en-IN" sz="1200" dirty="0" err="1"/>
              <a:t>fullName</a:t>
            </a:r>
            <a:r>
              <a:rPr lang="en-IN" sz="1200" dirty="0"/>
              <a:t> = </a:t>
            </a:r>
            <a:r>
              <a:rPr lang="en-IN" sz="1200" dirty="0" err="1"/>
              <a:t>fullNameTextField.getText</a:t>
            </a:r>
            <a:r>
              <a:rPr lang="en-IN" sz="1200" dirty="0"/>
              <a:t>();</a:t>
            </a:r>
          </a:p>
          <a:p>
            <a:r>
              <a:rPr lang="en-IN" sz="1200" dirty="0"/>
              <a:t>            String phone = </a:t>
            </a:r>
            <a:r>
              <a:rPr lang="en-IN" sz="1200" dirty="0" err="1"/>
              <a:t>phoneTextField.getText</a:t>
            </a:r>
            <a:r>
              <a:rPr lang="en-IN" sz="1200" dirty="0"/>
              <a:t>();</a:t>
            </a:r>
          </a:p>
        </p:txBody>
      </p:sp>
      <p:sp>
        <p:nvSpPr>
          <p:cNvPr id="5" name="TextBox 4">
            <a:extLst>
              <a:ext uri="{FF2B5EF4-FFF2-40B4-BE49-F238E27FC236}">
                <a16:creationId xmlns:a16="http://schemas.microsoft.com/office/drawing/2014/main" id="{3430B661-2217-45B9-C8A4-53EACC71F632}"/>
              </a:ext>
            </a:extLst>
          </p:cNvPr>
          <p:cNvSpPr txBox="1"/>
          <p:nvPr/>
        </p:nvSpPr>
        <p:spPr>
          <a:xfrm>
            <a:off x="178594" y="8248352"/>
            <a:ext cx="7374731" cy="2585323"/>
          </a:xfrm>
          <a:prstGeom prst="rect">
            <a:avLst/>
          </a:prstGeom>
          <a:noFill/>
        </p:spPr>
        <p:txBody>
          <a:bodyPr wrap="square">
            <a:spAutoFit/>
          </a:bodyPr>
          <a:lstStyle/>
          <a:p>
            <a:r>
              <a:rPr lang="en-IN" dirty="0"/>
              <a:t> </a:t>
            </a:r>
            <a:r>
              <a:rPr lang="en-IN" sz="1200" dirty="0"/>
              <a:t>Connection </a:t>
            </a:r>
            <a:r>
              <a:rPr lang="en-IN" sz="1200" dirty="0" err="1"/>
              <a:t>connection</a:t>
            </a:r>
            <a:r>
              <a:rPr lang="en-IN" sz="1200" dirty="0"/>
              <a:t> = </a:t>
            </a:r>
            <a:r>
              <a:rPr lang="en-IN" sz="1200" dirty="0" err="1"/>
              <a:t>DriverManager.getConnection</a:t>
            </a:r>
            <a:r>
              <a:rPr lang="en-IN" sz="1200" dirty="0"/>
              <a:t>(JDBC_URL, USERNAME, PASSWORD);</a:t>
            </a:r>
          </a:p>
          <a:p>
            <a:r>
              <a:rPr lang="en-IN" sz="1200" dirty="0"/>
              <a:t>            </a:t>
            </a:r>
            <a:r>
              <a:rPr lang="en-IN" sz="1200" dirty="0" err="1"/>
              <a:t>PreparedStatement</a:t>
            </a:r>
            <a:r>
              <a:rPr lang="en-IN" sz="1200" dirty="0"/>
              <a:t> </a:t>
            </a:r>
            <a:r>
              <a:rPr lang="en-IN" sz="1200" dirty="0" err="1"/>
              <a:t>preparedStatement</a:t>
            </a:r>
            <a:r>
              <a:rPr lang="en-IN" sz="1200" dirty="0"/>
              <a:t> = </a:t>
            </a:r>
            <a:r>
              <a:rPr lang="en-IN" sz="1200" dirty="0" err="1"/>
              <a:t>connection.prepareStatement</a:t>
            </a:r>
            <a:r>
              <a:rPr lang="en-IN" sz="1200" dirty="0"/>
              <a:t>("UPDATE </a:t>
            </a:r>
            <a:r>
              <a:rPr lang="en-IN" sz="1200" dirty="0" err="1"/>
              <a:t>user_details</a:t>
            </a:r>
            <a:r>
              <a:rPr lang="en-IN" sz="1200" dirty="0"/>
              <a:t> SET password=?, </a:t>
            </a:r>
            <a:r>
              <a:rPr lang="en-IN" sz="1200" dirty="0" err="1"/>
              <a:t>fullname</a:t>
            </a:r>
            <a:r>
              <a:rPr lang="en-IN" sz="1200" dirty="0"/>
              <a:t> = ?, phone = ? WHERE </a:t>
            </a:r>
            <a:r>
              <a:rPr lang="en-IN" sz="1200" dirty="0" err="1"/>
              <a:t>isloggedin</a:t>
            </a:r>
            <a:r>
              <a:rPr lang="en-IN" sz="1200" dirty="0"/>
              <a:t> = 'Y'");</a:t>
            </a:r>
          </a:p>
          <a:p>
            <a:r>
              <a:rPr lang="en-IN" sz="1200" dirty="0"/>
              <a:t>            </a:t>
            </a:r>
            <a:r>
              <a:rPr lang="en-IN" sz="1200" dirty="0" err="1"/>
              <a:t>preparedStatement.setString</a:t>
            </a:r>
            <a:r>
              <a:rPr lang="en-IN" sz="1200" dirty="0"/>
              <a:t>(1, password);</a:t>
            </a:r>
          </a:p>
          <a:p>
            <a:r>
              <a:rPr lang="en-IN" sz="1200" dirty="0"/>
              <a:t>            </a:t>
            </a:r>
            <a:r>
              <a:rPr lang="en-IN" sz="1200" dirty="0" err="1"/>
              <a:t>preparedStatement.setString</a:t>
            </a:r>
            <a:r>
              <a:rPr lang="en-IN" sz="1200" dirty="0"/>
              <a:t>(2, </a:t>
            </a:r>
            <a:r>
              <a:rPr lang="en-IN" sz="1200" dirty="0" err="1"/>
              <a:t>fullName</a:t>
            </a:r>
            <a:r>
              <a:rPr lang="en-IN" sz="1200" dirty="0"/>
              <a:t>);</a:t>
            </a:r>
          </a:p>
          <a:p>
            <a:r>
              <a:rPr lang="en-IN" sz="1200" dirty="0"/>
              <a:t>            </a:t>
            </a:r>
            <a:r>
              <a:rPr lang="en-IN" sz="1200" dirty="0" err="1"/>
              <a:t>preparedStatement.setString</a:t>
            </a:r>
            <a:r>
              <a:rPr lang="en-IN" sz="1200" dirty="0"/>
              <a:t>(3, phone);</a:t>
            </a:r>
          </a:p>
          <a:p>
            <a:endParaRPr lang="en-IN" sz="1200" dirty="0"/>
          </a:p>
          <a:p>
            <a:r>
              <a:rPr lang="en-IN" sz="1200" dirty="0"/>
              <a:t>            int </a:t>
            </a:r>
            <a:r>
              <a:rPr lang="en-IN" sz="1200" dirty="0" err="1"/>
              <a:t>rowsUpdated</a:t>
            </a:r>
            <a:r>
              <a:rPr lang="en-IN" sz="1200" dirty="0"/>
              <a:t> = </a:t>
            </a:r>
            <a:r>
              <a:rPr lang="en-IN" sz="1200" dirty="0" err="1"/>
              <a:t>preparedStatement.executeUpdate</a:t>
            </a:r>
            <a:r>
              <a:rPr lang="en-IN" sz="1200" dirty="0"/>
              <a:t>();</a:t>
            </a:r>
          </a:p>
          <a:p>
            <a:r>
              <a:rPr lang="en-IN" sz="1200" dirty="0"/>
              <a:t>            if (</a:t>
            </a:r>
            <a:r>
              <a:rPr lang="en-IN" sz="1200" dirty="0" err="1"/>
              <a:t>rowsUpdated</a:t>
            </a:r>
            <a:r>
              <a:rPr lang="en-IN" sz="1200" dirty="0"/>
              <a:t> &gt; 0) {</a:t>
            </a:r>
          </a:p>
          <a:p>
            <a:r>
              <a:rPr lang="en-IN" sz="1200" dirty="0"/>
              <a:t>                </a:t>
            </a:r>
            <a:r>
              <a:rPr lang="en-IN" sz="1200" dirty="0" err="1"/>
              <a:t>JOptionPane.showMessageDialog</a:t>
            </a:r>
            <a:r>
              <a:rPr lang="en-IN" sz="1200" dirty="0"/>
              <a:t>(this, "Profile updated successfully!");</a:t>
            </a:r>
          </a:p>
          <a:p>
            <a:r>
              <a:rPr lang="en-IN" sz="1200" dirty="0"/>
              <a:t>            } else {</a:t>
            </a:r>
          </a:p>
          <a:p>
            <a:r>
              <a:rPr lang="en-IN" sz="1200" dirty="0"/>
              <a:t>                </a:t>
            </a:r>
            <a:r>
              <a:rPr lang="en-IN" sz="1200" dirty="0" err="1"/>
              <a:t>JOptionPane.showMessageDialog</a:t>
            </a:r>
            <a:r>
              <a:rPr lang="en-IN" sz="1200" dirty="0"/>
              <a:t>(this, "Failed to update profile!");</a:t>
            </a:r>
          </a:p>
          <a:p>
            <a:r>
              <a:rPr lang="en-IN" sz="1200" dirty="0"/>
              <a:t>            }</a:t>
            </a:r>
          </a:p>
        </p:txBody>
      </p:sp>
    </p:spTree>
    <p:extLst>
      <p:ext uri="{BB962C8B-B14F-4D97-AF65-F5344CB8AC3E}">
        <p14:creationId xmlns:p14="http://schemas.microsoft.com/office/powerpoint/2010/main" val="3442412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B3AD2-DFAD-8EE5-FF20-C309486BEB0C}"/>
              </a:ext>
            </a:extLst>
          </p:cNvPr>
          <p:cNvSpPr txBox="1"/>
          <p:nvPr/>
        </p:nvSpPr>
        <p:spPr>
          <a:xfrm>
            <a:off x="129778" y="323850"/>
            <a:ext cx="7296943" cy="5632311"/>
          </a:xfrm>
          <a:prstGeom prst="rect">
            <a:avLst/>
          </a:prstGeom>
          <a:noFill/>
        </p:spPr>
        <p:txBody>
          <a:bodyPr wrap="square">
            <a:spAutoFit/>
          </a:bodyPr>
          <a:lstStyle/>
          <a:p>
            <a:r>
              <a:rPr lang="en-IN" sz="1200" dirty="0" err="1"/>
              <a:t>preparedStatement.close</a:t>
            </a:r>
            <a:r>
              <a:rPr lang="en-IN" sz="1200" dirty="0"/>
              <a:t>();</a:t>
            </a:r>
          </a:p>
          <a:p>
            <a:r>
              <a:rPr lang="en-IN" sz="1200" dirty="0"/>
              <a:t>            </a:t>
            </a:r>
            <a:r>
              <a:rPr lang="en-IN" sz="1200" dirty="0" err="1"/>
              <a:t>connection.close</a:t>
            </a:r>
            <a:r>
              <a:rPr lang="en-IN" sz="1200" dirty="0"/>
              <a:t>();</a:t>
            </a:r>
          </a:p>
          <a:p>
            <a:r>
              <a:rPr lang="en-IN" sz="1200" dirty="0"/>
              <a:t>            } catch (</a:t>
            </a:r>
            <a:r>
              <a:rPr lang="en-IN" sz="1200" dirty="0" err="1"/>
              <a:t>SQLException</a:t>
            </a:r>
            <a:r>
              <a:rPr lang="en-IN" sz="1200" dirty="0"/>
              <a:t> e) {</a:t>
            </a:r>
          </a:p>
          <a:p>
            <a:r>
              <a:rPr lang="en-IN" sz="1200" dirty="0"/>
              <a:t>            </a:t>
            </a:r>
            <a:r>
              <a:rPr lang="en-IN" sz="1200" dirty="0" err="1"/>
              <a:t>e.printStackTrace</a:t>
            </a:r>
            <a:r>
              <a:rPr lang="en-IN" sz="1200" dirty="0"/>
              <a:t>();</a:t>
            </a:r>
          </a:p>
          <a:p>
            <a:r>
              <a:rPr lang="en-IN" sz="1200" dirty="0"/>
              <a:t>            </a:t>
            </a:r>
            <a:r>
              <a:rPr lang="en-IN" sz="1200" dirty="0" err="1"/>
              <a:t>JOptionPane.showMessageDialog</a:t>
            </a:r>
            <a:r>
              <a:rPr lang="en-IN" sz="1200" dirty="0"/>
              <a:t>(this, "Failed to update profile!");</a:t>
            </a:r>
          </a:p>
          <a:p>
            <a:r>
              <a:rPr lang="en-IN" sz="1200" dirty="0"/>
              <a:t>        }</a:t>
            </a:r>
          </a:p>
          <a:p>
            <a:r>
              <a:rPr lang="en-IN" sz="1200" dirty="0"/>
              <a:t>    }</a:t>
            </a:r>
          </a:p>
          <a:p>
            <a:endParaRPr lang="en-IN" sz="1200" dirty="0"/>
          </a:p>
          <a:p>
            <a:r>
              <a:rPr lang="en-IN" sz="1200" dirty="0"/>
              <a:t>    private static class </a:t>
            </a:r>
            <a:r>
              <a:rPr lang="en-IN" sz="1200" dirty="0" err="1"/>
              <a:t>ButtonHoverListener</a:t>
            </a:r>
            <a:r>
              <a:rPr lang="en-IN" sz="1200" dirty="0"/>
              <a:t> extends </a:t>
            </a:r>
            <a:r>
              <a:rPr lang="en-IN" sz="1200" dirty="0" err="1"/>
              <a:t>MouseAdapter</a:t>
            </a:r>
            <a:r>
              <a:rPr lang="en-IN" sz="1200" dirty="0"/>
              <a:t> {</a:t>
            </a:r>
          </a:p>
          <a:p>
            <a:r>
              <a:rPr lang="en-IN" sz="1200" dirty="0"/>
              <a:t>        private final </a:t>
            </a:r>
            <a:r>
              <a:rPr lang="en-IN" sz="1200" dirty="0" err="1"/>
              <a:t>JButton</a:t>
            </a:r>
            <a:r>
              <a:rPr lang="en-IN" sz="1200" dirty="0"/>
              <a:t> button;</a:t>
            </a:r>
          </a:p>
          <a:p>
            <a:r>
              <a:rPr lang="en-IN" sz="1200" dirty="0"/>
              <a:t>        private final </a:t>
            </a:r>
            <a:r>
              <a:rPr lang="en-IN" sz="1200" dirty="0" err="1"/>
              <a:t>Color</a:t>
            </a:r>
            <a:r>
              <a:rPr lang="en-IN" sz="1200" dirty="0"/>
              <a:t> </a:t>
            </a:r>
            <a:r>
              <a:rPr lang="en-IN" sz="1200" dirty="0" err="1"/>
              <a:t>originalColor</a:t>
            </a:r>
            <a:r>
              <a:rPr lang="en-IN" sz="1200" dirty="0"/>
              <a:t>;</a:t>
            </a:r>
          </a:p>
          <a:p>
            <a:r>
              <a:rPr lang="en-IN" sz="1200" dirty="0"/>
              <a:t>        private final </a:t>
            </a:r>
            <a:r>
              <a:rPr lang="en-IN" sz="1200" dirty="0" err="1"/>
              <a:t>Color</a:t>
            </a:r>
            <a:r>
              <a:rPr lang="en-IN" sz="1200" dirty="0"/>
              <a:t> </a:t>
            </a:r>
            <a:r>
              <a:rPr lang="en-IN" sz="1200" dirty="0" err="1"/>
              <a:t>hoverColor</a:t>
            </a:r>
            <a:r>
              <a:rPr lang="en-IN" sz="1200" dirty="0"/>
              <a:t>;</a:t>
            </a:r>
          </a:p>
          <a:p>
            <a:endParaRPr lang="en-IN" sz="1200" dirty="0"/>
          </a:p>
          <a:p>
            <a:r>
              <a:rPr lang="en-IN" sz="1200" dirty="0"/>
              <a:t>        public </a:t>
            </a:r>
            <a:r>
              <a:rPr lang="en-IN" sz="1200" dirty="0" err="1"/>
              <a:t>ButtonHoverListener</a:t>
            </a:r>
            <a:r>
              <a:rPr lang="en-IN" sz="1200" dirty="0"/>
              <a:t>(</a:t>
            </a:r>
            <a:r>
              <a:rPr lang="en-IN" sz="1200" dirty="0" err="1"/>
              <a:t>JButton</a:t>
            </a:r>
            <a:r>
              <a:rPr lang="en-IN" sz="1200" dirty="0"/>
              <a:t> button, </a:t>
            </a:r>
            <a:r>
              <a:rPr lang="en-IN" sz="1200" dirty="0" err="1"/>
              <a:t>Color</a:t>
            </a:r>
            <a:r>
              <a:rPr lang="en-IN" sz="1200" dirty="0"/>
              <a:t> </a:t>
            </a:r>
            <a:r>
              <a:rPr lang="en-IN" sz="1200" dirty="0" err="1"/>
              <a:t>originalColor</a:t>
            </a:r>
            <a:r>
              <a:rPr lang="en-IN" sz="1200" dirty="0"/>
              <a:t>, </a:t>
            </a:r>
            <a:r>
              <a:rPr lang="en-IN" sz="1200" dirty="0" err="1"/>
              <a:t>Color</a:t>
            </a:r>
            <a:r>
              <a:rPr lang="en-IN" sz="1200" dirty="0"/>
              <a:t> </a:t>
            </a:r>
            <a:r>
              <a:rPr lang="en-IN" sz="1200" dirty="0" err="1"/>
              <a:t>hoverColor</a:t>
            </a:r>
            <a:r>
              <a:rPr lang="en-IN" sz="1200" dirty="0"/>
              <a:t>) {</a:t>
            </a:r>
          </a:p>
          <a:p>
            <a:r>
              <a:rPr lang="en-IN" sz="1200" dirty="0"/>
              <a:t>            </a:t>
            </a:r>
            <a:r>
              <a:rPr lang="en-IN" sz="1200" dirty="0" err="1"/>
              <a:t>this.button</a:t>
            </a:r>
            <a:r>
              <a:rPr lang="en-IN" sz="1200" dirty="0"/>
              <a:t> = button;</a:t>
            </a:r>
          </a:p>
          <a:p>
            <a:r>
              <a:rPr lang="en-IN" sz="1200" dirty="0"/>
              <a:t>            </a:t>
            </a:r>
            <a:r>
              <a:rPr lang="en-IN" sz="1200" dirty="0" err="1"/>
              <a:t>this.originalColor</a:t>
            </a:r>
            <a:r>
              <a:rPr lang="en-IN" sz="1200" dirty="0"/>
              <a:t> = </a:t>
            </a:r>
            <a:r>
              <a:rPr lang="en-IN" sz="1200" dirty="0" err="1"/>
              <a:t>originalColor</a:t>
            </a:r>
            <a:r>
              <a:rPr lang="en-IN" sz="1200" dirty="0"/>
              <a:t>;</a:t>
            </a:r>
          </a:p>
          <a:p>
            <a:r>
              <a:rPr lang="en-IN" sz="1200" dirty="0"/>
              <a:t>            </a:t>
            </a:r>
            <a:r>
              <a:rPr lang="en-IN" sz="1200" dirty="0" err="1"/>
              <a:t>this.hoverColor</a:t>
            </a:r>
            <a:r>
              <a:rPr lang="en-IN" sz="1200" dirty="0"/>
              <a:t> = </a:t>
            </a:r>
            <a:r>
              <a:rPr lang="en-IN" sz="1200" dirty="0" err="1"/>
              <a:t>hoverColor</a:t>
            </a:r>
            <a:r>
              <a:rPr lang="en-IN" sz="1200" dirty="0"/>
              <a:t>;</a:t>
            </a:r>
          </a:p>
          <a:p>
            <a:r>
              <a:rPr lang="en-IN" sz="1200" dirty="0"/>
              <a:t>        }</a:t>
            </a:r>
          </a:p>
          <a:p>
            <a:endParaRPr lang="en-IN" sz="1200" dirty="0"/>
          </a:p>
          <a:p>
            <a:r>
              <a:rPr lang="en-IN" sz="1200" dirty="0"/>
              <a:t>        @Override</a:t>
            </a:r>
          </a:p>
          <a:p>
            <a:r>
              <a:rPr lang="en-IN" sz="1200" dirty="0"/>
              <a:t>        public void </a:t>
            </a:r>
            <a:r>
              <a:rPr lang="en-IN" sz="1200" dirty="0" err="1"/>
              <a:t>mouseEntered</a:t>
            </a:r>
            <a:r>
              <a:rPr lang="en-IN" sz="1200" dirty="0"/>
              <a:t>(</a:t>
            </a:r>
            <a:r>
              <a:rPr lang="en-IN" sz="1200" dirty="0" err="1"/>
              <a:t>MouseEvent</a:t>
            </a:r>
            <a:r>
              <a:rPr lang="en-IN" sz="1200" dirty="0"/>
              <a:t> e) {</a:t>
            </a:r>
          </a:p>
          <a:p>
            <a:r>
              <a:rPr lang="en-IN" sz="1200" dirty="0"/>
              <a:t>            </a:t>
            </a:r>
            <a:r>
              <a:rPr lang="en-IN" sz="1200" dirty="0" err="1"/>
              <a:t>button.setBackground</a:t>
            </a:r>
            <a:r>
              <a:rPr lang="en-IN" sz="1200" dirty="0"/>
              <a:t>(</a:t>
            </a:r>
            <a:r>
              <a:rPr lang="en-IN" sz="1200" dirty="0" err="1"/>
              <a:t>hoverColor</a:t>
            </a:r>
            <a:r>
              <a:rPr lang="en-IN" sz="1200" dirty="0"/>
              <a:t>);</a:t>
            </a:r>
          </a:p>
          <a:p>
            <a:r>
              <a:rPr lang="en-IN" sz="1200" dirty="0"/>
              <a:t>        }</a:t>
            </a:r>
          </a:p>
          <a:p>
            <a:endParaRPr lang="en-IN" sz="1200" dirty="0"/>
          </a:p>
          <a:p>
            <a:r>
              <a:rPr lang="en-IN" sz="1200" dirty="0"/>
              <a:t>        @Override</a:t>
            </a:r>
          </a:p>
          <a:p>
            <a:r>
              <a:rPr lang="en-IN" sz="1200" dirty="0"/>
              <a:t>        public void </a:t>
            </a:r>
            <a:r>
              <a:rPr lang="en-IN" sz="1200" dirty="0" err="1"/>
              <a:t>mouseExited</a:t>
            </a:r>
            <a:r>
              <a:rPr lang="en-IN" sz="1200" dirty="0"/>
              <a:t>(</a:t>
            </a:r>
            <a:r>
              <a:rPr lang="en-IN" sz="1200" dirty="0" err="1"/>
              <a:t>MouseEvent</a:t>
            </a:r>
            <a:r>
              <a:rPr lang="en-IN" sz="1200" dirty="0"/>
              <a:t> e) {</a:t>
            </a:r>
          </a:p>
          <a:p>
            <a:r>
              <a:rPr lang="en-IN" sz="1200" dirty="0"/>
              <a:t>            </a:t>
            </a:r>
            <a:r>
              <a:rPr lang="en-IN" sz="1200" dirty="0" err="1"/>
              <a:t>button.setBackground</a:t>
            </a:r>
            <a:r>
              <a:rPr lang="en-IN" sz="1200" dirty="0"/>
              <a:t>(</a:t>
            </a:r>
            <a:r>
              <a:rPr lang="en-IN" sz="1200" dirty="0" err="1"/>
              <a:t>originalColor</a:t>
            </a:r>
            <a:r>
              <a:rPr lang="en-IN" sz="1200" dirty="0"/>
              <a:t>);</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1782193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202B9-53D3-0040-F183-97E8907F16D5}"/>
              </a:ext>
            </a:extLst>
          </p:cNvPr>
          <p:cNvSpPr txBox="1"/>
          <p:nvPr/>
        </p:nvSpPr>
        <p:spPr>
          <a:xfrm flipH="1">
            <a:off x="2711450" y="323850"/>
            <a:ext cx="2362201" cy="369332"/>
          </a:xfrm>
          <a:prstGeom prst="rect">
            <a:avLst/>
          </a:prstGeom>
          <a:noFill/>
        </p:spPr>
        <p:txBody>
          <a:bodyPr wrap="square" rtlCol="0">
            <a:spAutoFit/>
          </a:bodyPr>
          <a:lstStyle/>
          <a:p>
            <a:r>
              <a:rPr lang="en-IN" dirty="0"/>
              <a:t>CODE FOR  LOGIN</a:t>
            </a:r>
          </a:p>
        </p:txBody>
      </p:sp>
      <p:sp>
        <p:nvSpPr>
          <p:cNvPr id="4" name="TextBox 3">
            <a:extLst>
              <a:ext uri="{FF2B5EF4-FFF2-40B4-BE49-F238E27FC236}">
                <a16:creationId xmlns:a16="http://schemas.microsoft.com/office/drawing/2014/main" id="{F91C85BA-C72C-3971-238F-3398F5632571}"/>
              </a:ext>
            </a:extLst>
          </p:cNvPr>
          <p:cNvSpPr txBox="1"/>
          <p:nvPr/>
        </p:nvSpPr>
        <p:spPr>
          <a:xfrm>
            <a:off x="273050" y="933450"/>
            <a:ext cx="8763000" cy="7848302"/>
          </a:xfrm>
          <a:prstGeom prst="rect">
            <a:avLst/>
          </a:prstGeom>
          <a:noFill/>
        </p:spPr>
        <p:txBody>
          <a:bodyPr wrap="square">
            <a:spAutoFit/>
          </a:bodyPr>
          <a:lstStyle/>
          <a:p>
            <a:r>
              <a:rPr lang="en-IN" sz="1200" dirty="0"/>
              <a:t>import </a:t>
            </a:r>
            <a:r>
              <a:rPr lang="en-IN" sz="1200" dirty="0" err="1"/>
              <a:t>javax.swing</a:t>
            </a:r>
            <a:r>
              <a:rPr lang="en-IN" sz="1200" dirty="0"/>
              <a:t>.*;</a:t>
            </a:r>
          </a:p>
          <a:p>
            <a:r>
              <a:rPr lang="en-IN" sz="1200" dirty="0"/>
              <a:t>import </a:t>
            </a:r>
            <a:r>
              <a:rPr lang="en-IN" sz="1200" dirty="0" err="1"/>
              <a:t>java.awt</a:t>
            </a:r>
            <a:r>
              <a:rPr lang="en-IN" sz="1200" dirty="0"/>
              <a:t>.*;</a:t>
            </a:r>
          </a:p>
          <a:p>
            <a:r>
              <a:rPr lang="en-IN" sz="1200" dirty="0"/>
              <a:t>import </a:t>
            </a:r>
            <a:r>
              <a:rPr lang="en-IN" sz="1200" dirty="0" err="1"/>
              <a:t>java.awt.event.ActionEvent</a:t>
            </a:r>
            <a:r>
              <a:rPr lang="en-IN" sz="1200" dirty="0"/>
              <a:t>;</a:t>
            </a:r>
          </a:p>
          <a:p>
            <a:r>
              <a:rPr lang="en-IN" sz="1200" dirty="0"/>
              <a:t>import </a:t>
            </a:r>
            <a:r>
              <a:rPr lang="en-IN" sz="1200" dirty="0" err="1"/>
              <a:t>java.awt.event.ActionListener</a:t>
            </a:r>
            <a:r>
              <a:rPr lang="en-IN" sz="1200" dirty="0"/>
              <a:t>;</a:t>
            </a:r>
          </a:p>
          <a:p>
            <a:r>
              <a:rPr lang="en-IN" sz="1200" dirty="0"/>
              <a:t>import </a:t>
            </a:r>
            <a:r>
              <a:rPr lang="en-IN" sz="1200" dirty="0" err="1"/>
              <a:t>java.sql</a:t>
            </a:r>
            <a:r>
              <a:rPr lang="en-IN" sz="1200" dirty="0"/>
              <a:t>.*;</a:t>
            </a:r>
          </a:p>
          <a:p>
            <a:endParaRPr lang="en-IN" sz="1200" dirty="0"/>
          </a:p>
          <a:p>
            <a:r>
              <a:rPr lang="en-IN" sz="1200" dirty="0"/>
              <a:t>public class </a:t>
            </a:r>
            <a:r>
              <a:rPr lang="en-IN" sz="1200" dirty="0" err="1"/>
              <a:t>LoginSignUpScreen</a:t>
            </a:r>
            <a:r>
              <a:rPr lang="en-IN" sz="1200" dirty="0"/>
              <a:t> extends </a:t>
            </a:r>
            <a:r>
              <a:rPr lang="en-IN" sz="1200" dirty="0" err="1"/>
              <a:t>JFrame</a:t>
            </a:r>
            <a:r>
              <a:rPr lang="en-IN" sz="1200" dirty="0"/>
              <a:t> {</a:t>
            </a:r>
          </a:p>
          <a:p>
            <a:endParaRPr lang="en-IN" sz="1200" dirty="0"/>
          </a:p>
          <a:p>
            <a:r>
              <a:rPr lang="en-IN" sz="1200" dirty="0"/>
              <a:t>    private static final String DB_URL = "</a:t>
            </a:r>
            <a:r>
              <a:rPr lang="en-IN" sz="1200" dirty="0" err="1"/>
              <a:t>jdbc:oracle:thin</a:t>
            </a:r>
            <a:r>
              <a:rPr lang="en-IN" sz="1200" dirty="0"/>
              <a:t>:@localhost:1521:orcl";</a:t>
            </a:r>
          </a:p>
          <a:p>
            <a:r>
              <a:rPr lang="en-IN" sz="1200" dirty="0"/>
              <a:t>    private static final String DB_USER = "sys as </a:t>
            </a:r>
            <a:r>
              <a:rPr lang="en-IN" sz="1200" dirty="0" err="1"/>
              <a:t>sysdba</a:t>
            </a:r>
            <a:r>
              <a:rPr lang="en-IN" sz="1200" dirty="0"/>
              <a:t>";</a:t>
            </a:r>
          </a:p>
          <a:p>
            <a:r>
              <a:rPr lang="en-IN" sz="1200" dirty="0"/>
              <a:t>    private static final String DB_PASSWORD = "</a:t>
            </a:r>
            <a:r>
              <a:rPr lang="en-IN" sz="1200" dirty="0" err="1"/>
              <a:t>vasavi</a:t>
            </a:r>
            <a:r>
              <a:rPr lang="en-IN" sz="1200" dirty="0"/>
              <a:t>";</a:t>
            </a:r>
          </a:p>
          <a:p>
            <a:endParaRPr lang="en-IN" sz="1200" dirty="0"/>
          </a:p>
          <a:p>
            <a:r>
              <a:rPr lang="en-IN" sz="1200" dirty="0"/>
              <a:t>    private </a:t>
            </a:r>
            <a:r>
              <a:rPr lang="en-IN" sz="1200" dirty="0" err="1"/>
              <a:t>JTextField</a:t>
            </a:r>
            <a:r>
              <a:rPr lang="en-IN" sz="1200" dirty="0"/>
              <a:t> </a:t>
            </a:r>
            <a:r>
              <a:rPr lang="en-IN" sz="1200" dirty="0" err="1"/>
              <a:t>usernameField</a:t>
            </a:r>
            <a:r>
              <a:rPr lang="en-IN" sz="1200" dirty="0"/>
              <a:t>;</a:t>
            </a:r>
          </a:p>
          <a:p>
            <a:r>
              <a:rPr lang="en-IN" sz="1200" dirty="0"/>
              <a:t>    private </a:t>
            </a:r>
            <a:r>
              <a:rPr lang="en-IN" sz="1200" dirty="0" err="1"/>
              <a:t>JPasswordField</a:t>
            </a:r>
            <a:r>
              <a:rPr lang="en-IN" sz="1200" dirty="0"/>
              <a:t> </a:t>
            </a:r>
            <a:r>
              <a:rPr lang="en-IN" sz="1200" dirty="0" err="1"/>
              <a:t>passwordField</a:t>
            </a:r>
            <a:r>
              <a:rPr lang="en-IN" sz="1200" dirty="0"/>
              <a:t>;</a:t>
            </a:r>
          </a:p>
          <a:p>
            <a:endParaRPr lang="en-IN" sz="1200" dirty="0"/>
          </a:p>
          <a:p>
            <a:r>
              <a:rPr lang="en-IN" sz="1200" dirty="0"/>
              <a:t>    public </a:t>
            </a:r>
            <a:r>
              <a:rPr lang="en-IN" sz="1200" dirty="0" err="1"/>
              <a:t>LoginSignUpScreen</a:t>
            </a:r>
            <a:r>
              <a:rPr lang="en-IN" sz="1200" dirty="0"/>
              <a:t>() {</a:t>
            </a:r>
          </a:p>
          <a:p>
            <a:r>
              <a:rPr lang="en-IN" sz="1200" dirty="0"/>
              <a:t>        </a:t>
            </a:r>
            <a:r>
              <a:rPr lang="en-IN" sz="1200" dirty="0" err="1"/>
              <a:t>setTitle</a:t>
            </a:r>
            <a:r>
              <a:rPr lang="en-IN" sz="1200" dirty="0"/>
              <a:t>("Login and Sign Up");</a:t>
            </a:r>
          </a:p>
          <a:p>
            <a:r>
              <a:rPr lang="en-IN" sz="1200" dirty="0"/>
              <a:t>        </a:t>
            </a:r>
            <a:r>
              <a:rPr lang="en-IN" sz="1200" dirty="0" err="1"/>
              <a:t>setDefaultCloseOperation</a:t>
            </a:r>
            <a:r>
              <a:rPr lang="en-IN" sz="1200" dirty="0"/>
              <a:t>(</a:t>
            </a:r>
            <a:r>
              <a:rPr lang="en-IN" sz="1200" dirty="0" err="1"/>
              <a:t>JFrame.EXIT_ON_CLOSE</a:t>
            </a:r>
            <a:r>
              <a:rPr lang="en-IN" sz="1200" dirty="0"/>
              <a:t>);</a:t>
            </a:r>
          </a:p>
          <a:p>
            <a:r>
              <a:rPr lang="en-IN" sz="1200" dirty="0"/>
              <a:t>        </a:t>
            </a:r>
            <a:r>
              <a:rPr lang="en-IN" sz="1200" dirty="0" err="1"/>
              <a:t>setSize</a:t>
            </a:r>
            <a:r>
              <a:rPr lang="en-IN" sz="1200" dirty="0"/>
              <a:t>(800, 600);</a:t>
            </a:r>
          </a:p>
          <a:p>
            <a:r>
              <a:rPr lang="en-IN" sz="1200" dirty="0"/>
              <a:t>        </a:t>
            </a:r>
            <a:r>
              <a:rPr lang="en-IN" sz="1200" dirty="0" err="1"/>
              <a:t>setLocationRelativeTo</a:t>
            </a:r>
            <a:r>
              <a:rPr lang="en-IN" sz="1200" dirty="0"/>
              <a:t>(null); // </a:t>
            </a:r>
            <a:r>
              <a:rPr lang="en-IN" sz="1200" dirty="0" err="1"/>
              <a:t>Center</a:t>
            </a:r>
            <a:r>
              <a:rPr lang="en-IN" sz="1200" dirty="0"/>
              <a:t> the frame on the screen</a:t>
            </a:r>
          </a:p>
          <a:p>
            <a:endParaRPr lang="en-IN" sz="1200" dirty="0"/>
          </a:p>
          <a:p>
            <a:r>
              <a:rPr lang="en-IN" sz="1200" dirty="0"/>
              <a:t>        // Create the content pane</a:t>
            </a:r>
          </a:p>
          <a:p>
            <a:r>
              <a:rPr lang="en-IN" sz="1200" dirty="0"/>
              <a:t>        </a:t>
            </a:r>
            <a:r>
              <a:rPr lang="en-IN" sz="1200" dirty="0" err="1"/>
              <a:t>JPanel</a:t>
            </a:r>
            <a:r>
              <a:rPr lang="en-IN" sz="1200" dirty="0"/>
              <a:t> </a:t>
            </a:r>
            <a:r>
              <a:rPr lang="en-IN" sz="1200" dirty="0" err="1"/>
              <a:t>contentPane</a:t>
            </a:r>
            <a:r>
              <a:rPr lang="en-IN" sz="1200" dirty="0"/>
              <a:t> = new </a:t>
            </a:r>
            <a:r>
              <a:rPr lang="en-IN" sz="1200" dirty="0" err="1"/>
              <a:t>JPanel</a:t>
            </a:r>
            <a:r>
              <a:rPr lang="en-IN" sz="1200" dirty="0"/>
              <a:t>(new </a:t>
            </a:r>
            <a:r>
              <a:rPr lang="en-IN" sz="1200" dirty="0" err="1"/>
              <a:t>BorderLayout</a:t>
            </a:r>
            <a:r>
              <a:rPr lang="en-IN" sz="1200" dirty="0"/>
              <a:t>());</a:t>
            </a:r>
          </a:p>
          <a:p>
            <a:r>
              <a:rPr lang="en-IN" sz="1200" dirty="0"/>
              <a:t>        </a:t>
            </a:r>
            <a:r>
              <a:rPr lang="en-IN" sz="1200" dirty="0" err="1"/>
              <a:t>contentPane.setBackground</a:t>
            </a:r>
            <a:r>
              <a:rPr lang="en-IN" sz="1200" dirty="0"/>
              <a:t>(new </a:t>
            </a:r>
            <a:r>
              <a:rPr lang="en-IN" sz="1200" dirty="0" err="1"/>
              <a:t>Color</a:t>
            </a:r>
            <a:r>
              <a:rPr lang="en-IN" sz="1200" dirty="0"/>
              <a:t>(224, 236, 255)); // Set background </a:t>
            </a:r>
            <a:r>
              <a:rPr lang="en-IN" sz="1200" dirty="0" err="1"/>
              <a:t>color</a:t>
            </a:r>
            <a:endParaRPr lang="en-IN" sz="1200" dirty="0"/>
          </a:p>
          <a:p>
            <a:endParaRPr lang="en-IN" sz="1200" dirty="0"/>
          </a:p>
          <a:p>
            <a:r>
              <a:rPr lang="en-IN" sz="1200" dirty="0"/>
              <a:t>        // Left section - Logo and title</a:t>
            </a:r>
          </a:p>
          <a:p>
            <a:r>
              <a:rPr lang="en-IN" sz="1200" dirty="0"/>
              <a:t>        </a:t>
            </a:r>
            <a:r>
              <a:rPr lang="en-IN" sz="1200" dirty="0" err="1"/>
              <a:t>JPanel</a:t>
            </a:r>
            <a:r>
              <a:rPr lang="en-IN" sz="1200" dirty="0"/>
              <a:t> </a:t>
            </a:r>
            <a:r>
              <a:rPr lang="en-IN" sz="1200" dirty="0" err="1"/>
              <a:t>logoPanel</a:t>
            </a:r>
            <a:r>
              <a:rPr lang="en-IN" sz="1200" dirty="0"/>
              <a:t> = new </a:t>
            </a:r>
            <a:r>
              <a:rPr lang="en-IN" sz="1200" dirty="0" err="1"/>
              <a:t>JPanel</a:t>
            </a:r>
            <a:r>
              <a:rPr lang="en-IN" sz="1200" dirty="0"/>
              <a:t>();</a:t>
            </a:r>
          </a:p>
          <a:p>
            <a:r>
              <a:rPr lang="en-IN" sz="1200" dirty="0"/>
              <a:t>        </a:t>
            </a:r>
            <a:r>
              <a:rPr lang="en-IN" sz="1200" dirty="0" err="1"/>
              <a:t>logoPanel.setBackground</a:t>
            </a:r>
            <a:r>
              <a:rPr lang="en-IN" sz="1200" dirty="0"/>
              <a:t>(new </a:t>
            </a:r>
            <a:r>
              <a:rPr lang="en-IN" sz="1200" dirty="0" err="1"/>
              <a:t>Color</a:t>
            </a:r>
            <a:r>
              <a:rPr lang="en-IN" sz="1200" dirty="0"/>
              <a:t>(224, 236, 255));</a:t>
            </a:r>
          </a:p>
          <a:p>
            <a:r>
              <a:rPr lang="en-IN" sz="1200" dirty="0"/>
              <a:t>        </a:t>
            </a:r>
            <a:r>
              <a:rPr lang="en-IN" sz="1200" dirty="0" err="1"/>
              <a:t>logoPanel.setBorder</a:t>
            </a:r>
            <a:r>
              <a:rPr lang="en-IN" sz="1200" dirty="0"/>
              <a:t>(</a:t>
            </a:r>
            <a:r>
              <a:rPr lang="en-IN" sz="1200" dirty="0" err="1"/>
              <a:t>BorderFactory.createEmptyBorder</a:t>
            </a:r>
            <a:r>
              <a:rPr lang="en-IN" sz="1200" dirty="0"/>
              <a:t>(10, 10, 10, 10));</a:t>
            </a:r>
          </a:p>
          <a:p>
            <a:endParaRPr lang="en-IN" sz="1200" dirty="0"/>
          </a:p>
          <a:p>
            <a:r>
              <a:rPr lang="en-IN" sz="1200" dirty="0"/>
              <a:t>        </a:t>
            </a:r>
            <a:r>
              <a:rPr lang="en-IN" sz="1200" dirty="0" err="1"/>
              <a:t>ImageIcon</a:t>
            </a:r>
            <a:r>
              <a:rPr lang="en-IN" sz="1200" dirty="0"/>
              <a:t> </a:t>
            </a:r>
            <a:r>
              <a:rPr lang="en-IN" sz="1200" dirty="0" err="1"/>
              <a:t>logoIcon</a:t>
            </a:r>
            <a:r>
              <a:rPr lang="en-IN" sz="1200" dirty="0"/>
              <a:t> = new </a:t>
            </a:r>
            <a:r>
              <a:rPr lang="en-IN" sz="1200" dirty="0" err="1"/>
              <a:t>ImageIcon</a:t>
            </a:r>
            <a:r>
              <a:rPr lang="en-IN" sz="1200" dirty="0"/>
              <a:t>("logo.png");</a:t>
            </a:r>
          </a:p>
          <a:p>
            <a:r>
              <a:rPr lang="en-IN" sz="1200" dirty="0"/>
              <a:t>        Image </a:t>
            </a:r>
            <a:r>
              <a:rPr lang="en-IN" sz="1200" dirty="0" err="1"/>
              <a:t>scaledImage</a:t>
            </a:r>
            <a:r>
              <a:rPr lang="en-IN" sz="1200" dirty="0"/>
              <a:t> = </a:t>
            </a:r>
            <a:r>
              <a:rPr lang="en-IN" sz="1200" dirty="0" err="1"/>
              <a:t>logoIcon.getImage</a:t>
            </a:r>
            <a:r>
              <a:rPr lang="en-IN" sz="1200" dirty="0"/>
              <a:t>().</a:t>
            </a:r>
            <a:r>
              <a:rPr lang="en-IN" sz="1200" dirty="0" err="1"/>
              <a:t>getScaledInstance</a:t>
            </a:r>
            <a:r>
              <a:rPr lang="en-IN" sz="1200" dirty="0"/>
              <a:t>(200, 200, </a:t>
            </a:r>
            <a:r>
              <a:rPr lang="en-IN" sz="1200" dirty="0" err="1"/>
              <a:t>Image.SCALE_SMOOTH</a:t>
            </a:r>
            <a:r>
              <a:rPr lang="en-IN" sz="1200" dirty="0"/>
              <a:t>);</a:t>
            </a:r>
          </a:p>
          <a:p>
            <a:r>
              <a:rPr lang="en-IN" sz="1200" dirty="0"/>
              <a:t>        </a:t>
            </a:r>
            <a:r>
              <a:rPr lang="en-IN" sz="1200" dirty="0" err="1"/>
              <a:t>ImageIcon</a:t>
            </a:r>
            <a:r>
              <a:rPr lang="en-IN" sz="1200" dirty="0"/>
              <a:t> </a:t>
            </a:r>
            <a:r>
              <a:rPr lang="en-IN" sz="1200" dirty="0" err="1"/>
              <a:t>scaledLogoIcon</a:t>
            </a:r>
            <a:r>
              <a:rPr lang="en-IN" sz="1200" dirty="0"/>
              <a:t> = new </a:t>
            </a:r>
            <a:r>
              <a:rPr lang="en-IN" sz="1200" dirty="0" err="1"/>
              <a:t>ImageIcon</a:t>
            </a:r>
            <a:r>
              <a:rPr lang="en-IN" sz="1200" dirty="0"/>
              <a:t>(</a:t>
            </a:r>
            <a:r>
              <a:rPr lang="en-IN" sz="1200" dirty="0" err="1"/>
              <a:t>scaledImage</a:t>
            </a:r>
            <a:r>
              <a:rPr lang="en-IN" sz="1200" dirty="0"/>
              <a:t>);</a:t>
            </a:r>
          </a:p>
          <a:p>
            <a:r>
              <a:rPr lang="en-IN" sz="1200" dirty="0"/>
              <a:t>        </a:t>
            </a:r>
            <a:r>
              <a:rPr lang="en-IN" sz="1200" dirty="0" err="1"/>
              <a:t>JLabel</a:t>
            </a:r>
            <a:r>
              <a:rPr lang="en-IN" sz="1200" dirty="0"/>
              <a:t> </a:t>
            </a:r>
            <a:r>
              <a:rPr lang="en-IN" sz="1200" dirty="0" err="1"/>
              <a:t>logoLabel</a:t>
            </a:r>
            <a:r>
              <a:rPr lang="en-IN" sz="1200" dirty="0"/>
              <a:t> = new </a:t>
            </a:r>
            <a:r>
              <a:rPr lang="en-IN" sz="1200" dirty="0" err="1"/>
              <a:t>JLabel</a:t>
            </a:r>
            <a:r>
              <a:rPr lang="en-IN" sz="1200" dirty="0"/>
              <a:t>(</a:t>
            </a:r>
            <a:r>
              <a:rPr lang="en-IN" sz="1200" dirty="0" err="1"/>
              <a:t>scaledLogoIcon</a:t>
            </a:r>
            <a:r>
              <a:rPr lang="en-IN" sz="1200" dirty="0"/>
              <a:t>);</a:t>
            </a:r>
          </a:p>
          <a:p>
            <a:r>
              <a:rPr lang="en-IN" sz="1200" dirty="0"/>
              <a:t>        </a:t>
            </a:r>
            <a:r>
              <a:rPr lang="en-IN" sz="1200" dirty="0" err="1"/>
              <a:t>logoPanel.add</a:t>
            </a:r>
            <a:r>
              <a:rPr lang="en-IN" sz="1200" dirty="0"/>
              <a:t>(</a:t>
            </a:r>
            <a:r>
              <a:rPr lang="en-IN" sz="1200" dirty="0" err="1"/>
              <a:t>logoLabel</a:t>
            </a:r>
            <a:r>
              <a:rPr lang="en-IN" sz="1200" dirty="0"/>
              <a:t>);</a:t>
            </a:r>
          </a:p>
          <a:p>
            <a:endParaRPr lang="en-IN" sz="1200" dirty="0"/>
          </a:p>
          <a:p>
            <a:r>
              <a:rPr lang="en-IN" sz="1200" dirty="0"/>
              <a:t>        </a:t>
            </a:r>
            <a:r>
              <a:rPr lang="en-IN" sz="1200" dirty="0" err="1"/>
              <a:t>JPanel</a:t>
            </a:r>
            <a:r>
              <a:rPr lang="en-IN" sz="1200" dirty="0"/>
              <a:t> </a:t>
            </a:r>
            <a:r>
              <a:rPr lang="en-IN" sz="1200" dirty="0" err="1"/>
              <a:t>titlePanel</a:t>
            </a:r>
            <a:r>
              <a:rPr lang="en-IN" sz="1200" dirty="0"/>
              <a:t> = new </a:t>
            </a:r>
            <a:r>
              <a:rPr lang="en-IN" sz="1200" dirty="0" err="1"/>
              <a:t>JPanel</a:t>
            </a:r>
            <a:r>
              <a:rPr lang="en-IN" sz="1200" dirty="0"/>
              <a:t>();</a:t>
            </a:r>
          </a:p>
          <a:p>
            <a:r>
              <a:rPr lang="en-IN" sz="1200" dirty="0"/>
              <a:t>        </a:t>
            </a:r>
            <a:r>
              <a:rPr lang="en-IN" sz="1200" dirty="0" err="1"/>
              <a:t>titlePanel.setBackground</a:t>
            </a:r>
            <a:r>
              <a:rPr lang="en-IN" sz="1200" dirty="0"/>
              <a:t>(new </a:t>
            </a:r>
            <a:r>
              <a:rPr lang="en-IN" sz="1200" dirty="0" err="1"/>
              <a:t>Color</a:t>
            </a:r>
            <a:r>
              <a:rPr lang="en-IN" sz="1200" dirty="0"/>
              <a:t>(224, 236, 255));</a:t>
            </a:r>
          </a:p>
          <a:p>
            <a:endParaRPr lang="en-IN" sz="1200" dirty="0"/>
          </a:p>
          <a:p>
            <a:r>
              <a:rPr lang="en-IN" sz="1200" dirty="0"/>
              <a:t>        </a:t>
            </a:r>
            <a:r>
              <a:rPr lang="en-IN" sz="1200" dirty="0" err="1"/>
              <a:t>JLabel</a:t>
            </a:r>
            <a:r>
              <a:rPr lang="en-IN" sz="1200" dirty="0"/>
              <a:t> </a:t>
            </a:r>
            <a:r>
              <a:rPr lang="en-IN" sz="1200" dirty="0" err="1"/>
              <a:t>titleLabel</a:t>
            </a:r>
            <a:r>
              <a:rPr lang="en-IN" sz="1200" dirty="0"/>
              <a:t> = new </a:t>
            </a:r>
            <a:r>
              <a:rPr lang="en-IN" sz="1200" dirty="0" err="1"/>
              <a:t>JLabel</a:t>
            </a:r>
            <a:r>
              <a:rPr lang="en-IN" sz="1200" dirty="0"/>
              <a:t>("Drug Performance Analysis");</a:t>
            </a:r>
          </a:p>
          <a:p>
            <a:r>
              <a:rPr lang="en-IN" sz="1200" dirty="0"/>
              <a:t>        </a:t>
            </a:r>
            <a:r>
              <a:rPr lang="en-IN" sz="1200" dirty="0" err="1"/>
              <a:t>titleLabel.setFont</a:t>
            </a:r>
            <a:r>
              <a:rPr lang="en-IN" sz="1200" dirty="0"/>
              <a:t>(new Font("Arial", </a:t>
            </a:r>
            <a:r>
              <a:rPr lang="en-IN" sz="1200" dirty="0" err="1"/>
              <a:t>Font.BOLD</a:t>
            </a:r>
            <a:r>
              <a:rPr lang="en-IN" sz="1200" dirty="0"/>
              <a:t>, 28)); // Increase font size</a:t>
            </a:r>
          </a:p>
          <a:p>
            <a:r>
              <a:rPr lang="en-IN" sz="1200" dirty="0"/>
              <a:t>        </a:t>
            </a:r>
            <a:r>
              <a:rPr lang="en-IN" sz="1200" dirty="0" err="1"/>
              <a:t>titlePanel.add</a:t>
            </a:r>
            <a:r>
              <a:rPr lang="en-IN" sz="1200" dirty="0"/>
              <a:t>(</a:t>
            </a:r>
            <a:r>
              <a:rPr lang="en-IN" sz="1200" dirty="0" err="1"/>
              <a:t>titleLabel</a:t>
            </a:r>
            <a:r>
              <a:rPr lang="en-IN" sz="1200" dirty="0"/>
              <a:t>);</a:t>
            </a:r>
          </a:p>
        </p:txBody>
      </p:sp>
      <p:sp>
        <p:nvSpPr>
          <p:cNvPr id="6" name="TextBox 5">
            <a:extLst>
              <a:ext uri="{FF2B5EF4-FFF2-40B4-BE49-F238E27FC236}">
                <a16:creationId xmlns:a16="http://schemas.microsoft.com/office/drawing/2014/main" id="{3B3ADC9D-1799-1F24-D3E4-77B4224D3C82}"/>
              </a:ext>
            </a:extLst>
          </p:cNvPr>
          <p:cNvSpPr txBox="1"/>
          <p:nvPr/>
        </p:nvSpPr>
        <p:spPr>
          <a:xfrm>
            <a:off x="501650" y="8781752"/>
            <a:ext cx="6471444" cy="1200329"/>
          </a:xfrm>
          <a:prstGeom prst="rect">
            <a:avLst/>
          </a:prstGeom>
          <a:noFill/>
        </p:spPr>
        <p:txBody>
          <a:bodyPr wrap="square">
            <a:spAutoFit/>
          </a:bodyPr>
          <a:lstStyle/>
          <a:p>
            <a:r>
              <a:rPr lang="en-IN" sz="1200" dirty="0"/>
              <a:t> </a:t>
            </a:r>
            <a:r>
              <a:rPr lang="en-IN" sz="1200" dirty="0" err="1"/>
              <a:t>JPanel</a:t>
            </a:r>
            <a:r>
              <a:rPr lang="en-IN" sz="1200" dirty="0"/>
              <a:t> </a:t>
            </a:r>
            <a:r>
              <a:rPr lang="en-IN" sz="1200" dirty="0" err="1"/>
              <a:t>leftPanel</a:t>
            </a:r>
            <a:r>
              <a:rPr lang="en-IN" sz="1200" dirty="0"/>
              <a:t> = new </a:t>
            </a:r>
            <a:r>
              <a:rPr lang="en-IN" sz="1200" dirty="0" err="1"/>
              <a:t>JPanel</a:t>
            </a:r>
            <a:r>
              <a:rPr lang="en-IN" sz="1200" dirty="0"/>
              <a:t>(new </a:t>
            </a:r>
            <a:r>
              <a:rPr lang="en-IN" sz="1200" dirty="0" err="1"/>
              <a:t>BorderLayout</a:t>
            </a:r>
            <a:r>
              <a:rPr lang="en-IN" sz="1200" dirty="0"/>
              <a:t>());</a:t>
            </a:r>
          </a:p>
          <a:p>
            <a:r>
              <a:rPr lang="en-IN" sz="1200" dirty="0"/>
              <a:t>        </a:t>
            </a:r>
            <a:r>
              <a:rPr lang="en-IN" sz="1200" dirty="0" err="1"/>
              <a:t>leftPanel.setBackground</a:t>
            </a:r>
            <a:r>
              <a:rPr lang="en-IN" sz="1200" dirty="0"/>
              <a:t>(new </a:t>
            </a:r>
            <a:r>
              <a:rPr lang="en-IN" sz="1200" dirty="0" err="1"/>
              <a:t>Color</a:t>
            </a:r>
            <a:r>
              <a:rPr lang="en-IN" sz="1200" dirty="0"/>
              <a:t>(224, 236, 255));</a:t>
            </a:r>
          </a:p>
          <a:p>
            <a:r>
              <a:rPr lang="en-IN" sz="1200" dirty="0"/>
              <a:t>        </a:t>
            </a:r>
            <a:r>
              <a:rPr lang="en-IN" sz="1200" dirty="0" err="1"/>
              <a:t>leftPanel.add</a:t>
            </a:r>
            <a:r>
              <a:rPr lang="en-IN" sz="1200" dirty="0"/>
              <a:t>(</a:t>
            </a:r>
            <a:r>
              <a:rPr lang="en-IN" sz="1200" dirty="0" err="1"/>
              <a:t>logoPanel</a:t>
            </a:r>
            <a:r>
              <a:rPr lang="en-IN" sz="1200" dirty="0"/>
              <a:t>, </a:t>
            </a:r>
            <a:r>
              <a:rPr lang="en-IN" sz="1200" dirty="0" err="1"/>
              <a:t>BorderLayout.NORTH</a:t>
            </a:r>
            <a:r>
              <a:rPr lang="en-IN" sz="1200" dirty="0"/>
              <a:t>);</a:t>
            </a:r>
          </a:p>
          <a:p>
            <a:r>
              <a:rPr lang="en-IN" sz="1200" dirty="0"/>
              <a:t>        </a:t>
            </a:r>
            <a:r>
              <a:rPr lang="en-IN" sz="1200" dirty="0" err="1"/>
              <a:t>leftPanel.add</a:t>
            </a:r>
            <a:r>
              <a:rPr lang="en-IN" sz="1200" dirty="0"/>
              <a:t>(</a:t>
            </a:r>
            <a:r>
              <a:rPr lang="en-IN" sz="1200" dirty="0" err="1"/>
              <a:t>titlePanel</a:t>
            </a:r>
            <a:r>
              <a:rPr lang="en-IN" sz="1200" dirty="0"/>
              <a:t>, </a:t>
            </a:r>
            <a:r>
              <a:rPr lang="en-IN" sz="1200" dirty="0" err="1"/>
              <a:t>BorderLayout.CENTER</a:t>
            </a:r>
            <a:r>
              <a:rPr lang="en-IN" sz="1200" dirty="0"/>
              <a:t>);</a:t>
            </a:r>
          </a:p>
          <a:p>
            <a:endParaRPr lang="en-IN" sz="1200" dirty="0"/>
          </a:p>
          <a:p>
            <a:r>
              <a:rPr lang="en-IN" sz="1200" dirty="0"/>
              <a:t>        </a:t>
            </a:r>
            <a:r>
              <a:rPr lang="en-IN" sz="1200" dirty="0" err="1"/>
              <a:t>contentPane.add</a:t>
            </a:r>
            <a:r>
              <a:rPr lang="en-IN" sz="1200" dirty="0"/>
              <a:t>(</a:t>
            </a:r>
            <a:r>
              <a:rPr lang="en-IN" sz="1200" dirty="0" err="1"/>
              <a:t>leftPanel</a:t>
            </a:r>
            <a:r>
              <a:rPr lang="en-IN" sz="1200" dirty="0"/>
              <a:t>, </a:t>
            </a:r>
            <a:r>
              <a:rPr lang="en-IN" sz="1200" dirty="0" err="1"/>
              <a:t>BorderLayout.WEST</a:t>
            </a:r>
            <a:r>
              <a:rPr lang="en-IN" sz="1200" dirty="0"/>
              <a:t>);</a:t>
            </a:r>
          </a:p>
        </p:txBody>
      </p:sp>
    </p:spTree>
    <p:extLst>
      <p:ext uri="{BB962C8B-B14F-4D97-AF65-F5344CB8AC3E}">
        <p14:creationId xmlns:p14="http://schemas.microsoft.com/office/powerpoint/2010/main" val="44215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36773" y="1059434"/>
            <a:ext cx="241808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ACKNOWLEDGEMENTS</a:t>
            </a:r>
            <a:endParaRPr sz="1600">
              <a:latin typeface="Times New Roman"/>
              <a:cs typeface="Times New Roman"/>
            </a:endParaRPr>
          </a:p>
        </p:txBody>
      </p:sp>
      <p:sp>
        <p:nvSpPr>
          <p:cNvPr id="3" name="object 3"/>
          <p:cNvSpPr txBox="1"/>
          <p:nvPr/>
        </p:nvSpPr>
        <p:spPr>
          <a:xfrm>
            <a:off x="1065530" y="1771650"/>
            <a:ext cx="5425440" cy="2092325"/>
          </a:xfrm>
          <a:prstGeom prst="rect">
            <a:avLst/>
          </a:prstGeom>
        </p:spPr>
        <p:txBody>
          <a:bodyPr vert="horz" wrap="square" lIns="0" tIns="8890" rIns="0" bIns="0" rtlCol="0">
            <a:spAutoFit/>
          </a:bodyPr>
          <a:lstStyle/>
          <a:p>
            <a:pPr marL="12700" marR="5715" indent="457200" algn="just">
              <a:lnSpc>
                <a:spcPct val="102099"/>
              </a:lnSpc>
              <a:spcBef>
                <a:spcPts val="70"/>
              </a:spcBef>
            </a:pPr>
            <a:r>
              <a:rPr sz="1200" dirty="0">
                <a:latin typeface="Times New Roman"/>
                <a:cs typeface="Times New Roman"/>
              </a:rPr>
              <a:t>We</a:t>
            </a:r>
            <a:r>
              <a:rPr sz="1200" spc="-20" dirty="0">
                <a:latin typeface="Times New Roman"/>
                <a:cs typeface="Times New Roman"/>
              </a:rPr>
              <a:t> </a:t>
            </a:r>
            <a:r>
              <a:rPr sz="1200" spc="-5" dirty="0">
                <a:latin typeface="Times New Roman"/>
                <a:cs typeface="Times New Roman"/>
              </a:rPr>
              <a:t>are</a:t>
            </a:r>
            <a:r>
              <a:rPr sz="1200" spc="-25" dirty="0">
                <a:latin typeface="Times New Roman"/>
                <a:cs typeface="Times New Roman"/>
              </a:rPr>
              <a:t> </a:t>
            </a:r>
            <a:r>
              <a:rPr sz="1200" spc="-5" dirty="0">
                <a:latin typeface="Times New Roman"/>
                <a:cs typeface="Times New Roman"/>
              </a:rPr>
              <a:t>overwhelmed</a:t>
            </a:r>
            <a:r>
              <a:rPr sz="1200" spc="-15" dirty="0">
                <a:latin typeface="Times New Roman"/>
                <a:cs typeface="Times New Roman"/>
              </a:rPr>
              <a:t> </a:t>
            </a:r>
            <a:r>
              <a:rPr sz="1200" dirty="0">
                <a:latin typeface="Times New Roman"/>
                <a:cs typeface="Times New Roman"/>
              </a:rPr>
              <a:t>in</a:t>
            </a:r>
            <a:r>
              <a:rPr sz="1200" spc="-15" dirty="0">
                <a:latin typeface="Times New Roman"/>
                <a:cs typeface="Times New Roman"/>
              </a:rPr>
              <a:t> </a:t>
            </a:r>
            <a:r>
              <a:rPr sz="1200" spc="-5" dirty="0">
                <a:latin typeface="Times New Roman"/>
                <a:cs typeface="Times New Roman"/>
              </a:rPr>
              <a:t>all</a:t>
            </a:r>
            <a:r>
              <a:rPr sz="1200" spc="-15" dirty="0">
                <a:latin typeface="Times New Roman"/>
                <a:cs typeface="Times New Roman"/>
              </a:rPr>
              <a:t> </a:t>
            </a:r>
            <a:r>
              <a:rPr sz="1200" spc="-5" dirty="0">
                <a:latin typeface="Times New Roman"/>
                <a:cs typeface="Times New Roman"/>
              </a:rPr>
              <a:t>humbleness</a:t>
            </a:r>
            <a:r>
              <a:rPr sz="1200" spc="-1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gratefulness</a:t>
            </a:r>
            <a:r>
              <a:rPr sz="1200" spc="-1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acknowledge</a:t>
            </a:r>
            <a:r>
              <a:rPr sz="1200" spc="-20" dirty="0">
                <a:latin typeface="Times New Roman"/>
                <a:cs typeface="Times New Roman"/>
              </a:rPr>
              <a:t> </a:t>
            </a:r>
            <a:r>
              <a:rPr sz="1200" dirty="0">
                <a:latin typeface="Times New Roman"/>
                <a:cs typeface="Times New Roman"/>
              </a:rPr>
              <a:t>our</a:t>
            </a:r>
            <a:r>
              <a:rPr sz="1200" spc="-20" dirty="0">
                <a:latin typeface="Times New Roman"/>
                <a:cs typeface="Times New Roman"/>
              </a:rPr>
              <a:t> </a:t>
            </a:r>
            <a:r>
              <a:rPr sz="1200" spc="-5" dirty="0">
                <a:latin typeface="Times New Roman"/>
                <a:cs typeface="Times New Roman"/>
              </a:rPr>
              <a:t>debt </a:t>
            </a:r>
            <a:r>
              <a:rPr sz="1200" spc="-290" dirty="0">
                <a:latin typeface="Times New Roman"/>
                <a:cs typeface="Times New Roman"/>
              </a:rPr>
              <a:t> </a:t>
            </a:r>
            <a:r>
              <a:rPr sz="1200" dirty="0">
                <a:latin typeface="Times New Roman"/>
                <a:cs typeface="Times New Roman"/>
              </a:rPr>
              <a:t>to</a:t>
            </a:r>
            <a:r>
              <a:rPr sz="1200" spc="-50" dirty="0">
                <a:latin typeface="Times New Roman"/>
                <a:cs typeface="Times New Roman"/>
              </a:rPr>
              <a:t> </a:t>
            </a:r>
            <a:r>
              <a:rPr sz="1200" spc="-5" dirty="0">
                <a:latin typeface="Times New Roman"/>
                <a:cs typeface="Times New Roman"/>
              </a:rPr>
              <a:t>all</a:t>
            </a:r>
            <a:r>
              <a:rPr sz="1200" spc="-45" dirty="0">
                <a:latin typeface="Times New Roman"/>
                <a:cs typeface="Times New Roman"/>
              </a:rPr>
              <a:t> </a:t>
            </a:r>
            <a:r>
              <a:rPr sz="1200" dirty="0">
                <a:latin typeface="Times New Roman"/>
                <a:cs typeface="Times New Roman"/>
              </a:rPr>
              <a:t>those</a:t>
            </a:r>
            <a:r>
              <a:rPr sz="1200" spc="-50" dirty="0">
                <a:latin typeface="Times New Roman"/>
                <a:cs typeface="Times New Roman"/>
              </a:rPr>
              <a:t> </a:t>
            </a:r>
            <a:r>
              <a:rPr sz="1200" dirty="0">
                <a:latin typeface="Times New Roman"/>
                <a:cs typeface="Times New Roman"/>
              </a:rPr>
              <a:t>who</a:t>
            </a:r>
            <a:r>
              <a:rPr sz="1200" spc="-40" dirty="0">
                <a:latin typeface="Times New Roman"/>
                <a:cs typeface="Times New Roman"/>
              </a:rPr>
              <a:t> </a:t>
            </a:r>
            <a:r>
              <a:rPr sz="1200" dirty="0">
                <a:latin typeface="Times New Roman"/>
                <a:cs typeface="Times New Roman"/>
              </a:rPr>
              <a:t>have</a:t>
            </a:r>
            <a:r>
              <a:rPr sz="1200" spc="-55" dirty="0">
                <a:latin typeface="Times New Roman"/>
                <a:cs typeface="Times New Roman"/>
              </a:rPr>
              <a:t> </a:t>
            </a:r>
            <a:r>
              <a:rPr sz="1200" dirty="0">
                <a:latin typeface="Times New Roman"/>
                <a:cs typeface="Times New Roman"/>
              </a:rPr>
              <a:t>helped</a:t>
            </a:r>
            <a:r>
              <a:rPr sz="1200" spc="-50" dirty="0">
                <a:latin typeface="Times New Roman"/>
                <a:cs typeface="Times New Roman"/>
              </a:rPr>
              <a:t> </a:t>
            </a:r>
            <a:r>
              <a:rPr sz="1200" spc="-5" dirty="0">
                <a:latin typeface="Times New Roman"/>
                <a:cs typeface="Times New Roman"/>
              </a:rPr>
              <a:t>us</a:t>
            </a:r>
            <a:r>
              <a:rPr sz="1200" spc="-50" dirty="0">
                <a:latin typeface="Times New Roman"/>
                <a:cs typeface="Times New Roman"/>
              </a:rPr>
              <a:t> </a:t>
            </a:r>
            <a:r>
              <a:rPr sz="1200" dirty="0">
                <a:latin typeface="Times New Roman"/>
                <a:cs typeface="Times New Roman"/>
              </a:rPr>
              <a:t>put</a:t>
            </a:r>
            <a:r>
              <a:rPr sz="1200" spc="-50" dirty="0">
                <a:latin typeface="Times New Roman"/>
                <a:cs typeface="Times New Roman"/>
              </a:rPr>
              <a:t> </a:t>
            </a:r>
            <a:r>
              <a:rPr sz="1200" dirty="0">
                <a:latin typeface="Times New Roman"/>
                <a:cs typeface="Times New Roman"/>
              </a:rPr>
              <a:t>these</a:t>
            </a:r>
            <a:r>
              <a:rPr sz="1200" spc="-55" dirty="0">
                <a:latin typeface="Times New Roman"/>
                <a:cs typeface="Times New Roman"/>
              </a:rPr>
              <a:t> </a:t>
            </a:r>
            <a:r>
              <a:rPr sz="1200" dirty="0">
                <a:latin typeface="Times New Roman"/>
                <a:cs typeface="Times New Roman"/>
              </a:rPr>
              <a:t>ideas,</a:t>
            </a:r>
            <a:r>
              <a:rPr sz="1200" spc="-50" dirty="0">
                <a:latin typeface="Times New Roman"/>
                <a:cs typeface="Times New Roman"/>
              </a:rPr>
              <a:t> </a:t>
            </a:r>
            <a:r>
              <a:rPr sz="1200" dirty="0">
                <a:latin typeface="Times New Roman"/>
                <a:cs typeface="Times New Roman"/>
              </a:rPr>
              <a:t>well</a:t>
            </a:r>
            <a:r>
              <a:rPr sz="1200" spc="-45" dirty="0">
                <a:latin typeface="Times New Roman"/>
                <a:cs typeface="Times New Roman"/>
              </a:rPr>
              <a:t> </a:t>
            </a:r>
            <a:r>
              <a:rPr sz="1200" spc="-5" dirty="0">
                <a:latin typeface="Times New Roman"/>
                <a:cs typeface="Times New Roman"/>
              </a:rPr>
              <a:t>above</a:t>
            </a:r>
            <a:r>
              <a:rPr sz="1200" spc="-55"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spc="-5" dirty="0">
                <a:latin typeface="Times New Roman"/>
                <a:cs typeface="Times New Roman"/>
              </a:rPr>
              <a:t>level</a:t>
            </a:r>
            <a:r>
              <a:rPr sz="1200" spc="-35" dirty="0">
                <a:latin typeface="Times New Roman"/>
                <a:cs typeface="Times New Roman"/>
              </a:rPr>
              <a:t> </a:t>
            </a:r>
            <a:r>
              <a:rPr sz="1200" dirty="0">
                <a:latin typeface="Times New Roman"/>
                <a:cs typeface="Times New Roman"/>
              </a:rPr>
              <a:t>of</a:t>
            </a:r>
            <a:r>
              <a:rPr sz="1200" spc="-55" dirty="0">
                <a:latin typeface="Times New Roman"/>
                <a:cs typeface="Times New Roman"/>
              </a:rPr>
              <a:t> </a:t>
            </a:r>
            <a:r>
              <a:rPr sz="1200" dirty="0">
                <a:latin typeface="Times New Roman"/>
                <a:cs typeface="Times New Roman"/>
              </a:rPr>
              <a:t>simplicity</a:t>
            </a:r>
            <a:r>
              <a:rPr sz="1200" spc="-75" dirty="0">
                <a:latin typeface="Times New Roman"/>
                <a:cs typeface="Times New Roman"/>
              </a:rPr>
              <a:t> </a:t>
            </a:r>
            <a:r>
              <a:rPr sz="1200" spc="-5" dirty="0">
                <a:latin typeface="Times New Roman"/>
                <a:cs typeface="Times New Roman"/>
              </a:rPr>
              <a:t>and</a:t>
            </a:r>
            <a:r>
              <a:rPr sz="1200" spc="-40" dirty="0">
                <a:latin typeface="Times New Roman"/>
                <a:cs typeface="Times New Roman"/>
              </a:rPr>
              <a:t> </a:t>
            </a:r>
            <a:r>
              <a:rPr sz="1200" dirty="0">
                <a:latin typeface="Times New Roman"/>
                <a:cs typeface="Times New Roman"/>
              </a:rPr>
              <a:t>into </a:t>
            </a:r>
            <a:r>
              <a:rPr sz="1200" spc="-285" dirty="0">
                <a:latin typeface="Times New Roman"/>
                <a:cs typeface="Times New Roman"/>
              </a:rPr>
              <a:t> </a:t>
            </a:r>
            <a:r>
              <a:rPr sz="1200" dirty="0">
                <a:latin typeface="Times New Roman"/>
                <a:cs typeface="Times New Roman"/>
              </a:rPr>
              <a:t>something</a:t>
            </a:r>
            <a:r>
              <a:rPr sz="1200" spc="5" dirty="0">
                <a:latin typeface="Times New Roman"/>
                <a:cs typeface="Times New Roman"/>
              </a:rPr>
              <a:t> </a:t>
            </a:r>
            <a:r>
              <a:rPr sz="1200" spc="-5" dirty="0">
                <a:latin typeface="Times New Roman"/>
                <a:cs typeface="Times New Roman"/>
              </a:rPr>
              <a:t>concrete.</a:t>
            </a:r>
            <a:r>
              <a:rPr sz="1200" dirty="0">
                <a:latin typeface="Times New Roman"/>
                <a:cs typeface="Times New Roman"/>
              </a:rPr>
              <a:t> We</a:t>
            </a:r>
            <a:r>
              <a:rPr sz="1200" spc="5" dirty="0">
                <a:latin typeface="Times New Roman"/>
                <a:cs typeface="Times New Roman"/>
              </a:rPr>
              <a:t> </a:t>
            </a:r>
            <a:r>
              <a:rPr sz="1200" spc="-5" dirty="0">
                <a:latin typeface="Times New Roman"/>
                <a:cs typeface="Times New Roman"/>
              </a:rPr>
              <a:t>are</a:t>
            </a:r>
            <a:r>
              <a:rPr sz="1200" dirty="0">
                <a:latin typeface="Times New Roman"/>
                <a:cs typeface="Times New Roman"/>
              </a:rPr>
              <a:t> extremely</a:t>
            </a:r>
            <a:r>
              <a:rPr sz="1200" spc="5" dirty="0">
                <a:latin typeface="Times New Roman"/>
                <a:cs typeface="Times New Roman"/>
              </a:rPr>
              <a:t> </a:t>
            </a:r>
            <a:r>
              <a:rPr sz="1200" dirty="0">
                <a:latin typeface="Times New Roman"/>
                <a:cs typeface="Times New Roman"/>
              </a:rPr>
              <a:t>thankful</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our</a:t>
            </a:r>
            <a:r>
              <a:rPr sz="1200" spc="5" dirty="0">
                <a:latin typeface="Times New Roman"/>
                <a:cs typeface="Times New Roman"/>
              </a:rPr>
              <a:t> </a:t>
            </a:r>
            <a:r>
              <a:rPr sz="1200" spc="-5" dirty="0">
                <a:latin typeface="Times New Roman"/>
                <a:cs typeface="Times New Roman"/>
              </a:rPr>
              <a:t>college,</a:t>
            </a:r>
            <a:r>
              <a:rPr sz="1200" dirty="0">
                <a:latin typeface="Times New Roman"/>
                <a:cs typeface="Times New Roman"/>
              </a:rPr>
              <a:t> </a:t>
            </a:r>
            <a:r>
              <a:rPr sz="1200" spc="-5" dirty="0">
                <a:latin typeface="Times New Roman"/>
                <a:cs typeface="Times New Roman"/>
              </a:rPr>
              <a:t>Vasavi</a:t>
            </a:r>
            <a:r>
              <a:rPr sz="1200" dirty="0">
                <a:latin typeface="Times New Roman"/>
                <a:cs typeface="Times New Roman"/>
              </a:rPr>
              <a:t> </a:t>
            </a:r>
            <a:r>
              <a:rPr sz="1200" spc="-5" dirty="0">
                <a:latin typeface="Times New Roman"/>
                <a:cs typeface="Times New Roman"/>
              </a:rPr>
              <a:t>College</a:t>
            </a:r>
            <a:r>
              <a:rPr sz="1200" dirty="0">
                <a:latin typeface="Times New Roman"/>
                <a:cs typeface="Times New Roman"/>
              </a:rPr>
              <a:t> </a:t>
            </a:r>
            <a:r>
              <a:rPr sz="1200" spc="5" dirty="0">
                <a:latin typeface="Times New Roman"/>
                <a:cs typeface="Times New Roman"/>
              </a:rPr>
              <a:t>of </a:t>
            </a:r>
            <a:r>
              <a:rPr sz="1200" spc="10" dirty="0">
                <a:latin typeface="Times New Roman"/>
                <a:cs typeface="Times New Roman"/>
              </a:rPr>
              <a:t> </a:t>
            </a:r>
            <a:r>
              <a:rPr sz="1200" spc="-5" dirty="0">
                <a:latin typeface="Times New Roman"/>
                <a:cs typeface="Times New Roman"/>
              </a:rPr>
              <a:t>Engineering,</a:t>
            </a:r>
            <a:r>
              <a:rPr sz="1200" dirty="0">
                <a:latin typeface="Times New Roman"/>
                <a:cs typeface="Times New Roman"/>
              </a:rPr>
              <a:t> </a:t>
            </a:r>
            <a:r>
              <a:rPr sz="1200" spc="-5" dirty="0">
                <a:latin typeface="Times New Roman"/>
                <a:cs typeface="Times New Roman"/>
              </a:rPr>
              <a:t>Hyderabad</a:t>
            </a:r>
            <a:r>
              <a:rPr sz="1200" dirty="0">
                <a:latin typeface="Times New Roman"/>
                <a:cs typeface="Times New Roman"/>
              </a:rPr>
              <a:t> for</a:t>
            </a:r>
            <a:r>
              <a:rPr sz="1200" spc="5" dirty="0">
                <a:latin typeface="Times New Roman"/>
                <a:cs typeface="Times New Roman"/>
              </a:rPr>
              <a:t> </a:t>
            </a:r>
            <a:r>
              <a:rPr sz="1200" dirty="0">
                <a:latin typeface="Times New Roman"/>
                <a:cs typeface="Times New Roman"/>
              </a:rPr>
              <a:t>providing</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opportunity</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implement</a:t>
            </a:r>
            <a:r>
              <a:rPr sz="1200" dirty="0">
                <a:latin typeface="Times New Roman"/>
                <a:cs typeface="Times New Roman"/>
              </a:rPr>
              <a:t> our</a:t>
            </a:r>
            <a:r>
              <a:rPr sz="1200" spc="5" dirty="0">
                <a:latin typeface="Times New Roman"/>
                <a:cs typeface="Times New Roman"/>
              </a:rPr>
              <a:t> </a:t>
            </a:r>
            <a:r>
              <a:rPr sz="1200" spc="-5" dirty="0">
                <a:latin typeface="Times New Roman"/>
                <a:cs typeface="Times New Roman"/>
              </a:rPr>
              <a:t>project, </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Drug Performance Analysis</a:t>
            </a:r>
            <a:r>
              <a:rPr sz="1200" spc="-5" dirty="0">
                <a:latin typeface="Times New Roman"/>
                <a:cs typeface="Times New Roman"/>
              </a:rPr>
              <a:t>"</a:t>
            </a:r>
            <a:r>
              <a:rPr sz="1200" spc="-10" dirty="0">
                <a:latin typeface="Times New Roman"/>
                <a:cs typeface="Times New Roman"/>
              </a:rPr>
              <a:t> </a:t>
            </a:r>
            <a:r>
              <a:rPr sz="1200" spc="-5" dirty="0">
                <a:latin typeface="Times New Roman"/>
                <a:cs typeface="Times New Roman"/>
              </a:rPr>
              <a:t>which</a:t>
            </a:r>
            <a:r>
              <a:rPr sz="1200" dirty="0">
                <a:latin typeface="Times New Roman"/>
                <a:cs typeface="Times New Roman"/>
              </a:rPr>
              <a:t> helped</a:t>
            </a:r>
            <a:r>
              <a:rPr sz="1200" spc="5" dirty="0">
                <a:latin typeface="Times New Roman"/>
                <a:cs typeface="Times New Roman"/>
              </a:rPr>
              <a:t> </a:t>
            </a:r>
            <a:r>
              <a:rPr sz="1200" spc="-5" dirty="0">
                <a:latin typeface="Times New Roman"/>
                <a:cs typeface="Times New Roman"/>
              </a:rPr>
              <a:t>us</a:t>
            </a:r>
            <a:r>
              <a:rPr sz="1200" dirty="0">
                <a:latin typeface="Times New Roman"/>
                <a:cs typeface="Times New Roman"/>
              </a:rPr>
              <a:t> in </a:t>
            </a:r>
            <a:r>
              <a:rPr sz="1200" spc="-5" dirty="0">
                <a:latin typeface="Times New Roman"/>
                <a:cs typeface="Times New Roman"/>
              </a:rPr>
              <a:t>learning</a:t>
            </a:r>
            <a:r>
              <a:rPr sz="1200" spc="-15" dirty="0">
                <a:latin typeface="Times New Roman"/>
                <a:cs typeface="Times New Roman"/>
              </a:rPr>
              <a:t> </a:t>
            </a:r>
            <a:r>
              <a:rPr sz="1200" spc="5" dirty="0">
                <a:latin typeface="Times New Roman"/>
                <a:cs typeface="Times New Roman"/>
              </a:rPr>
              <a:t>many</a:t>
            </a:r>
            <a:r>
              <a:rPr sz="1200" spc="-25" dirty="0">
                <a:latin typeface="Times New Roman"/>
                <a:cs typeface="Times New Roman"/>
              </a:rPr>
              <a:t> </a:t>
            </a:r>
            <a:r>
              <a:rPr sz="1200" spc="-5" dirty="0">
                <a:latin typeface="Times New Roman"/>
                <a:cs typeface="Times New Roman"/>
              </a:rPr>
              <a:t>new</a:t>
            </a:r>
            <a:r>
              <a:rPr sz="1200" spc="5" dirty="0">
                <a:latin typeface="Times New Roman"/>
                <a:cs typeface="Times New Roman"/>
              </a:rPr>
              <a:t> </a:t>
            </a:r>
            <a:r>
              <a:rPr sz="1200" spc="-5" dirty="0">
                <a:latin typeface="Times New Roman"/>
                <a:cs typeface="Times New Roman"/>
              </a:rPr>
              <a:t>things.</a:t>
            </a:r>
            <a:endParaRPr sz="1200" dirty="0">
              <a:latin typeface="Times New Roman"/>
              <a:cs typeface="Times New Roman"/>
            </a:endParaRPr>
          </a:p>
          <a:p>
            <a:pPr marL="12700" marR="5080" indent="457200" algn="just">
              <a:lnSpc>
                <a:spcPct val="101699"/>
              </a:lnSpc>
              <a:spcBef>
                <a:spcPts val="815"/>
              </a:spcBef>
            </a:pPr>
            <a:r>
              <a:rPr sz="1200" dirty="0">
                <a:latin typeface="Times New Roman"/>
                <a:cs typeface="Times New Roman"/>
              </a:rPr>
              <a:t>We would like to </a:t>
            </a:r>
            <a:r>
              <a:rPr sz="1200" spc="-5" dirty="0">
                <a:latin typeface="Times New Roman"/>
                <a:cs typeface="Times New Roman"/>
              </a:rPr>
              <a:t>express </a:t>
            </a:r>
            <a:r>
              <a:rPr sz="1200" dirty="0">
                <a:latin typeface="Times New Roman"/>
                <a:cs typeface="Times New Roman"/>
              </a:rPr>
              <a:t>our </a:t>
            </a:r>
            <a:r>
              <a:rPr sz="1200" spc="-5" dirty="0">
                <a:latin typeface="Times New Roman"/>
                <a:cs typeface="Times New Roman"/>
              </a:rPr>
              <a:t>gratitude </a:t>
            </a:r>
            <a:r>
              <a:rPr sz="1200" dirty="0">
                <a:latin typeface="Times New Roman"/>
                <a:cs typeface="Times New Roman"/>
              </a:rPr>
              <a:t>to </a:t>
            </a:r>
            <a:r>
              <a:rPr sz="1200" spc="-5" dirty="0">
                <a:latin typeface="Times New Roman"/>
                <a:cs typeface="Times New Roman"/>
              </a:rPr>
              <a:t>Ms. Sidam Aruna, Associate Professor, </a:t>
            </a:r>
            <a:r>
              <a:rPr sz="1200" spc="-290" dirty="0">
                <a:latin typeface="Times New Roman"/>
                <a:cs typeface="Times New Roman"/>
              </a:rPr>
              <a:t> </a:t>
            </a:r>
            <a:r>
              <a:rPr sz="1200" spc="-5" dirty="0">
                <a:latin typeface="Times New Roman"/>
                <a:cs typeface="Times New Roman"/>
              </a:rPr>
              <a:t>Vasavi College </a:t>
            </a:r>
            <a:r>
              <a:rPr sz="1200" spc="5" dirty="0">
                <a:latin typeface="Times New Roman"/>
                <a:cs typeface="Times New Roman"/>
              </a:rPr>
              <a:t>of </a:t>
            </a:r>
            <a:r>
              <a:rPr sz="1200" spc="-5" dirty="0">
                <a:latin typeface="Times New Roman"/>
                <a:cs typeface="Times New Roman"/>
              </a:rPr>
              <a:t>Engineering, </a:t>
            </a:r>
            <a:r>
              <a:rPr sz="1200" dirty="0">
                <a:latin typeface="Times New Roman"/>
                <a:cs typeface="Times New Roman"/>
              </a:rPr>
              <a:t>for the </a:t>
            </a:r>
            <a:r>
              <a:rPr sz="1200" spc="-5" dirty="0">
                <a:latin typeface="Times New Roman"/>
                <a:cs typeface="Times New Roman"/>
              </a:rPr>
              <a:t>esteemed guidance, </a:t>
            </a:r>
            <a:r>
              <a:rPr sz="1200" dirty="0">
                <a:latin typeface="Times New Roman"/>
                <a:cs typeface="Times New Roman"/>
              </a:rPr>
              <a:t>moral support </a:t>
            </a:r>
            <a:r>
              <a:rPr sz="1200" spc="-5" dirty="0">
                <a:latin typeface="Times New Roman"/>
                <a:cs typeface="Times New Roman"/>
              </a:rPr>
              <a:t>and invaluable </a:t>
            </a:r>
            <a:r>
              <a:rPr sz="1200" spc="-285" dirty="0">
                <a:latin typeface="Times New Roman"/>
                <a:cs typeface="Times New Roman"/>
              </a:rPr>
              <a:t> </a:t>
            </a:r>
            <a:r>
              <a:rPr sz="1200" spc="-5" dirty="0">
                <a:latin typeface="Times New Roman"/>
                <a:cs typeface="Times New Roman"/>
              </a:rPr>
              <a:t>advice</a:t>
            </a:r>
            <a:r>
              <a:rPr sz="1200" spc="-10" dirty="0">
                <a:latin typeface="Times New Roman"/>
                <a:cs typeface="Times New Roman"/>
              </a:rPr>
              <a:t> </a:t>
            </a:r>
            <a:r>
              <a:rPr sz="1200" spc="-5" dirty="0">
                <a:latin typeface="Times New Roman"/>
                <a:cs typeface="Times New Roman"/>
              </a:rPr>
              <a:t>provided</a:t>
            </a:r>
            <a:r>
              <a:rPr sz="1200" dirty="0">
                <a:latin typeface="Times New Roman"/>
                <a:cs typeface="Times New Roman"/>
              </a:rPr>
              <a:t> </a:t>
            </a:r>
            <a:r>
              <a:rPr sz="1200" spc="10" dirty="0">
                <a:latin typeface="Times New Roman"/>
                <a:cs typeface="Times New Roman"/>
              </a:rPr>
              <a:t>by</a:t>
            </a:r>
            <a:r>
              <a:rPr sz="1200" spc="-25" dirty="0">
                <a:latin typeface="Times New Roman"/>
                <a:cs typeface="Times New Roman"/>
              </a:rPr>
              <a:t> </a:t>
            </a:r>
            <a:r>
              <a:rPr sz="1200" dirty="0">
                <a:latin typeface="Times New Roman"/>
                <a:cs typeface="Times New Roman"/>
              </a:rPr>
              <a:t>her for the</a:t>
            </a:r>
            <a:r>
              <a:rPr sz="1200" spc="-10" dirty="0">
                <a:latin typeface="Times New Roman"/>
                <a:cs typeface="Times New Roman"/>
              </a:rPr>
              <a:t> </a:t>
            </a:r>
            <a:r>
              <a:rPr sz="1200" spc="-5" dirty="0">
                <a:latin typeface="Times New Roman"/>
                <a:cs typeface="Times New Roman"/>
              </a:rPr>
              <a:t>success</a:t>
            </a:r>
            <a:r>
              <a:rPr sz="1200" dirty="0">
                <a:latin typeface="Times New Roman"/>
                <a:cs typeface="Times New Roman"/>
              </a:rPr>
              <a:t> of the </a:t>
            </a:r>
            <a:r>
              <a:rPr sz="1200" spc="-5" dirty="0">
                <a:latin typeface="Times New Roman"/>
                <a:cs typeface="Times New Roman"/>
              </a:rPr>
              <a:t>project.</a:t>
            </a:r>
            <a:endParaRPr sz="1200" dirty="0">
              <a:latin typeface="Times New Roman"/>
              <a:cs typeface="Times New Roman"/>
            </a:endParaRPr>
          </a:p>
          <a:p>
            <a:pPr marL="12700" marR="8255" indent="457200" algn="just">
              <a:lnSpc>
                <a:spcPct val="100800"/>
              </a:lnSpc>
              <a:spcBef>
                <a:spcPts val="840"/>
              </a:spcBef>
            </a:pPr>
            <a:r>
              <a:rPr sz="1200" dirty="0">
                <a:latin typeface="Times New Roman"/>
                <a:cs typeface="Times New Roman"/>
              </a:rPr>
              <a:t>We </a:t>
            </a:r>
            <a:r>
              <a:rPr sz="1200" spc="-5" dirty="0">
                <a:latin typeface="Times New Roman"/>
                <a:cs typeface="Times New Roman"/>
              </a:rPr>
              <a:t>are also </a:t>
            </a:r>
            <a:r>
              <a:rPr sz="1200" dirty="0">
                <a:latin typeface="Times New Roman"/>
                <a:cs typeface="Times New Roman"/>
              </a:rPr>
              <a:t>thankful for our </a:t>
            </a:r>
            <a:r>
              <a:rPr sz="1200" spc="-5" dirty="0">
                <a:latin typeface="Times New Roman"/>
                <a:cs typeface="Times New Roman"/>
              </a:rPr>
              <a:t>friends and </a:t>
            </a:r>
            <a:r>
              <a:rPr sz="1200" dirty="0">
                <a:latin typeface="Times New Roman"/>
                <a:cs typeface="Times New Roman"/>
              </a:rPr>
              <a:t>peers for their </a:t>
            </a:r>
            <a:r>
              <a:rPr sz="1200" spc="-5" dirty="0">
                <a:latin typeface="Times New Roman"/>
                <a:cs typeface="Times New Roman"/>
              </a:rPr>
              <a:t>help and encouragement </a:t>
            </a:r>
            <a:r>
              <a:rPr sz="1200" dirty="0">
                <a:latin typeface="Times New Roman"/>
                <a:cs typeface="Times New Roman"/>
              </a:rPr>
              <a:t> </a:t>
            </a:r>
            <a:r>
              <a:rPr sz="1200" spc="-5" dirty="0">
                <a:latin typeface="Times New Roman"/>
                <a:cs typeface="Times New Roman"/>
              </a:rPr>
              <a:t>throughout </a:t>
            </a:r>
            <a:r>
              <a:rPr sz="1200" dirty="0">
                <a:latin typeface="Times New Roman"/>
                <a:cs typeface="Times New Roman"/>
              </a:rPr>
              <a:t>the</a:t>
            </a:r>
            <a:r>
              <a:rPr sz="1200" spc="-5" dirty="0">
                <a:latin typeface="Times New Roman"/>
                <a:cs typeface="Times New Roman"/>
              </a:rPr>
              <a:t> project.</a:t>
            </a:r>
            <a:endParaRPr sz="1200" dirty="0">
              <a:latin typeface="Times New Roman"/>
              <a:cs typeface="Times New Roman"/>
            </a:endParaRPr>
          </a:p>
        </p:txBody>
      </p:sp>
      <p:sp>
        <p:nvSpPr>
          <p:cNvPr id="5" name="object 5"/>
          <p:cNvSpPr txBox="1"/>
          <p:nvPr/>
        </p:nvSpPr>
        <p:spPr>
          <a:xfrm>
            <a:off x="1427733" y="9473945"/>
            <a:ext cx="1102995"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Date:</a:t>
            </a:r>
            <a:r>
              <a:rPr sz="1200" spc="-35" dirty="0">
                <a:latin typeface="Times New Roman"/>
                <a:cs typeface="Times New Roman"/>
              </a:rPr>
              <a:t> </a:t>
            </a:r>
            <a:r>
              <a:rPr lang="en-US" sz="1200" spc="-5" dirty="0">
                <a:latin typeface="Times New Roman"/>
                <a:cs typeface="Times New Roman"/>
              </a:rPr>
              <a:t>04</a:t>
            </a:r>
            <a:r>
              <a:rPr sz="1200" spc="-5" dirty="0">
                <a:latin typeface="Times New Roman"/>
                <a:cs typeface="Times New Roman"/>
              </a:rPr>
              <a:t>-0</a:t>
            </a:r>
            <a:r>
              <a:rPr lang="en-US" sz="1200" spc="-5" dirty="0">
                <a:latin typeface="Times New Roman"/>
                <a:cs typeface="Times New Roman"/>
              </a:rPr>
              <a:t>7</a:t>
            </a:r>
            <a:r>
              <a:rPr sz="1200" spc="-5" dirty="0">
                <a:latin typeface="Times New Roman"/>
                <a:cs typeface="Times New Roman"/>
              </a:rPr>
              <a:t>-202</a:t>
            </a:r>
            <a:r>
              <a:rPr lang="en-US" sz="1200" spc="-5" dirty="0">
                <a:latin typeface="Times New Roman"/>
                <a:cs typeface="Times New Roman"/>
              </a:rPr>
              <a:t>3</a:t>
            </a:r>
            <a:endParaRPr sz="1200" dirty="0">
              <a:latin typeface="Times New Roman"/>
              <a:cs typeface="Times New Roman"/>
            </a:endParaRPr>
          </a:p>
        </p:txBody>
      </p:sp>
      <p:sp>
        <p:nvSpPr>
          <p:cNvPr id="7" name="TextBox 6">
            <a:extLst>
              <a:ext uri="{FF2B5EF4-FFF2-40B4-BE49-F238E27FC236}">
                <a16:creationId xmlns:a16="http://schemas.microsoft.com/office/drawing/2014/main" id="{6DA82792-98E9-7E7A-A2C3-91BD18FA5D93}"/>
              </a:ext>
            </a:extLst>
          </p:cNvPr>
          <p:cNvSpPr txBox="1"/>
          <p:nvPr/>
        </p:nvSpPr>
        <p:spPr>
          <a:xfrm>
            <a:off x="4947667" y="6644965"/>
            <a:ext cx="2362200" cy="2287806"/>
          </a:xfrm>
          <a:prstGeom prst="rect">
            <a:avLst/>
          </a:prstGeom>
          <a:noFill/>
        </p:spPr>
        <p:txBody>
          <a:bodyPr wrap="square">
            <a:spAutoFit/>
          </a:bodyPr>
          <a:lstStyle/>
          <a:p>
            <a:pPr marR="5080" algn="r">
              <a:lnSpc>
                <a:spcPct val="100000"/>
              </a:lnSpc>
              <a:spcBef>
                <a:spcPts val="825"/>
              </a:spcBef>
            </a:pPr>
            <a:r>
              <a:rPr lang="en-US" sz="1200" dirty="0">
                <a:latin typeface="Times New Roman"/>
                <a:cs typeface="Times New Roman"/>
              </a:rPr>
              <a:t>IMRAN</a:t>
            </a:r>
          </a:p>
          <a:p>
            <a:pPr marR="6985" algn="r">
              <a:lnSpc>
                <a:spcPct val="100000"/>
              </a:lnSpc>
              <a:spcBef>
                <a:spcPts val="840"/>
              </a:spcBef>
            </a:pPr>
            <a:r>
              <a:rPr lang="en-US" sz="1200" spc="-5" dirty="0">
                <a:latin typeface="Times New Roman"/>
                <a:cs typeface="Times New Roman"/>
              </a:rPr>
              <a:t>1602-21-737-097</a:t>
            </a:r>
            <a:endParaRPr lang="en-US" sz="1200" dirty="0">
              <a:latin typeface="Times New Roman"/>
              <a:cs typeface="Times New Roman"/>
            </a:endParaRPr>
          </a:p>
          <a:p>
            <a:pPr marR="6985" algn="r">
              <a:lnSpc>
                <a:spcPct val="100000"/>
              </a:lnSpc>
              <a:spcBef>
                <a:spcPts val="830"/>
              </a:spcBef>
            </a:pPr>
            <a:r>
              <a:rPr lang="en-US" sz="1200" spc="-5" dirty="0">
                <a:latin typeface="Times New Roman"/>
                <a:cs typeface="Times New Roman"/>
              </a:rPr>
              <a:t>MIRZA</a:t>
            </a:r>
            <a:endParaRPr lang="en-US" sz="1200" dirty="0">
              <a:latin typeface="Times New Roman"/>
              <a:cs typeface="Times New Roman"/>
            </a:endParaRPr>
          </a:p>
          <a:p>
            <a:pPr marR="6985" algn="r">
              <a:lnSpc>
                <a:spcPct val="100000"/>
              </a:lnSpc>
              <a:spcBef>
                <a:spcPts val="825"/>
              </a:spcBef>
            </a:pPr>
            <a:r>
              <a:rPr lang="en-US" sz="1200" spc="-5" dirty="0">
                <a:latin typeface="Times New Roman"/>
                <a:cs typeface="Times New Roman"/>
              </a:rPr>
              <a:t>1602-21-737-095</a:t>
            </a:r>
            <a:endParaRPr lang="en-US" sz="1200" dirty="0">
              <a:latin typeface="Times New Roman"/>
              <a:cs typeface="Times New Roman"/>
            </a:endParaRPr>
          </a:p>
          <a:p>
            <a:pPr marR="9525" algn="r">
              <a:lnSpc>
                <a:spcPct val="100000"/>
              </a:lnSpc>
              <a:spcBef>
                <a:spcPts val="840"/>
              </a:spcBef>
            </a:pPr>
            <a:r>
              <a:rPr lang="en-US" sz="1200" spc="-5" dirty="0">
                <a:latin typeface="Times New Roman"/>
                <a:cs typeface="Times New Roman"/>
              </a:rPr>
              <a:t>CHAITANYA</a:t>
            </a:r>
            <a:endParaRPr lang="en-US" sz="1200" dirty="0">
              <a:latin typeface="Times New Roman"/>
              <a:cs typeface="Times New Roman"/>
            </a:endParaRPr>
          </a:p>
          <a:p>
            <a:pPr marR="6985" algn="r">
              <a:lnSpc>
                <a:spcPct val="100000"/>
              </a:lnSpc>
              <a:spcBef>
                <a:spcPts val="830"/>
              </a:spcBef>
            </a:pPr>
            <a:r>
              <a:rPr lang="en-US" sz="1200" spc="-5" dirty="0">
                <a:latin typeface="Times New Roman"/>
                <a:cs typeface="Times New Roman"/>
              </a:rPr>
              <a:t>1602-21-737-078</a:t>
            </a:r>
            <a:endParaRPr lang="en-US" sz="1200" dirty="0">
              <a:latin typeface="Times New Roman"/>
              <a:cs typeface="Times New Roman"/>
            </a:endParaRPr>
          </a:p>
          <a:p>
            <a:pPr marR="6350" algn="r">
              <a:lnSpc>
                <a:spcPct val="100000"/>
              </a:lnSpc>
              <a:spcBef>
                <a:spcPts val="830"/>
              </a:spcBef>
            </a:pPr>
            <a:r>
              <a:rPr lang="en-US" sz="1200" spc="-5" dirty="0">
                <a:latin typeface="Times New Roman"/>
                <a:cs typeface="Times New Roman"/>
              </a:rPr>
              <a:t>ABHIRAM</a:t>
            </a:r>
            <a:endParaRPr lang="en-US" sz="1200" dirty="0">
              <a:latin typeface="Times New Roman"/>
              <a:cs typeface="Times New Roman"/>
            </a:endParaRPr>
          </a:p>
          <a:p>
            <a:pPr marR="6985" algn="r">
              <a:lnSpc>
                <a:spcPct val="100000"/>
              </a:lnSpc>
              <a:spcBef>
                <a:spcPts val="840"/>
              </a:spcBef>
            </a:pPr>
            <a:r>
              <a:rPr lang="en-US" sz="1200" spc="-5" dirty="0">
                <a:latin typeface="Times New Roman"/>
                <a:cs typeface="Times New Roman"/>
              </a:rPr>
              <a:t>1602-21-737-066</a:t>
            </a:r>
            <a:endParaRPr lang="en-US" sz="12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EAD09B-14C1-9B53-42ED-AD09FA08DAE3}"/>
              </a:ext>
            </a:extLst>
          </p:cNvPr>
          <p:cNvSpPr txBox="1"/>
          <p:nvPr/>
        </p:nvSpPr>
        <p:spPr>
          <a:xfrm>
            <a:off x="120650" y="323850"/>
            <a:ext cx="8363743" cy="8956298"/>
          </a:xfrm>
          <a:prstGeom prst="rect">
            <a:avLst/>
          </a:prstGeom>
          <a:noFill/>
        </p:spPr>
        <p:txBody>
          <a:bodyPr wrap="square">
            <a:spAutoFit/>
          </a:bodyPr>
          <a:lstStyle/>
          <a:p>
            <a:r>
              <a:rPr lang="en-IN" sz="1200" dirty="0"/>
              <a:t>// Right section - Login and sign up form</a:t>
            </a:r>
          </a:p>
          <a:p>
            <a:r>
              <a:rPr lang="en-IN" sz="1200" dirty="0"/>
              <a:t>        </a:t>
            </a:r>
            <a:r>
              <a:rPr lang="en-IN" sz="1200" dirty="0" err="1"/>
              <a:t>JPanel</a:t>
            </a:r>
            <a:r>
              <a:rPr lang="en-IN" sz="1200" dirty="0"/>
              <a:t> </a:t>
            </a:r>
            <a:r>
              <a:rPr lang="en-IN" sz="1200" dirty="0" err="1"/>
              <a:t>formPanel</a:t>
            </a:r>
            <a:r>
              <a:rPr lang="en-IN" sz="1200" dirty="0"/>
              <a:t> = new </a:t>
            </a:r>
            <a:r>
              <a:rPr lang="en-IN" sz="1200" dirty="0" err="1"/>
              <a:t>JPanel</a:t>
            </a:r>
            <a:r>
              <a:rPr lang="en-IN" sz="1200" dirty="0"/>
              <a:t>();</a:t>
            </a:r>
          </a:p>
          <a:p>
            <a:r>
              <a:rPr lang="en-IN" sz="1200" dirty="0"/>
              <a:t>        </a:t>
            </a:r>
            <a:r>
              <a:rPr lang="en-IN" sz="1200" dirty="0" err="1"/>
              <a:t>formPanel.setBackground</a:t>
            </a:r>
            <a:r>
              <a:rPr lang="en-IN" sz="1200" dirty="0"/>
              <a:t>(new </a:t>
            </a:r>
            <a:r>
              <a:rPr lang="en-IN" sz="1200" dirty="0" err="1"/>
              <a:t>Color</a:t>
            </a:r>
            <a:r>
              <a:rPr lang="en-IN" sz="1200" dirty="0"/>
              <a:t>(224, 236, 255));</a:t>
            </a:r>
          </a:p>
          <a:p>
            <a:r>
              <a:rPr lang="en-IN" sz="1200" dirty="0"/>
              <a:t>        </a:t>
            </a:r>
            <a:r>
              <a:rPr lang="en-IN" sz="1200" dirty="0" err="1"/>
              <a:t>formPanel.setBorder</a:t>
            </a:r>
            <a:r>
              <a:rPr lang="en-IN" sz="1200" dirty="0"/>
              <a:t>(</a:t>
            </a:r>
            <a:r>
              <a:rPr lang="en-IN" sz="1200" dirty="0" err="1"/>
              <a:t>BorderFactory.createEmptyBorder</a:t>
            </a:r>
            <a:r>
              <a:rPr lang="en-IN" sz="1200" dirty="0"/>
              <a:t>(20, 20, 20, 20));</a:t>
            </a:r>
          </a:p>
          <a:p>
            <a:r>
              <a:rPr lang="en-IN" sz="1200" dirty="0"/>
              <a:t>        </a:t>
            </a:r>
            <a:r>
              <a:rPr lang="en-IN" sz="1200" dirty="0" err="1"/>
              <a:t>formPanel.setLayout</a:t>
            </a:r>
            <a:r>
              <a:rPr lang="en-IN" sz="1200" dirty="0"/>
              <a:t>(new </a:t>
            </a:r>
            <a:r>
              <a:rPr lang="en-IN" sz="1200" dirty="0" err="1"/>
              <a:t>BoxLayout</a:t>
            </a:r>
            <a:r>
              <a:rPr lang="en-IN" sz="1200" dirty="0"/>
              <a:t>(</a:t>
            </a:r>
            <a:r>
              <a:rPr lang="en-IN" sz="1200" dirty="0" err="1"/>
              <a:t>formPanel</a:t>
            </a:r>
            <a:r>
              <a:rPr lang="en-IN" sz="1200" dirty="0"/>
              <a:t>, </a:t>
            </a:r>
            <a:r>
              <a:rPr lang="en-IN" sz="1200" dirty="0" err="1"/>
              <a:t>BoxLayout.Y_AXIS</a:t>
            </a:r>
            <a:r>
              <a:rPr lang="en-IN" sz="1200" dirty="0"/>
              <a:t>));</a:t>
            </a:r>
          </a:p>
          <a:p>
            <a:endParaRPr lang="en-IN" sz="1200" dirty="0"/>
          </a:p>
          <a:p>
            <a:r>
              <a:rPr lang="en-IN" sz="1200" dirty="0"/>
              <a:t>        </a:t>
            </a:r>
            <a:r>
              <a:rPr lang="en-IN" sz="1200" dirty="0" err="1"/>
              <a:t>JLabel</a:t>
            </a:r>
            <a:r>
              <a:rPr lang="en-IN" sz="1200" dirty="0"/>
              <a:t> </a:t>
            </a:r>
            <a:r>
              <a:rPr lang="en-IN" sz="1200" dirty="0" err="1"/>
              <a:t>usernameLabel</a:t>
            </a:r>
            <a:r>
              <a:rPr lang="en-IN" sz="1200" dirty="0"/>
              <a:t> = new </a:t>
            </a:r>
            <a:r>
              <a:rPr lang="en-IN" sz="1200" dirty="0" err="1"/>
              <a:t>JLabel</a:t>
            </a:r>
            <a:r>
              <a:rPr lang="en-IN" sz="1200" dirty="0"/>
              <a:t>("Username:");</a:t>
            </a:r>
          </a:p>
          <a:p>
            <a:r>
              <a:rPr lang="en-IN" sz="1200" dirty="0"/>
              <a:t>        </a:t>
            </a:r>
            <a:r>
              <a:rPr lang="en-IN" sz="1200" dirty="0" err="1"/>
              <a:t>usernameLabel.setFont</a:t>
            </a:r>
            <a:r>
              <a:rPr lang="en-IN" sz="1200" dirty="0"/>
              <a:t>(new Font("Arial", </a:t>
            </a:r>
            <a:r>
              <a:rPr lang="en-IN" sz="1200" dirty="0" err="1"/>
              <a:t>Font.BOLD</a:t>
            </a:r>
            <a:r>
              <a:rPr lang="en-IN" sz="1200" dirty="0"/>
              <a:t>, 16)); // Increase font size</a:t>
            </a:r>
          </a:p>
          <a:p>
            <a:r>
              <a:rPr lang="en-IN" sz="1200" dirty="0"/>
              <a:t>        </a:t>
            </a:r>
            <a:r>
              <a:rPr lang="en-IN" sz="1200" dirty="0" err="1"/>
              <a:t>usernameField</a:t>
            </a:r>
            <a:r>
              <a:rPr lang="en-IN" sz="1200" dirty="0"/>
              <a:t> = new </a:t>
            </a:r>
            <a:r>
              <a:rPr lang="en-IN" sz="1200" dirty="0" err="1"/>
              <a:t>JTextField</a:t>
            </a:r>
            <a:r>
              <a:rPr lang="en-IN" sz="1200" dirty="0"/>
              <a:t>(20);</a:t>
            </a:r>
          </a:p>
          <a:p>
            <a:endParaRPr lang="en-IN" sz="1200" dirty="0"/>
          </a:p>
          <a:p>
            <a:r>
              <a:rPr lang="en-IN" sz="1200" dirty="0"/>
              <a:t>        </a:t>
            </a:r>
            <a:r>
              <a:rPr lang="en-IN" sz="1200" dirty="0" err="1"/>
              <a:t>JLabel</a:t>
            </a:r>
            <a:r>
              <a:rPr lang="en-IN" sz="1200" dirty="0"/>
              <a:t> </a:t>
            </a:r>
            <a:r>
              <a:rPr lang="en-IN" sz="1200" dirty="0" err="1"/>
              <a:t>passwordLabel</a:t>
            </a:r>
            <a:r>
              <a:rPr lang="en-IN" sz="1200" dirty="0"/>
              <a:t> = new </a:t>
            </a:r>
            <a:r>
              <a:rPr lang="en-IN" sz="1200" dirty="0" err="1"/>
              <a:t>JLabel</a:t>
            </a:r>
            <a:r>
              <a:rPr lang="en-IN" sz="1200" dirty="0"/>
              <a:t>("Password:");</a:t>
            </a:r>
          </a:p>
          <a:p>
            <a:r>
              <a:rPr lang="en-IN" sz="1200" dirty="0"/>
              <a:t>        </a:t>
            </a:r>
            <a:r>
              <a:rPr lang="en-IN" sz="1200" dirty="0" err="1"/>
              <a:t>passwordLabel.setFont</a:t>
            </a:r>
            <a:r>
              <a:rPr lang="en-IN" sz="1200" dirty="0"/>
              <a:t>(new Font("Arial", </a:t>
            </a:r>
            <a:r>
              <a:rPr lang="en-IN" sz="1200" dirty="0" err="1"/>
              <a:t>Font.BOLD</a:t>
            </a:r>
            <a:r>
              <a:rPr lang="en-IN" sz="1200" dirty="0"/>
              <a:t>, 16)); // Increase font size</a:t>
            </a:r>
          </a:p>
          <a:p>
            <a:r>
              <a:rPr lang="en-IN" sz="1200" dirty="0"/>
              <a:t>        </a:t>
            </a:r>
            <a:r>
              <a:rPr lang="en-IN" sz="1200" dirty="0" err="1"/>
              <a:t>passwordField</a:t>
            </a:r>
            <a:r>
              <a:rPr lang="en-IN" sz="1200" dirty="0"/>
              <a:t> = new </a:t>
            </a:r>
            <a:r>
              <a:rPr lang="en-IN" sz="1200" dirty="0" err="1"/>
              <a:t>JPasswordField</a:t>
            </a:r>
            <a:r>
              <a:rPr lang="en-IN" sz="1200" dirty="0"/>
              <a:t>(20);</a:t>
            </a:r>
          </a:p>
          <a:p>
            <a:endParaRPr lang="en-IN" sz="1200" dirty="0"/>
          </a:p>
          <a:p>
            <a:r>
              <a:rPr lang="en-IN" sz="1200" dirty="0"/>
              <a:t>        </a:t>
            </a:r>
            <a:r>
              <a:rPr lang="en-IN" sz="1200" dirty="0" err="1"/>
              <a:t>JButton</a:t>
            </a:r>
            <a:r>
              <a:rPr lang="en-IN" sz="1200" dirty="0"/>
              <a:t> </a:t>
            </a:r>
            <a:r>
              <a:rPr lang="en-IN" sz="1200" dirty="0" err="1"/>
              <a:t>loginButton</a:t>
            </a:r>
            <a:r>
              <a:rPr lang="en-IN" sz="1200" dirty="0"/>
              <a:t> = new </a:t>
            </a:r>
            <a:r>
              <a:rPr lang="en-IN" sz="1200" dirty="0" err="1"/>
              <a:t>JButton</a:t>
            </a:r>
            <a:r>
              <a:rPr lang="en-IN" sz="1200" dirty="0"/>
              <a:t>("Sign In");</a:t>
            </a:r>
          </a:p>
          <a:p>
            <a:r>
              <a:rPr lang="en-IN" sz="1200" dirty="0"/>
              <a:t>        </a:t>
            </a:r>
            <a:r>
              <a:rPr lang="en-IN" sz="1200" dirty="0" err="1"/>
              <a:t>loginButton.addActionListener</a:t>
            </a:r>
            <a:r>
              <a:rPr lang="en-IN" sz="1200" dirty="0"/>
              <a:t>(new ActionListener() {</a:t>
            </a:r>
          </a:p>
          <a:p>
            <a:r>
              <a:rPr lang="en-IN" sz="1200" dirty="0"/>
              <a:t>            public void </a:t>
            </a:r>
            <a:r>
              <a:rPr lang="en-IN" sz="1200" dirty="0" err="1"/>
              <a:t>actionPerformed</a:t>
            </a:r>
            <a:r>
              <a:rPr lang="en-IN" sz="1200" dirty="0"/>
              <a:t>(</a:t>
            </a:r>
            <a:r>
              <a:rPr lang="en-IN" sz="1200" dirty="0" err="1"/>
              <a:t>ActionEvent</a:t>
            </a:r>
            <a:r>
              <a:rPr lang="en-IN" sz="1200" dirty="0"/>
              <a:t> e) {</a:t>
            </a:r>
          </a:p>
          <a:p>
            <a:r>
              <a:rPr lang="en-IN" sz="1200" dirty="0"/>
              <a:t>                String username = </a:t>
            </a:r>
            <a:r>
              <a:rPr lang="en-IN" sz="1200" dirty="0" err="1"/>
              <a:t>usernameField.getText</a:t>
            </a:r>
            <a:r>
              <a:rPr lang="en-IN" sz="1200" dirty="0"/>
              <a:t>();</a:t>
            </a:r>
          </a:p>
          <a:p>
            <a:r>
              <a:rPr lang="en-IN" sz="1200" dirty="0"/>
              <a:t>                String password = new String(</a:t>
            </a:r>
            <a:r>
              <a:rPr lang="en-IN" sz="1200" dirty="0" err="1"/>
              <a:t>passwordField.getPassword</a:t>
            </a:r>
            <a:r>
              <a:rPr lang="en-IN" sz="1200" dirty="0"/>
              <a:t>());</a:t>
            </a:r>
          </a:p>
          <a:p>
            <a:r>
              <a:rPr lang="en-IN" sz="1200" dirty="0"/>
              <a:t>                </a:t>
            </a:r>
            <a:r>
              <a:rPr lang="en-IN" sz="1200" dirty="0" err="1"/>
              <a:t>verifyLogin</a:t>
            </a:r>
            <a:r>
              <a:rPr lang="en-IN" sz="1200" dirty="0"/>
              <a:t>(username, password);</a:t>
            </a:r>
          </a:p>
          <a:p>
            <a:r>
              <a:rPr lang="en-IN" sz="1200" dirty="0"/>
              <a:t>            }</a:t>
            </a:r>
          </a:p>
          <a:p>
            <a:r>
              <a:rPr lang="en-IN" sz="1200" dirty="0"/>
              <a:t>        });</a:t>
            </a:r>
          </a:p>
          <a:p>
            <a:endParaRPr lang="en-IN" sz="1200" dirty="0"/>
          </a:p>
          <a:p>
            <a:r>
              <a:rPr lang="en-IN" sz="1200" dirty="0"/>
              <a:t>        </a:t>
            </a:r>
            <a:r>
              <a:rPr lang="en-IN" sz="1200" dirty="0" err="1"/>
              <a:t>JButton</a:t>
            </a:r>
            <a:r>
              <a:rPr lang="en-IN" sz="1200" dirty="0"/>
              <a:t> </a:t>
            </a:r>
            <a:r>
              <a:rPr lang="en-IN" sz="1200" dirty="0" err="1"/>
              <a:t>createUserButton</a:t>
            </a:r>
            <a:r>
              <a:rPr lang="en-IN" sz="1200" dirty="0"/>
              <a:t> = new </a:t>
            </a:r>
            <a:r>
              <a:rPr lang="en-IN" sz="1200" dirty="0" err="1"/>
              <a:t>JButton</a:t>
            </a:r>
            <a:r>
              <a:rPr lang="en-IN" sz="1200" dirty="0"/>
              <a:t>("Create User");</a:t>
            </a:r>
          </a:p>
          <a:p>
            <a:endParaRPr lang="en-IN" sz="1200" dirty="0"/>
          </a:p>
          <a:p>
            <a:r>
              <a:rPr lang="en-IN" sz="1200" dirty="0"/>
              <a:t>        </a:t>
            </a:r>
            <a:r>
              <a:rPr lang="en-IN" sz="1200" dirty="0" err="1"/>
              <a:t>createUserButton.addActionListener</a:t>
            </a:r>
            <a:r>
              <a:rPr lang="en-IN" sz="1200" dirty="0"/>
              <a:t>(new ActionListener() {</a:t>
            </a:r>
          </a:p>
          <a:p>
            <a:r>
              <a:rPr lang="en-IN" sz="1200" dirty="0"/>
              <a:t>            public void </a:t>
            </a:r>
            <a:r>
              <a:rPr lang="en-IN" sz="1200" dirty="0" err="1"/>
              <a:t>actionPerformed</a:t>
            </a:r>
            <a:r>
              <a:rPr lang="en-IN" sz="1200" dirty="0"/>
              <a:t>(</a:t>
            </a:r>
            <a:r>
              <a:rPr lang="en-IN" sz="1200" dirty="0" err="1"/>
              <a:t>ActionEvent</a:t>
            </a:r>
            <a:r>
              <a:rPr lang="en-IN" sz="1200" dirty="0"/>
              <a:t> e) {</a:t>
            </a:r>
          </a:p>
          <a:p>
            <a:r>
              <a:rPr lang="en-IN" sz="1200" dirty="0"/>
              <a:t>                dispose();</a:t>
            </a:r>
          </a:p>
          <a:p>
            <a:r>
              <a:rPr lang="en-IN" sz="1200" dirty="0"/>
              <a:t>                new </a:t>
            </a:r>
            <a:r>
              <a:rPr lang="en-IN" sz="1200" dirty="0" err="1"/>
              <a:t>CreateUserScreen</a:t>
            </a:r>
            <a:r>
              <a:rPr lang="en-IN" sz="1200" dirty="0"/>
              <a:t>();</a:t>
            </a:r>
          </a:p>
          <a:p>
            <a:r>
              <a:rPr lang="en-IN" sz="1200" dirty="0"/>
              <a:t>            }</a:t>
            </a:r>
          </a:p>
          <a:p>
            <a:r>
              <a:rPr lang="en-IN" sz="1200" dirty="0"/>
              <a:t>        });</a:t>
            </a:r>
          </a:p>
          <a:p>
            <a:endParaRPr lang="en-IN" sz="1200" dirty="0"/>
          </a:p>
          <a:p>
            <a:r>
              <a:rPr lang="en-IN" sz="1200" dirty="0"/>
              <a:t>        </a:t>
            </a:r>
            <a:r>
              <a:rPr lang="en-IN" sz="1200" dirty="0" err="1"/>
              <a:t>formPanel.add</a:t>
            </a:r>
            <a:r>
              <a:rPr lang="en-IN" sz="1200" dirty="0"/>
              <a:t>(</a:t>
            </a:r>
            <a:r>
              <a:rPr lang="en-IN" sz="1200" dirty="0" err="1"/>
              <a:t>usernameLabel</a:t>
            </a:r>
            <a:r>
              <a:rPr lang="en-IN" sz="1200" dirty="0"/>
              <a:t>);</a:t>
            </a:r>
          </a:p>
          <a:p>
            <a:r>
              <a:rPr lang="en-IN" sz="1200" dirty="0"/>
              <a:t>        </a:t>
            </a:r>
            <a:r>
              <a:rPr lang="en-IN" sz="1200" dirty="0" err="1"/>
              <a:t>formPanel.add</a:t>
            </a:r>
            <a:r>
              <a:rPr lang="en-IN" sz="1200" dirty="0"/>
              <a:t>(</a:t>
            </a:r>
            <a:r>
              <a:rPr lang="en-IN" sz="1200" dirty="0" err="1"/>
              <a:t>Box.createVerticalStrut</a:t>
            </a:r>
            <a:r>
              <a:rPr lang="en-IN" sz="1200" dirty="0"/>
              <a:t>(5)); // Add separation</a:t>
            </a:r>
          </a:p>
          <a:p>
            <a:r>
              <a:rPr lang="en-IN" sz="1200" dirty="0"/>
              <a:t>        </a:t>
            </a:r>
            <a:r>
              <a:rPr lang="en-IN" sz="1200" dirty="0" err="1"/>
              <a:t>formPanel.add</a:t>
            </a:r>
            <a:r>
              <a:rPr lang="en-IN" sz="1200" dirty="0"/>
              <a:t>(</a:t>
            </a:r>
            <a:r>
              <a:rPr lang="en-IN" sz="1200" dirty="0" err="1"/>
              <a:t>usernameField</a:t>
            </a:r>
            <a:r>
              <a:rPr lang="en-IN" sz="1200" dirty="0"/>
              <a:t>);</a:t>
            </a:r>
          </a:p>
          <a:p>
            <a:r>
              <a:rPr lang="en-IN" sz="1200" dirty="0"/>
              <a:t>        </a:t>
            </a:r>
            <a:r>
              <a:rPr lang="en-IN" sz="1200" dirty="0" err="1"/>
              <a:t>formPanel.add</a:t>
            </a:r>
            <a:r>
              <a:rPr lang="en-IN" sz="1200" dirty="0"/>
              <a:t>(</a:t>
            </a:r>
            <a:r>
              <a:rPr lang="en-IN" sz="1200" dirty="0" err="1"/>
              <a:t>Box.createVerticalStrut</a:t>
            </a:r>
            <a:r>
              <a:rPr lang="en-IN" sz="1200" dirty="0"/>
              <a:t>(10));</a:t>
            </a:r>
          </a:p>
          <a:p>
            <a:r>
              <a:rPr lang="en-IN" sz="1200" dirty="0"/>
              <a:t>        </a:t>
            </a:r>
            <a:r>
              <a:rPr lang="en-IN" sz="1200" dirty="0" err="1"/>
              <a:t>formPanel.add</a:t>
            </a:r>
            <a:r>
              <a:rPr lang="en-IN" sz="1200" dirty="0"/>
              <a:t>(</a:t>
            </a:r>
            <a:r>
              <a:rPr lang="en-IN" sz="1200" dirty="0" err="1"/>
              <a:t>passwordLabel</a:t>
            </a:r>
            <a:r>
              <a:rPr lang="en-IN" sz="1200" dirty="0"/>
              <a:t>);</a:t>
            </a:r>
          </a:p>
          <a:p>
            <a:r>
              <a:rPr lang="en-IN" sz="1200" dirty="0"/>
              <a:t>        </a:t>
            </a:r>
            <a:r>
              <a:rPr lang="en-IN" sz="1200" dirty="0" err="1"/>
              <a:t>formPanel.add</a:t>
            </a:r>
            <a:r>
              <a:rPr lang="en-IN" sz="1200" dirty="0"/>
              <a:t>(</a:t>
            </a:r>
            <a:r>
              <a:rPr lang="en-IN" sz="1200" dirty="0" err="1"/>
              <a:t>Box.createVerticalStrut</a:t>
            </a:r>
            <a:r>
              <a:rPr lang="en-IN" sz="1200" dirty="0"/>
              <a:t>(5)); // Add separation</a:t>
            </a:r>
          </a:p>
          <a:p>
            <a:r>
              <a:rPr lang="en-IN" sz="1200" dirty="0"/>
              <a:t>        </a:t>
            </a:r>
            <a:r>
              <a:rPr lang="en-IN" sz="1200" dirty="0" err="1"/>
              <a:t>formPanel.add</a:t>
            </a:r>
            <a:r>
              <a:rPr lang="en-IN" sz="1200" dirty="0"/>
              <a:t>(</a:t>
            </a:r>
            <a:r>
              <a:rPr lang="en-IN" sz="1200" dirty="0" err="1"/>
              <a:t>passwordField</a:t>
            </a:r>
            <a:r>
              <a:rPr lang="en-IN" sz="1200" dirty="0"/>
              <a:t>);</a:t>
            </a:r>
          </a:p>
          <a:p>
            <a:r>
              <a:rPr lang="en-IN" sz="1200" dirty="0"/>
              <a:t>        </a:t>
            </a:r>
            <a:r>
              <a:rPr lang="en-IN" sz="1200" dirty="0" err="1"/>
              <a:t>formPanel.add</a:t>
            </a:r>
            <a:r>
              <a:rPr lang="en-IN" sz="1200" dirty="0"/>
              <a:t>(</a:t>
            </a:r>
            <a:r>
              <a:rPr lang="en-IN" sz="1200" dirty="0" err="1"/>
              <a:t>Box.createVerticalStrut</a:t>
            </a:r>
            <a:r>
              <a:rPr lang="en-IN" sz="1200" dirty="0"/>
              <a:t>(20)); // Add separation</a:t>
            </a:r>
          </a:p>
          <a:p>
            <a:r>
              <a:rPr lang="en-IN" sz="1200" dirty="0"/>
              <a:t>        </a:t>
            </a:r>
            <a:r>
              <a:rPr lang="en-IN" sz="1200" dirty="0" err="1"/>
              <a:t>formPanel.add</a:t>
            </a:r>
            <a:r>
              <a:rPr lang="en-IN" sz="1200" dirty="0"/>
              <a:t>(</a:t>
            </a:r>
            <a:r>
              <a:rPr lang="en-IN" sz="1200" dirty="0" err="1"/>
              <a:t>loginButton</a:t>
            </a:r>
            <a:r>
              <a:rPr lang="en-IN" sz="1200" dirty="0"/>
              <a:t>);</a:t>
            </a:r>
          </a:p>
          <a:p>
            <a:r>
              <a:rPr lang="en-IN" sz="1200" dirty="0"/>
              <a:t>        </a:t>
            </a:r>
            <a:r>
              <a:rPr lang="en-IN" sz="1200" dirty="0" err="1"/>
              <a:t>formPanel.add</a:t>
            </a:r>
            <a:r>
              <a:rPr lang="en-IN" sz="1200" dirty="0"/>
              <a:t>(</a:t>
            </a:r>
            <a:r>
              <a:rPr lang="en-IN" sz="1200" dirty="0" err="1"/>
              <a:t>Box.createVerticalStrut</a:t>
            </a:r>
            <a:r>
              <a:rPr lang="en-IN" sz="1200" dirty="0"/>
              <a:t>(10));</a:t>
            </a:r>
          </a:p>
          <a:p>
            <a:r>
              <a:rPr lang="en-IN" sz="1200" dirty="0"/>
              <a:t>        </a:t>
            </a:r>
            <a:r>
              <a:rPr lang="en-IN" sz="1200" dirty="0" err="1"/>
              <a:t>formPanel.add</a:t>
            </a:r>
            <a:r>
              <a:rPr lang="en-IN" sz="1200" dirty="0"/>
              <a:t>(</a:t>
            </a:r>
            <a:r>
              <a:rPr lang="en-IN" sz="1200" dirty="0" err="1"/>
              <a:t>createUserButton</a:t>
            </a:r>
            <a:r>
              <a:rPr lang="en-IN" sz="1200" dirty="0"/>
              <a:t>);</a:t>
            </a:r>
          </a:p>
          <a:p>
            <a:endParaRPr lang="en-IN" sz="1200" dirty="0"/>
          </a:p>
          <a:p>
            <a:r>
              <a:rPr lang="en-IN" sz="1200" dirty="0"/>
              <a:t>        </a:t>
            </a:r>
            <a:r>
              <a:rPr lang="en-IN" sz="1200" dirty="0" err="1"/>
              <a:t>JPanel</a:t>
            </a:r>
            <a:r>
              <a:rPr lang="en-IN" sz="1200" dirty="0"/>
              <a:t> </a:t>
            </a:r>
            <a:r>
              <a:rPr lang="en-IN" sz="1200" dirty="0" err="1"/>
              <a:t>rightPanel</a:t>
            </a:r>
            <a:r>
              <a:rPr lang="en-IN" sz="1200" dirty="0"/>
              <a:t> = new </a:t>
            </a:r>
            <a:r>
              <a:rPr lang="en-IN" sz="1200" dirty="0" err="1"/>
              <a:t>JPanel</a:t>
            </a:r>
            <a:r>
              <a:rPr lang="en-IN" sz="1200" dirty="0"/>
              <a:t>(new </a:t>
            </a:r>
            <a:r>
              <a:rPr lang="en-IN" sz="1200" dirty="0" err="1"/>
              <a:t>FlowLayout</a:t>
            </a:r>
            <a:r>
              <a:rPr lang="en-IN" sz="1200" dirty="0"/>
              <a:t>(</a:t>
            </a:r>
            <a:r>
              <a:rPr lang="en-IN" sz="1200" dirty="0" err="1"/>
              <a:t>FlowLayout.CENTER</a:t>
            </a:r>
            <a:r>
              <a:rPr lang="en-IN" sz="1200" dirty="0"/>
              <a:t>));</a:t>
            </a:r>
          </a:p>
          <a:p>
            <a:r>
              <a:rPr lang="en-IN" sz="1200" dirty="0"/>
              <a:t>        </a:t>
            </a:r>
            <a:r>
              <a:rPr lang="en-IN" sz="1200" dirty="0" err="1"/>
              <a:t>rightPanel.setBackground</a:t>
            </a:r>
            <a:r>
              <a:rPr lang="en-IN" sz="1200" dirty="0"/>
              <a:t>(new </a:t>
            </a:r>
            <a:r>
              <a:rPr lang="en-IN" sz="1200" dirty="0" err="1"/>
              <a:t>Color</a:t>
            </a:r>
            <a:r>
              <a:rPr lang="en-IN" sz="1200" dirty="0"/>
              <a:t>(224, 236, 255));</a:t>
            </a:r>
          </a:p>
          <a:p>
            <a:r>
              <a:rPr lang="en-IN" sz="1200" dirty="0"/>
              <a:t>        </a:t>
            </a:r>
            <a:r>
              <a:rPr lang="en-IN" sz="1200" dirty="0" err="1"/>
              <a:t>rightPanel.setBorder</a:t>
            </a:r>
            <a:r>
              <a:rPr lang="en-IN" sz="1200" dirty="0"/>
              <a:t>(</a:t>
            </a:r>
            <a:r>
              <a:rPr lang="en-IN" sz="1200" dirty="0" err="1"/>
              <a:t>BorderFactory.createMatteBorder</a:t>
            </a:r>
            <a:r>
              <a:rPr lang="en-IN" sz="1200" dirty="0"/>
              <a:t>(0, 1, 0, 0, </a:t>
            </a:r>
            <a:r>
              <a:rPr lang="en-IN" sz="1200" dirty="0" err="1"/>
              <a:t>Color.GRAY</a:t>
            </a:r>
            <a:r>
              <a:rPr lang="en-IN" sz="1200" dirty="0"/>
              <a:t>)); // Add border on the right side</a:t>
            </a:r>
          </a:p>
          <a:p>
            <a:r>
              <a:rPr lang="en-IN" sz="1200" dirty="0"/>
              <a:t>        </a:t>
            </a:r>
            <a:r>
              <a:rPr lang="en-IN" sz="1200" dirty="0" err="1"/>
              <a:t>rightPanel.add</a:t>
            </a:r>
            <a:r>
              <a:rPr lang="en-IN" sz="1200" dirty="0"/>
              <a:t>(</a:t>
            </a:r>
            <a:r>
              <a:rPr lang="en-IN" sz="1200" dirty="0" err="1"/>
              <a:t>formPanel</a:t>
            </a:r>
            <a:r>
              <a:rPr lang="en-IN" sz="1200" dirty="0"/>
              <a:t>);</a:t>
            </a:r>
          </a:p>
        </p:txBody>
      </p:sp>
      <p:sp>
        <p:nvSpPr>
          <p:cNvPr id="5" name="TextBox 4">
            <a:extLst>
              <a:ext uri="{FF2B5EF4-FFF2-40B4-BE49-F238E27FC236}">
                <a16:creationId xmlns:a16="http://schemas.microsoft.com/office/drawing/2014/main" id="{D5092FA8-EE6B-84B4-083A-075684CF448E}"/>
              </a:ext>
            </a:extLst>
          </p:cNvPr>
          <p:cNvSpPr txBox="1"/>
          <p:nvPr/>
        </p:nvSpPr>
        <p:spPr>
          <a:xfrm>
            <a:off x="273050" y="9318248"/>
            <a:ext cx="5999956" cy="923330"/>
          </a:xfrm>
          <a:prstGeom prst="rect">
            <a:avLst/>
          </a:prstGeom>
          <a:noFill/>
        </p:spPr>
        <p:txBody>
          <a:bodyPr wrap="square">
            <a:spAutoFit/>
          </a:bodyPr>
          <a:lstStyle/>
          <a:p>
            <a:r>
              <a:rPr lang="en-IN" sz="1200" dirty="0" err="1"/>
              <a:t>contentPane.add</a:t>
            </a:r>
            <a:r>
              <a:rPr lang="en-IN" sz="1200" dirty="0"/>
              <a:t>(</a:t>
            </a:r>
            <a:r>
              <a:rPr lang="en-IN" sz="1200" dirty="0" err="1"/>
              <a:t>rightPanel</a:t>
            </a:r>
            <a:r>
              <a:rPr lang="en-IN" sz="1200" dirty="0"/>
              <a:t>, </a:t>
            </a:r>
            <a:r>
              <a:rPr lang="en-IN" sz="1200" dirty="0" err="1"/>
              <a:t>BorderLayout.CENTER</a:t>
            </a:r>
            <a:r>
              <a:rPr lang="en-IN" sz="1200" dirty="0"/>
              <a:t>);</a:t>
            </a:r>
          </a:p>
          <a:p>
            <a:endParaRPr lang="en-IN" sz="1200" dirty="0"/>
          </a:p>
          <a:p>
            <a:r>
              <a:rPr lang="en-IN" sz="1200" dirty="0"/>
              <a:t>        </a:t>
            </a:r>
            <a:r>
              <a:rPr lang="en-IN" sz="1200" dirty="0" err="1"/>
              <a:t>setContentPane</a:t>
            </a:r>
            <a:r>
              <a:rPr lang="en-IN" sz="1200" dirty="0"/>
              <a:t>(</a:t>
            </a:r>
            <a:r>
              <a:rPr lang="en-IN" sz="1200" dirty="0" err="1"/>
              <a:t>contentPane</a:t>
            </a:r>
            <a:r>
              <a:rPr lang="en-IN" sz="1200" dirty="0"/>
              <a:t>);</a:t>
            </a:r>
          </a:p>
          <a:p>
            <a:r>
              <a:rPr lang="en-IN" dirty="0"/>
              <a:t>    }</a:t>
            </a:r>
          </a:p>
        </p:txBody>
      </p:sp>
    </p:spTree>
    <p:extLst>
      <p:ext uri="{BB962C8B-B14F-4D97-AF65-F5344CB8AC3E}">
        <p14:creationId xmlns:p14="http://schemas.microsoft.com/office/powerpoint/2010/main" val="3109646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67F84-82A0-0A9A-01B7-CFEF7132C68B}"/>
              </a:ext>
            </a:extLst>
          </p:cNvPr>
          <p:cNvSpPr txBox="1"/>
          <p:nvPr/>
        </p:nvSpPr>
        <p:spPr>
          <a:xfrm>
            <a:off x="120650" y="0"/>
            <a:ext cx="7512050" cy="9971961"/>
          </a:xfrm>
          <a:prstGeom prst="rect">
            <a:avLst/>
          </a:prstGeom>
          <a:noFill/>
        </p:spPr>
        <p:txBody>
          <a:bodyPr wrap="square">
            <a:spAutoFit/>
          </a:bodyPr>
          <a:lstStyle/>
          <a:p>
            <a:r>
              <a:rPr lang="en-IN" dirty="0"/>
              <a:t> </a:t>
            </a:r>
            <a:r>
              <a:rPr lang="en-IN" sz="1200" dirty="0"/>
              <a:t>private void </a:t>
            </a:r>
            <a:r>
              <a:rPr lang="en-IN" sz="1200" dirty="0" err="1"/>
              <a:t>verifyLogin</a:t>
            </a:r>
            <a:r>
              <a:rPr lang="en-IN" sz="1200" dirty="0"/>
              <a:t>(String username, String password) {</a:t>
            </a:r>
          </a:p>
          <a:p>
            <a:r>
              <a:rPr lang="en-IN" sz="1200" dirty="0"/>
              <a:t>        try {</a:t>
            </a:r>
          </a:p>
          <a:p>
            <a:r>
              <a:rPr lang="en-IN" sz="1200" dirty="0"/>
              <a:t>            Connection </a:t>
            </a:r>
            <a:r>
              <a:rPr lang="en-IN" sz="1200" dirty="0" err="1"/>
              <a:t>connection</a:t>
            </a:r>
            <a:r>
              <a:rPr lang="en-IN" sz="1200" dirty="0"/>
              <a:t> = </a:t>
            </a:r>
            <a:r>
              <a:rPr lang="en-IN" sz="1200" dirty="0" err="1"/>
              <a:t>DriverManager.getConnection</a:t>
            </a:r>
            <a:r>
              <a:rPr lang="en-IN" sz="1200" dirty="0"/>
              <a:t>(DB_URL, DB_USER, DB_PASSWORD);</a:t>
            </a:r>
          </a:p>
          <a:p>
            <a:r>
              <a:rPr lang="en-IN" sz="1200" dirty="0"/>
              <a:t>            </a:t>
            </a:r>
            <a:r>
              <a:rPr lang="en-IN" sz="1200" dirty="0" err="1"/>
              <a:t>PreparedStatement</a:t>
            </a:r>
            <a:r>
              <a:rPr lang="en-IN" sz="1200" dirty="0"/>
              <a:t> statement = </a:t>
            </a:r>
            <a:r>
              <a:rPr lang="en-IN" sz="1200" dirty="0" err="1"/>
              <a:t>connection.prepareStatement</a:t>
            </a:r>
            <a:r>
              <a:rPr lang="en-IN" sz="1200" dirty="0"/>
              <a:t>("SELECT * FROM USER_DETAILS WHERE USERNAME = ? AND PASSWORD = ?");</a:t>
            </a:r>
          </a:p>
          <a:p>
            <a:r>
              <a:rPr lang="en-IN" sz="1200" dirty="0"/>
              <a:t>            </a:t>
            </a:r>
            <a:r>
              <a:rPr lang="en-IN" sz="1200" dirty="0" err="1"/>
              <a:t>statement.setString</a:t>
            </a:r>
            <a:r>
              <a:rPr lang="en-IN" sz="1200" dirty="0"/>
              <a:t>(1, username);</a:t>
            </a:r>
          </a:p>
          <a:p>
            <a:r>
              <a:rPr lang="en-IN" sz="1200" dirty="0"/>
              <a:t>            </a:t>
            </a:r>
            <a:r>
              <a:rPr lang="en-IN" sz="1200" dirty="0" err="1"/>
              <a:t>statement.setString</a:t>
            </a:r>
            <a:r>
              <a:rPr lang="en-IN" sz="1200" dirty="0"/>
              <a:t>(2, password);</a:t>
            </a:r>
          </a:p>
          <a:p>
            <a:endParaRPr lang="en-IN" sz="1200" dirty="0"/>
          </a:p>
          <a:p>
            <a:r>
              <a:rPr lang="en-IN" sz="1200" dirty="0"/>
              <a:t>            </a:t>
            </a:r>
            <a:r>
              <a:rPr lang="en-IN" sz="1200" dirty="0" err="1"/>
              <a:t>ResultSet</a:t>
            </a:r>
            <a:r>
              <a:rPr lang="en-IN" sz="1200" dirty="0"/>
              <a:t> </a:t>
            </a:r>
            <a:r>
              <a:rPr lang="en-IN" sz="1200" dirty="0" err="1"/>
              <a:t>resultSet</a:t>
            </a:r>
            <a:r>
              <a:rPr lang="en-IN" sz="1200" dirty="0"/>
              <a:t> = </a:t>
            </a:r>
            <a:r>
              <a:rPr lang="en-IN" sz="1200" dirty="0" err="1"/>
              <a:t>statement.executeQuery</a:t>
            </a:r>
            <a:r>
              <a:rPr lang="en-IN" sz="1200" dirty="0"/>
              <a:t>();</a:t>
            </a:r>
          </a:p>
          <a:p>
            <a:r>
              <a:rPr lang="en-IN" sz="1200" dirty="0"/>
              <a:t>            </a:t>
            </a:r>
            <a:r>
              <a:rPr lang="en-IN" sz="1200" dirty="0" err="1"/>
              <a:t>boolean</a:t>
            </a:r>
            <a:r>
              <a:rPr lang="en-IN" sz="1200" dirty="0"/>
              <a:t> </a:t>
            </a:r>
            <a:r>
              <a:rPr lang="en-IN" sz="1200" dirty="0" err="1"/>
              <a:t>loginSuccessful</a:t>
            </a:r>
            <a:r>
              <a:rPr lang="en-IN" sz="1200" dirty="0"/>
              <a:t> = </a:t>
            </a:r>
            <a:r>
              <a:rPr lang="en-IN" sz="1200" dirty="0" err="1"/>
              <a:t>resultSet.next</a:t>
            </a:r>
            <a:r>
              <a:rPr lang="en-IN" sz="1200" dirty="0"/>
              <a:t>();</a:t>
            </a:r>
          </a:p>
          <a:p>
            <a:endParaRPr lang="en-IN" sz="1200" dirty="0"/>
          </a:p>
          <a:p>
            <a:r>
              <a:rPr lang="en-IN" sz="1200" dirty="0"/>
              <a:t>            if (</a:t>
            </a:r>
            <a:r>
              <a:rPr lang="en-IN" sz="1200" dirty="0" err="1"/>
              <a:t>loginSuccessful</a:t>
            </a:r>
            <a:r>
              <a:rPr lang="en-IN" sz="1200" dirty="0"/>
              <a:t>) {</a:t>
            </a:r>
          </a:p>
          <a:p>
            <a:r>
              <a:rPr lang="en-IN" sz="1200" dirty="0"/>
              <a:t>                // Update </a:t>
            </a:r>
            <a:r>
              <a:rPr lang="en-IN" sz="1200" dirty="0" err="1"/>
              <a:t>isLoggedIn</a:t>
            </a:r>
            <a:r>
              <a:rPr lang="en-IN" sz="1200" dirty="0"/>
              <a:t> column to 'Y' for the logged-in user</a:t>
            </a:r>
          </a:p>
          <a:p>
            <a:r>
              <a:rPr lang="en-IN" sz="1200" dirty="0"/>
              <a:t>                </a:t>
            </a:r>
            <a:r>
              <a:rPr lang="en-IN" sz="1200" dirty="0" err="1"/>
              <a:t>PreparedStatement</a:t>
            </a:r>
            <a:r>
              <a:rPr lang="en-IN" sz="1200" dirty="0"/>
              <a:t> </a:t>
            </a:r>
            <a:r>
              <a:rPr lang="en-IN" sz="1200" dirty="0" err="1"/>
              <a:t>updateStatement</a:t>
            </a:r>
            <a:r>
              <a:rPr lang="en-IN" sz="1200" dirty="0"/>
              <a:t> = </a:t>
            </a:r>
            <a:r>
              <a:rPr lang="en-IN" sz="1200" dirty="0" err="1"/>
              <a:t>connection.prepareStatement</a:t>
            </a:r>
            <a:r>
              <a:rPr lang="en-IN" sz="1200" dirty="0"/>
              <a:t>("UPDATE USER_DETAILS SET </a:t>
            </a:r>
            <a:r>
              <a:rPr lang="en-IN" sz="1200" dirty="0" err="1"/>
              <a:t>isLoggedIn</a:t>
            </a:r>
            <a:r>
              <a:rPr lang="en-IN" sz="1200" dirty="0"/>
              <a:t> = 'Y' WHERE USERNAME = ?");</a:t>
            </a:r>
          </a:p>
          <a:p>
            <a:r>
              <a:rPr lang="en-IN" sz="1200" dirty="0"/>
              <a:t>                </a:t>
            </a:r>
            <a:r>
              <a:rPr lang="en-IN" sz="1200" dirty="0" err="1"/>
              <a:t>updateStatement.setString</a:t>
            </a:r>
            <a:r>
              <a:rPr lang="en-IN" sz="1200" dirty="0"/>
              <a:t>(1, username);</a:t>
            </a:r>
          </a:p>
          <a:p>
            <a:r>
              <a:rPr lang="en-IN" sz="1200" dirty="0"/>
              <a:t>                </a:t>
            </a:r>
            <a:r>
              <a:rPr lang="en-IN" sz="1200" dirty="0" err="1"/>
              <a:t>updateStatement.executeUpdate</a:t>
            </a:r>
            <a:r>
              <a:rPr lang="en-IN" sz="1200" dirty="0"/>
              <a:t>();</a:t>
            </a:r>
          </a:p>
          <a:p>
            <a:r>
              <a:rPr lang="en-IN" sz="1200" dirty="0"/>
              <a:t>                </a:t>
            </a:r>
            <a:r>
              <a:rPr lang="en-IN" sz="1200" dirty="0" err="1"/>
              <a:t>updateStatement.close</a:t>
            </a:r>
            <a:r>
              <a:rPr lang="en-IN" sz="1200" dirty="0"/>
              <a:t>();</a:t>
            </a:r>
          </a:p>
          <a:p>
            <a:endParaRPr lang="en-IN" sz="1200" dirty="0"/>
          </a:p>
          <a:p>
            <a:r>
              <a:rPr lang="en-IN" sz="1200" dirty="0"/>
              <a:t>                // Close the </a:t>
            </a:r>
            <a:r>
              <a:rPr lang="en-IN" sz="1200" dirty="0" err="1"/>
              <a:t>LoginSignUpScreen</a:t>
            </a:r>
            <a:endParaRPr lang="en-IN" sz="1200" dirty="0"/>
          </a:p>
          <a:p>
            <a:r>
              <a:rPr lang="en-IN" sz="1200" dirty="0"/>
              <a:t>                dispose();</a:t>
            </a:r>
          </a:p>
          <a:p>
            <a:endParaRPr lang="en-IN" sz="1200" dirty="0"/>
          </a:p>
          <a:p>
            <a:r>
              <a:rPr lang="en-IN" sz="1200" dirty="0"/>
              <a:t>                // Open the </a:t>
            </a:r>
            <a:r>
              <a:rPr lang="en-IN" sz="1200" dirty="0" err="1"/>
              <a:t>HomePage</a:t>
            </a:r>
            <a:r>
              <a:rPr lang="en-IN" sz="1200" dirty="0"/>
              <a:t> screen</a:t>
            </a:r>
          </a:p>
          <a:p>
            <a:r>
              <a:rPr lang="en-IN" sz="1200" dirty="0"/>
              <a:t>                </a:t>
            </a:r>
            <a:r>
              <a:rPr lang="en-IN" sz="1200" dirty="0" err="1"/>
              <a:t>HomePage</a:t>
            </a:r>
            <a:r>
              <a:rPr lang="en-IN" sz="1200" dirty="0"/>
              <a:t> </a:t>
            </a:r>
            <a:r>
              <a:rPr lang="en-IN" sz="1200" dirty="0" err="1"/>
              <a:t>homePage</a:t>
            </a:r>
            <a:r>
              <a:rPr lang="en-IN" sz="1200" dirty="0"/>
              <a:t> = new </a:t>
            </a:r>
            <a:r>
              <a:rPr lang="en-IN" sz="1200" dirty="0" err="1"/>
              <a:t>HomePage</a:t>
            </a:r>
            <a:r>
              <a:rPr lang="en-IN" sz="1200" dirty="0"/>
              <a:t>();</a:t>
            </a:r>
          </a:p>
          <a:p>
            <a:r>
              <a:rPr lang="en-IN" sz="1200" dirty="0"/>
              <a:t>                </a:t>
            </a:r>
            <a:r>
              <a:rPr lang="en-IN" sz="1200" dirty="0" err="1"/>
              <a:t>homePage.createAndShowGUI</a:t>
            </a:r>
            <a:r>
              <a:rPr lang="en-IN" sz="1200" dirty="0"/>
              <a:t>();</a:t>
            </a:r>
          </a:p>
          <a:p>
            <a:r>
              <a:rPr lang="en-IN" sz="1200" dirty="0"/>
              <a:t>            } else {</a:t>
            </a:r>
          </a:p>
          <a:p>
            <a:r>
              <a:rPr lang="en-IN" sz="1200" dirty="0"/>
              <a:t>                </a:t>
            </a:r>
            <a:r>
              <a:rPr lang="en-IN" sz="1200" dirty="0" err="1"/>
              <a:t>JOptionPane.showMessageDialog</a:t>
            </a:r>
            <a:r>
              <a:rPr lang="en-IN" sz="1200" dirty="0"/>
              <a:t>(this, "Invalid username or password. Please try again.");</a:t>
            </a:r>
          </a:p>
          <a:p>
            <a:r>
              <a:rPr lang="en-IN" sz="1200" dirty="0"/>
              <a:t>            }</a:t>
            </a:r>
          </a:p>
          <a:p>
            <a:endParaRPr lang="en-IN" sz="1200" dirty="0"/>
          </a:p>
          <a:p>
            <a:r>
              <a:rPr lang="en-IN" sz="1200" dirty="0"/>
              <a:t>            </a:t>
            </a:r>
            <a:r>
              <a:rPr lang="en-IN" sz="1200" dirty="0" err="1"/>
              <a:t>resultSet.close</a:t>
            </a:r>
            <a:r>
              <a:rPr lang="en-IN" sz="1200" dirty="0"/>
              <a:t>();</a:t>
            </a:r>
          </a:p>
          <a:p>
            <a:r>
              <a:rPr lang="en-IN" sz="1200" dirty="0"/>
              <a:t>            </a:t>
            </a:r>
            <a:r>
              <a:rPr lang="en-IN" sz="1200" dirty="0" err="1"/>
              <a:t>statement.close</a:t>
            </a:r>
            <a:r>
              <a:rPr lang="en-IN" sz="1200" dirty="0"/>
              <a:t>();</a:t>
            </a:r>
          </a:p>
          <a:p>
            <a:r>
              <a:rPr lang="en-IN" sz="1200" dirty="0"/>
              <a:t>            </a:t>
            </a:r>
            <a:r>
              <a:rPr lang="en-IN" sz="1200" dirty="0" err="1"/>
              <a:t>connection.close</a:t>
            </a:r>
            <a:r>
              <a:rPr lang="en-IN" sz="1200" dirty="0"/>
              <a:t>();</a:t>
            </a:r>
          </a:p>
          <a:p>
            <a:r>
              <a:rPr lang="en-IN" sz="1200" dirty="0"/>
              <a:t>        } catch (</a:t>
            </a:r>
            <a:r>
              <a:rPr lang="en-IN" sz="1200" dirty="0" err="1"/>
              <a:t>SQLException</a:t>
            </a:r>
            <a:r>
              <a:rPr lang="en-IN" sz="1200" dirty="0"/>
              <a:t> e) {</a:t>
            </a:r>
          </a:p>
          <a:p>
            <a:r>
              <a:rPr lang="en-IN" sz="1200" dirty="0"/>
              <a:t>            </a:t>
            </a:r>
            <a:r>
              <a:rPr lang="en-IN" sz="1200" dirty="0" err="1"/>
              <a:t>e.printStackTrace</a:t>
            </a:r>
            <a:r>
              <a:rPr lang="en-IN" sz="1200" dirty="0"/>
              <a:t>();</a:t>
            </a:r>
          </a:p>
          <a:p>
            <a:r>
              <a:rPr lang="en-IN" sz="1200" dirty="0"/>
              <a:t>        }</a:t>
            </a:r>
          </a:p>
          <a:p>
            <a:r>
              <a:rPr lang="en-IN" sz="1200" dirty="0"/>
              <a:t>    }</a:t>
            </a:r>
          </a:p>
          <a:p>
            <a:endParaRPr lang="en-IN" sz="1200" dirty="0"/>
          </a:p>
          <a:p>
            <a:r>
              <a:rPr lang="en-IN" sz="1200" dirty="0"/>
              <a:t>    public static void main(String[] </a:t>
            </a:r>
            <a:r>
              <a:rPr lang="en-IN" sz="1200" dirty="0" err="1"/>
              <a:t>args</a:t>
            </a:r>
            <a:r>
              <a:rPr lang="en-IN" sz="1200" dirty="0"/>
              <a:t>) {</a:t>
            </a:r>
          </a:p>
          <a:p>
            <a:r>
              <a:rPr lang="en-IN" sz="1200" dirty="0"/>
              <a:t>        </a:t>
            </a:r>
            <a:r>
              <a:rPr lang="en-IN" sz="1200" dirty="0" err="1"/>
              <a:t>SwingUtilities.invokeLater</a:t>
            </a:r>
            <a:r>
              <a:rPr lang="en-IN" sz="1200" dirty="0"/>
              <a:t>(new Runnable() {</a:t>
            </a:r>
          </a:p>
          <a:p>
            <a:r>
              <a:rPr lang="en-IN" sz="1200" dirty="0"/>
              <a:t>            public void run() {</a:t>
            </a:r>
          </a:p>
          <a:p>
            <a:r>
              <a:rPr lang="en-IN" sz="1200" dirty="0"/>
              <a:t>                try {</a:t>
            </a:r>
          </a:p>
          <a:p>
            <a:r>
              <a:rPr lang="en-IN" sz="1200" dirty="0"/>
              <a:t>                    // Set look and feel to the system default</a:t>
            </a:r>
          </a:p>
          <a:p>
            <a:r>
              <a:rPr lang="en-IN" sz="1200" dirty="0"/>
              <a:t>                    </a:t>
            </a:r>
            <a:r>
              <a:rPr lang="en-IN" sz="1200" dirty="0" err="1"/>
              <a:t>UIManager.setLookAndFeel</a:t>
            </a:r>
            <a:r>
              <a:rPr lang="en-IN" sz="1200" dirty="0"/>
              <a:t>(</a:t>
            </a:r>
            <a:r>
              <a:rPr lang="en-IN" sz="1200" dirty="0" err="1"/>
              <a:t>UIManager.getSystemLookAndFeelClassName</a:t>
            </a:r>
            <a:r>
              <a:rPr lang="en-IN" sz="1200" dirty="0"/>
              <a:t>());</a:t>
            </a:r>
          </a:p>
          <a:p>
            <a:r>
              <a:rPr lang="en-IN" sz="1200" dirty="0"/>
              <a:t>                } catch (Exception e) {</a:t>
            </a:r>
          </a:p>
          <a:p>
            <a:r>
              <a:rPr lang="en-IN" sz="1200" dirty="0"/>
              <a:t>                    </a:t>
            </a:r>
            <a:r>
              <a:rPr lang="en-IN" sz="1200" dirty="0" err="1"/>
              <a:t>e.printStackTrace</a:t>
            </a:r>
            <a:r>
              <a:rPr lang="en-IN" sz="1200" dirty="0"/>
              <a:t>();</a:t>
            </a:r>
          </a:p>
          <a:p>
            <a:r>
              <a:rPr lang="en-IN" sz="1200" dirty="0"/>
              <a:t>                }</a:t>
            </a:r>
          </a:p>
          <a:p>
            <a:endParaRPr lang="en-IN" sz="1200" dirty="0"/>
          </a:p>
          <a:p>
            <a:r>
              <a:rPr lang="en-IN" sz="1200" dirty="0"/>
              <a:t>                </a:t>
            </a:r>
            <a:r>
              <a:rPr lang="en-IN" sz="1200" dirty="0" err="1"/>
              <a:t>LoginSignUpScreen</a:t>
            </a:r>
            <a:r>
              <a:rPr lang="en-IN" sz="1200" dirty="0"/>
              <a:t> </a:t>
            </a:r>
            <a:r>
              <a:rPr lang="en-IN" sz="1200" dirty="0" err="1"/>
              <a:t>loginSignUpScreen</a:t>
            </a:r>
            <a:r>
              <a:rPr lang="en-IN" sz="1200" dirty="0"/>
              <a:t> = new </a:t>
            </a:r>
            <a:r>
              <a:rPr lang="en-IN" sz="1200" dirty="0" err="1"/>
              <a:t>LoginSignUpScreen</a:t>
            </a:r>
            <a:r>
              <a:rPr lang="en-IN" sz="1200" dirty="0"/>
              <a:t>();</a:t>
            </a:r>
          </a:p>
          <a:p>
            <a:r>
              <a:rPr lang="en-IN" sz="1200" dirty="0"/>
              <a:t>                </a:t>
            </a:r>
            <a:r>
              <a:rPr lang="en-IN" sz="1200" dirty="0" err="1"/>
              <a:t>loginSignUpScreen.setVisible</a:t>
            </a:r>
            <a:r>
              <a:rPr lang="en-IN" sz="1200" dirty="0"/>
              <a:t>(true);</a:t>
            </a:r>
          </a:p>
          <a:p>
            <a:r>
              <a:rPr lang="en-IN" sz="1200" dirty="0"/>
              <a:t>            }</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3075072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79F720-0156-2FD9-AF92-C8059ED44F37}"/>
              </a:ext>
            </a:extLst>
          </p:cNvPr>
          <p:cNvSpPr txBox="1"/>
          <p:nvPr/>
        </p:nvSpPr>
        <p:spPr>
          <a:xfrm flipH="1">
            <a:off x="2482850" y="552450"/>
            <a:ext cx="2316481" cy="369332"/>
          </a:xfrm>
          <a:prstGeom prst="rect">
            <a:avLst/>
          </a:prstGeom>
          <a:noFill/>
        </p:spPr>
        <p:txBody>
          <a:bodyPr wrap="square" rtlCol="0">
            <a:spAutoFit/>
          </a:bodyPr>
          <a:lstStyle/>
          <a:p>
            <a:r>
              <a:rPr lang="en-IN" dirty="0"/>
              <a:t>CODE FOR INSERT</a:t>
            </a:r>
          </a:p>
        </p:txBody>
      </p:sp>
      <p:sp>
        <p:nvSpPr>
          <p:cNvPr id="4" name="TextBox 3">
            <a:extLst>
              <a:ext uri="{FF2B5EF4-FFF2-40B4-BE49-F238E27FC236}">
                <a16:creationId xmlns:a16="http://schemas.microsoft.com/office/drawing/2014/main" id="{49EE51CC-0BED-7888-D378-D28C77CCEDFA}"/>
              </a:ext>
            </a:extLst>
          </p:cNvPr>
          <p:cNvSpPr txBox="1"/>
          <p:nvPr/>
        </p:nvSpPr>
        <p:spPr>
          <a:xfrm>
            <a:off x="146050" y="1238250"/>
            <a:ext cx="7435850" cy="7294305"/>
          </a:xfrm>
          <a:prstGeom prst="rect">
            <a:avLst/>
          </a:prstGeom>
          <a:noFill/>
        </p:spPr>
        <p:txBody>
          <a:bodyPr wrap="square">
            <a:spAutoFit/>
          </a:bodyPr>
          <a:lstStyle/>
          <a:p>
            <a:r>
              <a:rPr lang="en-IN" sz="1200" dirty="0"/>
              <a:t>import </a:t>
            </a:r>
            <a:r>
              <a:rPr lang="en-IN" sz="1200" dirty="0" err="1"/>
              <a:t>javax.swing</a:t>
            </a:r>
            <a:r>
              <a:rPr lang="en-IN" sz="1200" dirty="0"/>
              <a:t>.*;</a:t>
            </a:r>
          </a:p>
          <a:p>
            <a:r>
              <a:rPr lang="en-IN" sz="1200" dirty="0"/>
              <a:t>import </a:t>
            </a:r>
            <a:r>
              <a:rPr lang="en-IN" sz="1200" dirty="0" err="1"/>
              <a:t>java.awt</a:t>
            </a:r>
            <a:r>
              <a:rPr lang="en-IN" sz="1200" dirty="0"/>
              <a:t>.*;</a:t>
            </a:r>
          </a:p>
          <a:p>
            <a:r>
              <a:rPr lang="en-IN" sz="1200" dirty="0"/>
              <a:t>import </a:t>
            </a:r>
            <a:r>
              <a:rPr lang="en-IN" sz="1200" dirty="0" err="1"/>
              <a:t>java.awt.event.ActionEvent</a:t>
            </a:r>
            <a:r>
              <a:rPr lang="en-IN" sz="1200" dirty="0"/>
              <a:t>;</a:t>
            </a:r>
          </a:p>
          <a:p>
            <a:r>
              <a:rPr lang="en-IN" sz="1200" dirty="0"/>
              <a:t>import </a:t>
            </a:r>
            <a:r>
              <a:rPr lang="en-IN" sz="1200" dirty="0" err="1"/>
              <a:t>java.awt.event.ActionListener</a:t>
            </a:r>
            <a:r>
              <a:rPr lang="en-IN" sz="1200" dirty="0"/>
              <a:t>;</a:t>
            </a:r>
          </a:p>
          <a:p>
            <a:r>
              <a:rPr lang="en-IN" sz="1200" dirty="0"/>
              <a:t>import </a:t>
            </a:r>
            <a:r>
              <a:rPr lang="en-IN" sz="1200" dirty="0" err="1"/>
              <a:t>java.sql</a:t>
            </a:r>
            <a:r>
              <a:rPr lang="en-IN" sz="1200" dirty="0"/>
              <a:t>.*;</a:t>
            </a:r>
          </a:p>
          <a:p>
            <a:endParaRPr lang="en-IN" sz="1200" dirty="0"/>
          </a:p>
          <a:p>
            <a:r>
              <a:rPr lang="en-IN" sz="1200" dirty="0"/>
              <a:t>public class </a:t>
            </a:r>
            <a:r>
              <a:rPr lang="en-IN" sz="1200" dirty="0" err="1"/>
              <a:t>InsertReview</a:t>
            </a:r>
            <a:r>
              <a:rPr lang="en-IN" sz="1200" dirty="0"/>
              <a:t> {</a:t>
            </a:r>
          </a:p>
          <a:p>
            <a:r>
              <a:rPr lang="en-IN" sz="1200" dirty="0"/>
              <a:t>    private </a:t>
            </a:r>
            <a:r>
              <a:rPr lang="en-IN" sz="1200" dirty="0" err="1"/>
              <a:t>JFrame</a:t>
            </a:r>
            <a:r>
              <a:rPr lang="en-IN" sz="1200" dirty="0"/>
              <a:t> frame;</a:t>
            </a:r>
          </a:p>
          <a:p>
            <a:r>
              <a:rPr lang="en-IN" sz="1200" dirty="0"/>
              <a:t>    private </a:t>
            </a:r>
            <a:r>
              <a:rPr lang="en-IN" sz="1200" dirty="0" err="1"/>
              <a:t>JPanel</a:t>
            </a:r>
            <a:r>
              <a:rPr lang="en-IN" sz="1200" dirty="0"/>
              <a:t> </a:t>
            </a:r>
            <a:r>
              <a:rPr lang="en-IN" sz="1200" dirty="0" err="1"/>
              <a:t>mainPanel</a:t>
            </a:r>
            <a:r>
              <a:rPr lang="en-IN" sz="1200" dirty="0"/>
              <a:t>;</a:t>
            </a:r>
          </a:p>
          <a:p>
            <a:r>
              <a:rPr lang="en-IN" sz="1200" dirty="0"/>
              <a:t>    private </a:t>
            </a:r>
            <a:r>
              <a:rPr lang="en-IN" sz="1200" dirty="0" err="1"/>
              <a:t>JTextField</a:t>
            </a:r>
            <a:r>
              <a:rPr lang="en-IN" sz="1200" dirty="0"/>
              <a:t> </a:t>
            </a:r>
            <a:r>
              <a:rPr lang="en-IN" sz="1200" dirty="0" err="1"/>
              <a:t>drugNameTextField</a:t>
            </a:r>
            <a:r>
              <a:rPr lang="en-IN" sz="1200" dirty="0"/>
              <a:t>;</a:t>
            </a:r>
          </a:p>
          <a:p>
            <a:r>
              <a:rPr lang="en-IN" sz="1200" dirty="0"/>
              <a:t>    private </a:t>
            </a:r>
            <a:r>
              <a:rPr lang="en-IN" sz="1200" dirty="0" err="1"/>
              <a:t>JTextField</a:t>
            </a:r>
            <a:r>
              <a:rPr lang="en-IN" sz="1200" dirty="0"/>
              <a:t> </a:t>
            </a:r>
            <a:r>
              <a:rPr lang="en-IN" sz="1200" dirty="0" err="1"/>
              <a:t>priceTextField</a:t>
            </a:r>
            <a:r>
              <a:rPr lang="en-IN" sz="1200" dirty="0"/>
              <a:t>;</a:t>
            </a:r>
          </a:p>
          <a:p>
            <a:r>
              <a:rPr lang="en-IN" sz="1200" dirty="0"/>
              <a:t>    private </a:t>
            </a:r>
            <a:r>
              <a:rPr lang="en-IN" sz="1200" dirty="0" err="1"/>
              <a:t>JTextField</a:t>
            </a:r>
            <a:r>
              <a:rPr lang="en-IN" sz="1200" dirty="0"/>
              <a:t> </a:t>
            </a:r>
            <a:r>
              <a:rPr lang="en-IN" sz="1200" dirty="0" err="1"/>
              <a:t>categoryTextField</a:t>
            </a:r>
            <a:r>
              <a:rPr lang="en-IN" sz="1200" dirty="0"/>
              <a:t>;</a:t>
            </a:r>
          </a:p>
          <a:p>
            <a:r>
              <a:rPr lang="en-IN" sz="1200" dirty="0"/>
              <a:t>    private </a:t>
            </a:r>
            <a:r>
              <a:rPr lang="en-IN" sz="1200" dirty="0" err="1"/>
              <a:t>JTextArea</a:t>
            </a:r>
            <a:r>
              <a:rPr lang="en-IN" sz="1200" dirty="0"/>
              <a:t> </a:t>
            </a:r>
            <a:r>
              <a:rPr lang="en-IN" sz="1200" dirty="0" err="1"/>
              <a:t>drugDescriptionTextArea</a:t>
            </a:r>
            <a:r>
              <a:rPr lang="en-IN" sz="1200" dirty="0"/>
              <a:t>;</a:t>
            </a:r>
          </a:p>
          <a:p>
            <a:r>
              <a:rPr lang="en-IN" sz="1200" dirty="0"/>
              <a:t>    private </a:t>
            </a:r>
            <a:r>
              <a:rPr lang="en-IN" sz="1200" dirty="0" err="1"/>
              <a:t>JTextField</a:t>
            </a:r>
            <a:r>
              <a:rPr lang="en-IN" sz="1200" dirty="0"/>
              <a:t> </a:t>
            </a:r>
            <a:r>
              <a:rPr lang="en-IN" sz="1200" dirty="0" err="1"/>
              <a:t>docNameTextField</a:t>
            </a:r>
            <a:r>
              <a:rPr lang="en-IN" sz="1200" dirty="0"/>
              <a:t>;</a:t>
            </a:r>
          </a:p>
          <a:p>
            <a:r>
              <a:rPr lang="en-IN" sz="1200" dirty="0"/>
              <a:t>    private </a:t>
            </a:r>
            <a:r>
              <a:rPr lang="en-IN" sz="1200" dirty="0" err="1"/>
              <a:t>JTextField</a:t>
            </a:r>
            <a:r>
              <a:rPr lang="en-IN" sz="1200" dirty="0"/>
              <a:t> </a:t>
            </a:r>
            <a:r>
              <a:rPr lang="en-IN" sz="1200" dirty="0" err="1"/>
              <a:t>specializationTextField</a:t>
            </a:r>
            <a:r>
              <a:rPr lang="en-IN" sz="1200" dirty="0"/>
              <a:t>;</a:t>
            </a:r>
          </a:p>
          <a:p>
            <a:r>
              <a:rPr lang="en-IN" sz="1200" dirty="0"/>
              <a:t>    private </a:t>
            </a:r>
            <a:r>
              <a:rPr lang="en-IN" sz="1200" dirty="0" err="1"/>
              <a:t>JTextField</a:t>
            </a:r>
            <a:r>
              <a:rPr lang="en-IN" sz="1200" dirty="0"/>
              <a:t> </a:t>
            </a:r>
            <a:r>
              <a:rPr lang="en-IN" sz="1200" dirty="0" err="1"/>
              <a:t>contactDetailsTextField</a:t>
            </a:r>
            <a:r>
              <a:rPr lang="en-IN" sz="1200" dirty="0"/>
              <a:t>;</a:t>
            </a:r>
          </a:p>
          <a:p>
            <a:r>
              <a:rPr lang="en-IN" sz="1200" dirty="0"/>
              <a:t>    private </a:t>
            </a:r>
            <a:r>
              <a:rPr lang="en-IN" sz="1200" dirty="0" err="1"/>
              <a:t>JTextArea</a:t>
            </a:r>
            <a:r>
              <a:rPr lang="en-IN" sz="1200" dirty="0"/>
              <a:t> </a:t>
            </a:r>
            <a:r>
              <a:rPr lang="en-IN" sz="1200" dirty="0" err="1"/>
              <a:t>diagnosisTextArea</a:t>
            </a:r>
            <a:r>
              <a:rPr lang="en-IN" sz="1200" dirty="0"/>
              <a:t>;</a:t>
            </a:r>
          </a:p>
          <a:p>
            <a:r>
              <a:rPr lang="en-IN" sz="1200" dirty="0"/>
              <a:t>    private </a:t>
            </a:r>
            <a:r>
              <a:rPr lang="en-IN" sz="1200" dirty="0" err="1"/>
              <a:t>JTextArea</a:t>
            </a:r>
            <a:r>
              <a:rPr lang="en-IN" sz="1200" dirty="0"/>
              <a:t> </a:t>
            </a:r>
            <a:r>
              <a:rPr lang="en-IN" sz="1200" dirty="0" err="1"/>
              <a:t>reviewTextArea</a:t>
            </a:r>
            <a:r>
              <a:rPr lang="en-IN" sz="1200" dirty="0"/>
              <a:t>;</a:t>
            </a:r>
          </a:p>
          <a:p>
            <a:r>
              <a:rPr lang="en-IN" sz="1200" dirty="0"/>
              <a:t>    private </a:t>
            </a:r>
            <a:r>
              <a:rPr lang="en-IN" sz="1200" dirty="0" err="1"/>
              <a:t>JTextField</a:t>
            </a:r>
            <a:r>
              <a:rPr lang="en-IN" sz="1200" dirty="0"/>
              <a:t> </a:t>
            </a:r>
            <a:r>
              <a:rPr lang="en-IN" sz="1200" dirty="0" err="1"/>
              <a:t>ratingTextField</a:t>
            </a:r>
            <a:r>
              <a:rPr lang="en-IN" sz="1200" dirty="0"/>
              <a:t>;</a:t>
            </a:r>
          </a:p>
          <a:p>
            <a:r>
              <a:rPr lang="en-IN" sz="1200" dirty="0"/>
              <a:t>    private </a:t>
            </a:r>
            <a:r>
              <a:rPr lang="en-IN" sz="1200" dirty="0" err="1"/>
              <a:t>JCheckBox</a:t>
            </a:r>
            <a:r>
              <a:rPr lang="en-IN" sz="1200" dirty="0"/>
              <a:t> </a:t>
            </a:r>
            <a:r>
              <a:rPr lang="en-IN" sz="1200" dirty="0" err="1"/>
              <a:t>recommendCheckBox</a:t>
            </a:r>
            <a:r>
              <a:rPr lang="en-IN" sz="1200" dirty="0"/>
              <a:t>;</a:t>
            </a:r>
          </a:p>
          <a:p>
            <a:r>
              <a:rPr lang="en-IN" sz="1200" dirty="0"/>
              <a:t>    private </a:t>
            </a:r>
            <a:r>
              <a:rPr lang="en-IN" sz="1200" dirty="0" err="1"/>
              <a:t>JTextField</a:t>
            </a:r>
            <a:r>
              <a:rPr lang="en-IN" sz="1200" dirty="0"/>
              <a:t> </a:t>
            </a:r>
            <a:r>
              <a:rPr lang="en-IN" sz="1200" dirty="0" err="1"/>
              <a:t>effectTextField</a:t>
            </a:r>
            <a:r>
              <a:rPr lang="en-IN" sz="1200" dirty="0"/>
              <a:t>;</a:t>
            </a:r>
          </a:p>
          <a:p>
            <a:r>
              <a:rPr lang="en-IN" sz="1200" dirty="0"/>
              <a:t>    private </a:t>
            </a:r>
            <a:r>
              <a:rPr lang="en-IN" sz="1200" dirty="0" err="1"/>
              <a:t>JTextField</a:t>
            </a:r>
            <a:r>
              <a:rPr lang="en-IN" sz="1200" dirty="0"/>
              <a:t> </a:t>
            </a:r>
            <a:r>
              <a:rPr lang="en-IN" sz="1200" dirty="0" err="1"/>
              <a:t>symptomTextField</a:t>
            </a:r>
            <a:r>
              <a:rPr lang="en-IN" sz="1200" dirty="0"/>
              <a:t>;</a:t>
            </a:r>
          </a:p>
          <a:p>
            <a:r>
              <a:rPr lang="en-IN" sz="1200" dirty="0"/>
              <a:t>    private </a:t>
            </a:r>
            <a:r>
              <a:rPr lang="en-IN" sz="1200" dirty="0" err="1"/>
              <a:t>JButton</a:t>
            </a:r>
            <a:r>
              <a:rPr lang="en-IN" sz="1200" dirty="0"/>
              <a:t> </a:t>
            </a:r>
            <a:r>
              <a:rPr lang="en-IN" sz="1200" dirty="0" err="1"/>
              <a:t>submitButton</a:t>
            </a:r>
            <a:r>
              <a:rPr lang="en-IN" sz="1200" dirty="0"/>
              <a:t>;</a:t>
            </a:r>
          </a:p>
          <a:p>
            <a:r>
              <a:rPr lang="en-IN" sz="1200" dirty="0"/>
              <a:t>    private </a:t>
            </a:r>
            <a:r>
              <a:rPr lang="en-IN" sz="1200" dirty="0" err="1"/>
              <a:t>JButton</a:t>
            </a:r>
            <a:r>
              <a:rPr lang="en-IN" sz="1200" dirty="0"/>
              <a:t> </a:t>
            </a:r>
            <a:r>
              <a:rPr lang="en-IN" sz="1200" dirty="0" err="1"/>
              <a:t>backButton</a:t>
            </a:r>
            <a:r>
              <a:rPr lang="en-IN" sz="1200" dirty="0"/>
              <a:t>;</a:t>
            </a:r>
          </a:p>
          <a:p>
            <a:endParaRPr lang="en-IN" sz="1200" dirty="0"/>
          </a:p>
          <a:p>
            <a:r>
              <a:rPr lang="en-IN" sz="1200" dirty="0"/>
              <a:t>    public </a:t>
            </a:r>
            <a:r>
              <a:rPr lang="en-IN" sz="1200" dirty="0" err="1"/>
              <a:t>InsertReview</a:t>
            </a:r>
            <a:r>
              <a:rPr lang="en-IN" sz="1200" dirty="0"/>
              <a:t>() {</a:t>
            </a:r>
          </a:p>
          <a:p>
            <a:r>
              <a:rPr lang="en-IN" sz="1200" dirty="0"/>
              <a:t>        </a:t>
            </a:r>
            <a:r>
              <a:rPr lang="en-IN" sz="1200" dirty="0" err="1"/>
              <a:t>createGUI</a:t>
            </a:r>
            <a:r>
              <a:rPr lang="en-IN" sz="1200" dirty="0"/>
              <a:t>();</a:t>
            </a:r>
          </a:p>
          <a:p>
            <a:r>
              <a:rPr lang="en-IN" sz="1200" dirty="0"/>
              <a:t>        </a:t>
            </a:r>
            <a:r>
              <a:rPr lang="en-IN" sz="1200" dirty="0" err="1"/>
              <a:t>createListeners</a:t>
            </a:r>
            <a:r>
              <a:rPr lang="en-IN" sz="1200" dirty="0"/>
              <a:t>();</a:t>
            </a:r>
          </a:p>
          <a:p>
            <a:r>
              <a:rPr lang="en-IN" sz="1200" dirty="0"/>
              <a:t>    }</a:t>
            </a:r>
          </a:p>
          <a:p>
            <a:endParaRPr lang="en-IN" sz="1200" dirty="0"/>
          </a:p>
          <a:p>
            <a:r>
              <a:rPr lang="en-IN" sz="1200" dirty="0"/>
              <a:t>    private void </a:t>
            </a:r>
            <a:r>
              <a:rPr lang="en-IN" sz="1200" dirty="0" err="1"/>
              <a:t>createGUI</a:t>
            </a:r>
            <a:r>
              <a:rPr lang="en-IN" sz="1200" dirty="0"/>
              <a:t>() {</a:t>
            </a:r>
          </a:p>
          <a:p>
            <a:r>
              <a:rPr lang="en-IN" sz="1200" dirty="0"/>
              <a:t>        // Create the main frame</a:t>
            </a:r>
          </a:p>
          <a:p>
            <a:r>
              <a:rPr lang="en-IN" sz="1200" dirty="0"/>
              <a:t>        frame = new </a:t>
            </a:r>
            <a:r>
              <a:rPr lang="en-IN" sz="1200" dirty="0" err="1"/>
              <a:t>JFrame</a:t>
            </a:r>
            <a:r>
              <a:rPr lang="en-IN" sz="1200" dirty="0"/>
              <a:t>("Insert Review");</a:t>
            </a:r>
          </a:p>
          <a:p>
            <a:r>
              <a:rPr lang="en-IN" sz="1200" dirty="0"/>
              <a:t>        </a:t>
            </a:r>
            <a:r>
              <a:rPr lang="en-IN" sz="1200" dirty="0" err="1"/>
              <a:t>frame.setDefaultCloseOperation</a:t>
            </a:r>
            <a:r>
              <a:rPr lang="en-IN" sz="1200" dirty="0"/>
              <a:t>(</a:t>
            </a:r>
            <a:r>
              <a:rPr lang="en-IN" sz="1200" dirty="0" err="1"/>
              <a:t>JFrame.EXIT_ON_CLOSE</a:t>
            </a:r>
            <a:r>
              <a:rPr lang="en-IN" sz="1200" dirty="0"/>
              <a:t>);</a:t>
            </a:r>
          </a:p>
          <a:p>
            <a:r>
              <a:rPr lang="en-IN" sz="1200" dirty="0"/>
              <a:t>        </a:t>
            </a:r>
          </a:p>
          <a:p>
            <a:endParaRPr lang="en-IN" sz="1200" dirty="0"/>
          </a:p>
          <a:p>
            <a:r>
              <a:rPr lang="en-IN" sz="1200" dirty="0"/>
              <a:t>        // Create the main panel</a:t>
            </a:r>
          </a:p>
          <a:p>
            <a:r>
              <a:rPr lang="en-IN" sz="1200" dirty="0"/>
              <a:t>        </a:t>
            </a:r>
            <a:r>
              <a:rPr lang="en-IN" sz="1200" dirty="0" err="1"/>
              <a:t>mainPanel</a:t>
            </a:r>
            <a:r>
              <a:rPr lang="en-IN" sz="1200" dirty="0"/>
              <a:t> = new </a:t>
            </a:r>
            <a:r>
              <a:rPr lang="en-IN" sz="1200" dirty="0" err="1"/>
              <a:t>JPanel</a:t>
            </a:r>
            <a:r>
              <a:rPr lang="en-IN" sz="1200" dirty="0"/>
              <a:t>();</a:t>
            </a:r>
          </a:p>
          <a:p>
            <a:r>
              <a:rPr lang="en-IN" sz="1200" dirty="0"/>
              <a:t>        </a:t>
            </a:r>
            <a:r>
              <a:rPr lang="en-IN" sz="1200" dirty="0" err="1"/>
              <a:t>mainPanel.setLayout</a:t>
            </a:r>
            <a:r>
              <a:rPr lang="en-IN" sz="1200" dirty="0"/>
              <a:t>(new </a:t>
            </a:r>
            <a:r>
              <a:rPr lang="en-IN" sz="1200" dirty="0" err="1"/>
              <a:t>GridLayout</a:t>
            </a:r>
            <a:r>
              <a:rPr lang="en-IN" sz="1200" dirty="0"/>
              <a:t>(14, 2, 10, 8));</a:t>
            </a:r>
          </a:p>
        </p:txBody>
      </p:sp>
    </p:spTree>
    <p:extLst>
      <p:ext uri="{BB962C8B-B14F-4D97-AF65-F5344CB8AC3E}">
        <p14:creationId xmlns:p14="http://schemas.microsoft.com/office/powerpoint/2010/main" val="2841040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FD5E40-F871-6D73-26CA-4D4DF9316047}"/>
              </a:ext>
            </a:extLst>
          </p:cNvPr>
          <p:cNvSpPr txBox="1"/>
          <p:nvPr/>
        </p:nvSpPr>
        <p:spPr>
          <a:xfrm>
            <a:off x="196850" y="476250"/>
            <a:ext cx="7512050" cy="9140964"/>
          </a:xfrm>
          <a:prstGeom prst="rect">
            <a:avLst/>
          </a:prstGeom>
          <a:noFill/>
        </p:spPr>
        <p:txBody>
          <a:bodyPr wrap="square">
            <a:spAutoFit/>
          </a:bodyPr>
          <a:lstStyle/>
          <a:p>
            <a:r>
              <a:rPr lang="en-IN" sz="1200" dirty="0"/>
              <a:t>// Create the form components</a:t>
            </a:r>
          </a:p>
          <a:p>
            <a:r>
              <a:rPr lang="en-IN" sz="1200" dirty="0"/>
              <a:t>        </a:t>
            </a:r>
            <a:r>
              <a:rPr lang="en-IN" sz="1200" dirty="0" err="1"/>
              <a:t>JLabel</a:t>
            </a:r>
            <a:r>
              <a:rPr lang="en-IN" sz="1200" dirty="0"/>
              <a:t> </a:t>
            </a:r>
            <a:r>
              <a:rPr lang="en-IN" sz="1200" dirty="0" err="1"/>
              <a:t>drugNameLabel</a:t>
            </a:r>
            <a:r>
              <a:rPr lang="en-IN" sz="1200" dirty="0"/>
              <a:t> = new </a:t>
            </a:r>
            <a:r>
              <a:rPr lang="en-IN" sz="1200" dirty="0" err="1"/>
              <a:t>JLabel</a:t>
            </a:r>
            <a:r>
              <a:rPr lang="en-IN" sz="1200" dirty="0"/>
              <a:t>("Drug Name:");</a:t>
            </a:r>
          </a:p>
          <a:p>
            <a:r>
              <a:rPr lang="en-IN" sz="1200" dirty="0"/>
              <a:t>        </a:t>
            </a:r>
            <a:r>
              <a:rPr lang="en-IN" sz="1200" dirty="0" err="1"/>
              <a:t>drugNameTextField</a:t>
            </a:r>
            <a:r>
              <a:rPr lang="en-IN" sz="1200" dirty="0"/>
              <a:t> = new </a:t>
            </a:r>
            <a:r>
              <a:rPr lang="en-IN" sz="1200" dirty="0" err="1"/>
              <a:t>JTextField</a:t>
            </a:r>
            <a:r>
              <a:rPr lang="en-IN" sz="1200" dirty="0"/>
              <a:t>(20);</a:t>
            </a:r>
          </a:p>
          <a:p>
            <a:r>
              <a:rPr lang="en-IN" sz="1200" dirty="0"/>
              <a:t>        </a:t>
            </a:r>
            <a:r>
              <a:rPr lang="en-IN" sz="1200" dirty="0" err="1"/>
              <a:t>JLabel</a:t>
            </a:r>
            <a:r>
              <a:rPr lang="en-IN" sz="1200" dirty="0"/>
              <a:t> </a:t>
            </a:r>
            <a:r>
              <a:rPr lang="en-IN" sz="1200" dirty="0" err="1"/>
              <a:t>priceLabel</a:t>
            </a:r>
            <a:r>
              <a:rPr lang="en-IN" sz="1200" dirty="0"/>
              <a:t> = new </a:t>
            </a:r>
            <a:r>
              <a:rPr lang="en-IN" sz="1200" dirty="0" err="1"/>
              <a:t>JLabel</a:t>
            </a:r>
            <a:r>
              <a:rPr lang="en-IN" sz="1200" dirty="0"/>
              <a:t>("Price:");</a:t>
            </a:r>
          </a:p>
          <a:p>
            <a:r>
              <a:rPr lang="en-IN" sz="1200" dirty="0"/>
              <a:t>        </a:t>
            </a:r>
            <a:r>
              <a:rPr lang="en-IN" sz="1200" dirty="0" err="1"/>
              <a:t>priceTextField</a:t>
            </a:r>
            <a:r>
              <a:rPr lang="en-IN" sz="1200" dirty="0"/>
              <a:t> = new </a:t>
            </a:r>
            <a:r>
              <a:rPr lang="en-IN" sz="1200" dirty="0" err="1"/>
              <a:t>JTextField</a:t>
            </a:r>
            <a:r>
              <a:rPr lang="en-IN" sz="1200" dirty="0"/>
              <a:t>(20);</a:t>
            </a:r>
          </a:p>
          <a:p>
            <a:r>
              <a:rPr lang="en-IN" sz="1200" dirty="0"/>
              <a:t>        </a:t>
            </a:r>
            <a:r>
              <a:rPr lang="en-IN" sz="1200" dirty="0" err="1"/>
              <a:t>JLabel</a:t>
            </a:r>
            <a:r>
              <a:rPr lang="en-IN" sz="1200" dirty="0"/>
              <a:t> </a:t>
            </a:r>
            <a:r>
              <a:rPr lang="en-IN" sz="1200" dirty="0" err="1"/>
              <a:t>categoryLabel</a:t>
            </a:r>
            <a:r>
              <a:rPr lang="en-IN" sz="1200" dirty="0"/>
              <a:t> = new </a:t>
            </a:r>
            <a:r>
              <a:rPr lang="en-IN" sz="1200" dirty="0" err="1"/>
              <a:t>JLabel</a:t>
            </a:r>
            <a:r>
              <a:rPr lang="en-IN" sz="1200" dirty="0"/>
              <a:t>("Category:");</a:t>
            </a:r>
          </a:p>
          <a:p>
            <a:r>
              <a:rPr lang="en-IN" sz="1200" dirty="0"/>
              <a:t>        </a:t>
            </a:r>
            <a:r>
              <a:rPr lang="en-IN" sz="1200" dirty="0" err="1"/>
              <a:t>categoryTextField</a:t>
            </a:r>
            <a:r>
              <a:rPr lang="en-IN" sz="1200" dirty="0"/>
              <a:t> = new </a:t>
            </a:r>
            <a:r>
              <a:rPr lang="en-IN" sz="1200" dirty="0" err="1"/>
              <a:t>JTextField</a:t>
            </a:r>
            <a:r>
              <a:rPr lang="en-IN" sz="1200" dirty="0"/>
              <a:t>(20);</a:t>
            </a:r>
          </a:p>
          <a:p>
            <a:r>
              <a:rPr lang="en-IN" sz="1200" dirty="0"/>
              <a:t>        </a:t>
            </a:r>
            <a:r>
              <a:rPr lang="en-IN" sz="1200" dirty="0" err="1"/>
              <a:t>JLabel</a:t>
            </a:r>
            <a:r>
              <a:rPr lang="en-IN" sz="1200" dirty="0"/>
              <a:t> </a:t>
            </a:r>
            <a:r>
              <a:rPr lang="en-IN" sz="1200" dirty="0" err="1"/>
              <a:t>drugDescriptionLabel</a:t>
            </a:r>
            <a:r>
              <a:rPr lang="en-IN" sz="1200" dirty="0"/>
              <a:t> = new </a:t>
            </a:r>
            <a:r>
              <a:rPr lang="en-IN" sz="1200" dirty="0" err="1"/>
              <a:t>JLabel</a:t>
            </a:r>
            <a:r>
              <a:rPr lang="en-IN" sz="1200" dirty="0"/>
              <a:t>("Drug Description:");</a:t>
            </a:r>
          </a:p>
          <a:p>
            <a:r>
              <a:rPr lang="en-IN" sz="1200" dirty="0"/>
              <a:t>        </a:t>
            </a:r>
            <a:r>
              <a:rPr lang="en-IN" sz="1200" dirty="0" err="1"/>
              <a:t>drugDescriptionTextArea</a:t>
            </a:r>
            <a:r>
              <a:rPr lang="en-IN" sz="1200" dirty="0"/>
              <a:t> = new </a:t>
            </a:r>
            <a:r>
              <a:rPr lang="en-IN" sz="1200" dirty="0" err="1"/>
              <a:t>JTextArea</a:t>
            </a:r>
            <a:r>
              <a:rPr lang="en-IN" sz="1200" dirty="0"/>
              <a:t>(5, 20);</a:t>
            </a:r>
          </a:p>
          <a:p>
            <a:r>
              <a:rPr lang="en-IN" sz="1200" dirty="0"/>
              <a:t>        </a:t>
            </a:r>
            <a:r>
              <a:rPr lang="en-IN" sz="1200" dirty="0" err="1"/>
              <a:t>drugDescriptionTextArea.setLineWrap</a:t>
            </a:r>
            <a:r>
              <a:rPr lang="en-IN" sz="1200" dirty="0"/>
              <a:t>(true);</a:t>
            </a:r>
          </a:p>
          <a:p>
            <a:r>
              <a:rPr lang="en-IN" sz="1200" dirty="0"/>
              <a:t>        </a:t>
            </a:r>
            <a:r>
              <a:rPr lang="en-IN" sz="1200" dirty="0" err="1"/>
              <a:t>JLabel</a:t>
            </a:r>
            <a:r>
              <a:rPr lang="en-IN" sz="1200" dirty="0"/>
              <a:t> </a:t>
            </a:r>
            <a:r>
              <a:rPr lang="en-IN" sz="1200" dirty="0" err="1"/>
              <a:t>docNameLabel</a:t>
            </a:r>
            <a:r>
              <a:rPr lang="en-IN" sz="1200" dirty="0"/>
              <a:t> = new </a:t>
            </a:r>
            <a:r>
              <a:rPr lang="en-IN" sz="1200" dirty="0" err="1"/>
              <a:t>JLabel</a:t>
            </a:r>
            <a:r>
              <a:rPr lang="en-IN" sz="1200" dirty="0"/>
              <a:t>("Doctor Name:");</a:t>
            </a:r>
          </a:p>
          <a:p>
            <a:r>
              <a:rPr lang="en-IN" sz="1200" dirty="0"/>
              <a:t>        </a:t>
            </a:r>
            <a:r>
              <a:rPr lang="en-IN" sz="1200" dirty="0" err="1"/>
              <a:t>docNameTextField</a:t>
            </a:r>
            <a:r>
              <a:rPr lang="en-IN" sz="1200" dirty="0"/>
              <a:t> = new </a:t>
            </a:r>
            <a:r>
              <a:rPr lang="en-IN" sz="1200" dirty="0" err="1"/>
              <a:t>JTextField</a:t>
            </a:r>
            <a:r>
              <a:rPr lang="en-IN" sz="1200" dirty="0"/>
              <a:t>(20);</a:t>
            </a:r>
          </a:p>
          <a:p>
            <a:r>
              <a:rPr lang="en-IN" sz="1200" dirty="0"/>
              <a:t>        </a:t>
            </a:r>
            <a:r>
              <a:rPr lang="en-IN" sz="1200" dirty="0" err="1"/>
              <a:t>JLabel</a:t>
            </a:r>
            <a:r>
              <a:rPr lang="en-IN" sz="1200" dirty="0"/>
              <a:t> </a:t>
            </a:r>
            <a:r>
              <a:rPr lang="en-IN" sz="1200" dirty="0" err="1"/>
              <a:t>specializationLabel</a:t>
            </a:r>
            <a:r>
              <a:rPr lang="en-IN" sz="1200" dirty="0"/>
              <a:t> = new </a:t>
            </a:r>
            <a:r>
              <a:rPr lang="en-IN" sz="1200" dirty="0" err="1"/>
              <a:t>JLabel</a:t>
            </a:r>
            <a:r>
              <a:rPr lang="en-IN" sz="1200" dirty="0"/>
              <a:t>("Specialization:");</a:t>
            </a:r>
          </a:p>
          <a:p>
            <a:r>
              <a:rPr lang="en-IN" sz="1200" dirty="0"/>
              <a:t>        </a:t>
            </a:r>
            <a:r>
              <a:rPr lang="en-IN" sz="1200" dirty="0" err="1"/>
              <a:t>specializationTextField</a:t>
            </a:r>
            <a:r>
              <a:rPr lang="en-IN" sz="1200" dirty="0"/>
              <a:t> = new </a:t>
            </a:r>
            <a:r>
              <a:rPr lang="en-IN" sz="1200" dirty="0" err="1"/>
              <a:t>JTextField</a:t>
            </a:r>
            <a:r>
              <a:rPr lang="en-IN" sz="1200" dirty="0"/>
              <a:t>(20);</a:t>
            </a:r>
          </a:p>
          <a:p>
            <a:r>
              <a:rPr lang="en-IN" sz="1200" dirty="0"/>
              <a:t>        </a:t>
            </a:r>
            <a:r>
              <a:rPr lang="en-IN" sz="1200" dirty="0" err="1"/>
              <a:t>JLabel</a:t>
            </a:r>
            <a:r>
              <a:rPr lang="en-IN" sz="1200" dirty="0"/>
              <a:t> </a:t>
            </a:r>
            <a:r>
              <a:rPr lang="en-IN" sz="1200" dirty="0" err="1"/>
              <a:t>contactDetailsLabel</a:t>
            </a:r>
            <a:r>
              <a:rPr lang="en-IN" sz="1200" dirty="0"/>
              <a:t> = new </a:t>
            </a:r>
            <a:r>
              <a:rPr lang="en-IN" sz="1200" dirty="0" err="1"/>
              <a:t>JLabel</a:t>
            </a:r>
            <a:r>
              <a:rPr lang="en-IN" sz="1200" dirty="0"/>
              <a:t>("Contact Details:");</a:t>
            </a:r>
          </a:p>
          <a:p>
            <a:r>
              <a:rPr lang="en-IN" sz="1200" dirty="0"/>
              <a:t>        </a:t>
            </a:r>
            <a:r>
              <a:rPr lang="en-IN" sz="1200" dirty="0" err="1"/>
              <a:t>contactDetailsTextField</a:t>
            </a:r>
            <a:r>
              <a:rPr lang="en-IN" sz="1200" dirty="0"/>
              <a:t> = new </a:t>
            </a:r>
            <a:r>
              <a:rPr lang="en-IN" sz="1200" dirty="0" err="1"/>
              <a:t>JTextField</a:t>
            </a:r>
            <a:r>
              <a:rPr lang="en-IN" sz="1200" dirty="0"/>
              <a:t>(20);</a:t>
            </a:r>
          </a:p>
          <a:p>
            <a:r>
              <a:rPr lang="en-IN" sz="1200" dirty="0"/>
              <a:t>        </a:t>
            </a:r>
            <a:r>
              <a:rPr lang="en-IN" sz="1200" dirty="0" err="1"/>
              <a:t>JLabel</a:t>
            </a:r>
            <a:r>
              <a:rPr lang="en-IN" sz="1200" dirty="0"/>
              <a:t> </a:t>
            </a:r>
            <a:r>
              <a:rPr lang="en-IN" sz="1200" dirty="0" err="1"/>
              <a:t>diagnosisLabel</a:t>
            </a:r>
            <a:r>
              <a:rPr lang="en-IN" sz="1200" dirty="0"/>
              <a:t> = new </a:t>
            </a:r>
            <a:r>
              <a:rPr lang="en-IN" sz="1200" dirty="0" err="1"/>
              <a:t>JLabel</a:t>
            </a:r>
            <a:r>
              <a:rPr lang="en-IN" sz="1200" dirty="0"/>
              <a:t>("Diagnosis:");</a:t>
            </a:r>
          </a:p>
          <a:p>
            <a:r>
              <a:rPr lang="en-IN" sz="1200" dirty="0"/>
              <a:t>        </a:t>
            </a:r>
            <a:r>
              <a:rPr lang="en-IN" sz="1200" dirty="0" err="1"/>
              <a:t>diagnosisTextArea</a:t>
            </a:r>
            <a:r>
              <a:rPr lang="en-IN" sz="1200" dirty="0"/>
              <a:t> = new </a:t>
            </a:r>
            <a:r>
              <a:rPr lang="en-IN" sz="1200" dirty="0" err="1"/>
              <a:t>JTextArea</a:t>
            </a:r>
            <a:r>
              <a:rPr lang="en-IN" sz="1200" dirty="0"/>
              <a:t>(5, 20);</a:t>
            </a:r>
          </a:p>
          <a:p>
            <a:r>
              <a:rPr lang="en-IN" sz="1200" dirty="0"/>
              <a:t>        </a:t>
            </a:r>
            <a:r>
              <a:rPr lang="en-IN" sz="1200" dirty="0" err="1"/>
              <a:t>diagnosisTextArea.setLineWrap</a:t>
            </a:r>
            <a:r>
              <a:rPr lang="en-IN" sz="1200" dirty="0"/>
              <a:t>(true);</a:t>
            </a:r>
          </a:p>
          <a:p>
            <a:r>
              <a:rPr lang="en-IN" sz="1200" dirty="0"/>
              <a:t>        </a:t>
            </a:r>
            <a:r>
              <a:rPr lang="en-IN" sz="1200" dirty="0" err="1"/>
              <a:t>JLabel</a:t>
            </a:r>
            <a:r>
              <a:rPr lang="en-IN" sz="1200" dirty="0"/>
              <a:t> </a:t>
            </a:r>
            <a:r>
              <a:rPr lang="en-IN" sz="1200" dirty="0" err="1"/>
              <a:t>reviewLabel</a:t>
            </a:r>
            <a:r>
              <a:rPr lang="en-IN" sz="1200" dirty="0"/>
              <a:t> = new </a:t>
            </a:r>
            <a:r>
              <a:rPr lang="en-IN" sz="1200" dirty="0" err="1"/>
              <a:t>JLabel</a:t>
            </a:r>
            <a:r>
              <a:rPr lang="en-IN" sz="1200" dirty="0"/>
              <a:t>("Review:");</a:t>
            </a:r>
          </a:p>
          <a:p>
            <a:r>
              <a:rPr lang="en-IN" sz="1200" dirty="0"/>
              <a:t>        </a:t>
            </a:r>
            <a:r>
              <a:rPr lang="en-IN" sz="1200" dirty="0" err="1"/>
              <a:t>reviewTextArea</a:t>
            </a:r>
            <a:r>
              <a:rPr lang="en-IN" sz="1200" dirty="0"/>
              <a:t> = new </a:t>
            </a:r>
            <a:r>
              <a:rPr lang="en-IN" sz="1200" dirty="0" err="1"/>
              <a:t>JTextArea</a:t>
            </a:r>
            <a:r>
              <a:rPr lang="en-IN" sz="1200" dirty="0"/>
              <a:t>(5, 20);</a:t>
            </a:r>
          </a:p>
          <a:p>
            <a:r>
              <a:rPr lang="en-IN" sz="1200" dirty="0"/>
              <a:t>        </a:t>
            </a:r>
            <a:r>
              <a:rPr lang="en-IN" sz="1200" dirty="0" err="1"/>
              <a:t>reviewTextArea.setLineWrap</a:t>
            </a:r>
            <a:r>
              <a:rPr lang="en-IN" sz="1200" dirty="0"/>
              <a:t>(true);</a:t>
            </a:r>
          </a:p>
          <a:p>
            <a:r>
              <a:rPr lang="en-IN" sz="1200" dirty="0"/>
              <a:t>        </a:t>
            </a:r>
            <a:r>
              <a:rPr lang="en-IN" sz="1200" dirty="0" err="1"/>
              <a:t>JLabel</a:t>
            </a:r>
            <a:r>
              <a:rPr lang="en-IN" sz="1200" dirty="0"/>
              <a:t> </a:t>
            </a:r>
            <a:r>
              <a:rPr lang="en-IN" sz="1200" dirty="0" err="1"/>
              <a:t>ratingLabel</a:t>
            </a:r>
            <a:r>
              <a:rPr lang="en-IN" sz="1200" dirty="0"/>
              <a:t> = new </a:t>
            </a:r>
            <a:r>
              <a:rPr lang="en-IN" sz="1200" dirty="0" err="1"/>
              <a:t>JLabel</a:t>
            </a:r>
            <a:r>
              <a:rPr lang="en-IN" sz="1200" dirty="0"/>
              <a:t>("Rating:");</a:t>
            </a:r>
          </a:p>
          <a:p>
            <a:r>
              <a:rPr lang="en-IN" sz="1200" dirty="0"/>
              <a:t>        </a:t>
            </a:r>
            <a:r>
              <a:rPr lang="en-IN" sz="1200" dirty="0" err="1"/>
              <a:t>ratingTextField</a:t>
            </a:r>
            <a:r>
              <a:rPr lang="en-IN" sz="1200" dirty="0"/>
              <a:t> = new </a:t>
            </a:r>
            <a:r>
              <a:rPr lang="en-IN" sz="1200" dirty="0" err="1"/>
              <a:t>JTextField</a:t>
            </a:r>
            <a:r>
              <a:rPr lang="en-IN" sz="1200" dirty="0"/>
              <a:t>(20);</a:t>
            </a:r>
          </a:p>
          <a:p>
            <a:r>
              <a:rPr lang="en-IN" sz="1200" dirty="0"/>
              <a:t>        </a:t>
            </a:r>
            <a:r>
              <a:rPr lang="en-IN" sz="1200" dirty="0" err="1"/>
              <a:t>JLabel</a:t>
            </a:r>
            <a:r>
              <a:rPr lang="en-IN" sz="1200" dirty="0"/>
              <a:t> </a:t>
            </a:r>
            <a:r>
              <a:rPr lang="en-IN" sz="1200" dirty="0" err="1"/>
              <a:t>recommendLabel</a:t>
            </a:r>
            <a:r>
              <a:rPr lang="en-IN" sz="1200" dirty="0"/>
              <a:t> = new </a:t>
            </a:r>
            <a:r>
              <a:rPr lang="en-IN" sz="1200" dirty="0" err="1"/>
              <a:t>JLabel</a:t>
            </a:r>
            <a:r>
              <a:rPr lang="en-IN" sz="1200" dirty="0"/>
              <a:t>("Recommend:");</a:t>
            </a:r>
          </a:p>
          <a:p>
            <a:r>
              <a:rPr lang="en-IN" sz="1200" dirty="0"/>
              <a:t>        </a:t>
            </a:r>
            <a:r>
              <a:rPr lang="en-IN" sz="1200" dirty="0" err="1"/>
              <a:t>recommendCheckBox</a:t>
            </a:r>
            <a:r>
              <a:rPr lang="en-IN" sz="1200" dirty="0"/>
              <a:t> = new </a:t>
            </a:r>
            <a:r>
              <a:rPr lang="en-IN" sz="1200" dirty="0" err="1"/>
              <a:t>JCheckBox</a:t>
            </a:r>
            <a:r>
              <a:rPr lang="en-IN" sz="1200" dirty="0"/>
              <a:t>();</a:t>
            </a:r>
          </a:p>
          <a:p>
            <a:r>
              <a:rPr lang="en-IN" sz="1200" dirty="0"/>
              <a:t>        </a:t>
            </a:r>
            <a:r>
              <a:rPr lang="en-IN" sz="1200" dirty="0" err="1"/>
              <a:t>JLabel</a:t>
            </a:r>
            <a:r>
              <a:rPr lang="en-IN" sz="1200" dirty="0"/>
              <a:t> </a:t>
            </a:r>
            <a:r>
              <a:rPr lang="en-IN" sz="1200" dirty="0" err="1"/>
              <a:t>effectLabel</a:t>
            </a:r>
            <a:r>
              <a:rPr lang="en-IN" sz="1200" dirty="0"/>
              <a:t> = new </a:t>
            </a:r>
            <a:r>
              <a:rPr lang="en-IN" sz="1200" dirty="0" err="1"/>
              <a:t>JLabel</a:t>
            </a:r>
            <a:r>
              <a:rPr lang="en-IN" sz="1200" dirty="0"/>
              <a:t>("Side Effect:");</a:t>
            </a:r>
          </a:p>
          <a:p>
            <a:r>
              <a:rPr lang="en-IN" sz="1200" dirty="0"/>
              <a:t>        </a:t>
            </a:r>
            <a:r>
              <a:rPr lang="en-IN" sz="1200" dirty="0" err="1"/>
              <a:t>effectTextField</a:t>
            </a:r>
            <a:r>
              <a:rPr lang="en-IN" sz="1200" dirty="0"/>
              <a:t> = new </a:t>
            </a:r>
            <a:r>
              <a:rPr lang="en-IN" sz="1200" dirty="0" err="1"/>
              <a:t>JTextField</a:t>
            </a:r>
            <a:r>
              <a:rPr lang="en-IN" sz="1200" dirty="0"/>
              <a:t>( 20);</a:t>
            </a:r>
          </a:p>
          <a:p>
            <a:r>
              <a:rPr lang="en-IN" sz="1200" dirty="0"/>
              <a:t>        </a:t>
            </a:r>
            <a:r>
              <a:rPr lang="en-IN" sz="1200" dirty="0" err="1"/>
              <a:t>JLabel</a:t>
            </a:r>
            <a:r>
              <a:rPr lang="en-IN" sz="1200" dirty="0"/>
              <a:t> </a:t>
            </a:r>
            <a:r>
              <a:rPr lang="en-IN" sz="1200" dirty="0" err="1"/>
              <a:t>symptomLabel</a:t>
            </a:r>
            <a:r>
              <a:rPr lang="en-IN" sz="1200" dirty="0"/>
              <a:t> = new </a:t>
            </a:r>
            <a:r>
              <a:rPr lang="en-IN" sz="1200" dirty="0" err="1"/>
              <a:t>JLabel</a:t>
            </a:r>
            <a:r>
              <a:rPr lang="en-IN" sz="1200" dirty="0"/>
              <a:t>("Symptom:");</a:t>
            </a:r>
          </a:p>
          <a:p>
            <a:r>
              <a:rPr lang="en-IN" sz="1200" dirty="0"/>
              <a:t>        </a:t>
            </a:r>
            <a:r>
              <a:rPr lang="en-IN" sz="1200" dirty="0" err="1"/>
              <a:t>symptomTextField</a:t>
            </a:r>
            <a:r>
              <a:rPr lang="en-IN" sz="1200" dirty="0"/>
              <a:t>= new </a:t>
            </a:r>
            <a:r>
              <a:rPr lang="en-IN" sz="1200" dirty="0" err="1"/>
              <a:t>JTextField</a:t>
            </a:r>
            <a:r>
              <a:rPr lang="en-IN" sz="1200" dirty="0"/>
              <a:t>( 20);</a:t>
            </a:r>
          </a:p>
          <a:p>
            <a:endParaRPr lang="en-IN" sz="1200" dirty="0"/>
          </a:p>
          <a:p>
            <a:r>
              <a:rPr lang="en-IN" sz="1200" dirty="0"/>
              <a:t>        // Create the buttons</a:t>
            </a:r>
          </a:p>
          <a:p>
            <a:r>
              <a:rPr lang="en-IN" sz="1200" dirty="0"/>
              <a:t>        </a:t>
            </a:r>
            <a:r>
              <a:rPr lang="en-IN" sz="1200" dirty="0" err="1"/>
              <a:t>submitButton</a:t>
            </a:r>
            <a:r>
              <a:rPr lang="en-IN" sz="1200" dirty="0"/>
              <a:t> = new </a:t>
            </a:r>
            <a:r>
              <a:rPr lang="en-IN" sz="1200" dirty="0" err="1"/>
              <a:t>JButton</a:t>
            </a:r>
            <a:r>
              <a:rPr lang="en-IN" sz="1200" dirty="0"/>
              <a:t>("Submit");</a:t>
            </a:r>
          </a:p>
          <a:p>
            <a:r>
              <a:rPr lang="en-IN" sz="1200" dirty="0"/>
              <a:t>        </a:t>
            </a:r>
            <a:r>
              <a:rPr lang="en-IN" sz="1200" dirty="0" err="1"/>
              <a:t>backButton</a:t>
            </a:r>
            <a:r>
              <a:rPr lang="en-IN" sz="1200" dirty="0"/>
              <a:t> = new </a:t>
            </a:r>
            <a:r>
              <a:rPr lang="en-IN" sz="1200" dirty="0" err="1"/>
              <a:t>JButton</a:t>
            </a:r>
            <a:r>
              <a:rPr lang="en-IN" sz="1200" dirty="0"/>
              <a:t>("Back");</a:t>
            </a:r>
          </a:p>
          <a:p>
            <a:endParaRPr lang="en-IN" sz="1200" dirty="0"/>
          </a:p>
          <a:p>
            <a:r>
              <a:rPr lang="en-IN" sz="1200" dirty="0"/>
              <a:t>        // Add components to the main panel</a:t>
            </a:r>
          </a:p>
          <a:p>
            <a:r>
              <a:rPr lang="en-IN" sz="1200" dirty="0"/>
              <a:t>        </a:t>
            </a:r>
            <a:r>
              <a:rPr lang="en-IN" sz="1200" dirty="0" err="1"/>
              <a:t>mainPanel.add</a:t>
            </a:r>
            <a:r>
              <a:rPr lang="en-IN" sz="1200" dirty="0"/>
              <a:t>(</a:t>
            </a:r>
            <a:r>
              <a:rPr lang="en-IN" sz="1200" dirty="0" err="1"/>
              <a:t>drugNameLabel</a:t>
            </a:r>
            <a:r>
              <a:rPr lang="en-IN" sz="1200" dirty="0"/>
              <a:t>);</a:t>
            </a:r>
          </a:p>
          <a:p>
            <a:r>
              <a:rPr lang="en-IN" sz="1200" dirty="0"/>
              <a:t>        </a:t>
            </a:r>
            <a:r>
              <a:rPr lang="en-IN" sz="1200" dirty="0" err="1"/>
              <a:t>mainPanel.add</a:t>
            </a:r>
            <a:r>
              <a:rPr lang="en-IN" sz="1200" dirty="0"/>
              <a:t>(</a:t>
            </a:r>
            <a:r>
              <a:rPr lang="en-IN" sz="1200" dirty="0" err="1"/>
              <a:t>drugNameTextField</a:t>
            </a:r>
            <a:r>
              <a:rPr lang="en-IN" sz="1200" dirty="0"/>
              <a:t>);</a:t>
            </a:r>
          </a:p>
          <a:p>
            <a:r>
              <a:rPr lang="en-IN" sz="1200" dirty="0"/>
              <a:t>        </a:t>
            </a:r>
            <a:r>
              <a:rPr lang="en-IN" sz="1200" dirty="0" err="1"/>
              <a:t>mainPanel.add</a:t>
            </a:r>
            <a:r>
              <a:rPr lang="en-IN" sz="1200" dirty="0"/>
              <a:t>(</a:t>
            </a:r>
            <a:r>
              <a:rPr lang="en-IN" sz="1200" dirty="0" err="1"/>
              <a:t>priceLabel</a:t>
            </a:r>
            <a:r>
              <a:rPr lang="en-IN" sz="1200" dirty="0"/>
              <a:t>);</a:t>
            </a:r>
          </a:p>
          <a:p>
            <a:r>
              <a:rPr lang="en-IN" sz="1200" dirty="0"/>
              <a:t>        </a:t>
            </a:r>
            <a:r>
              <a:rPr lang="en-IN" sz="1200" dirty="0" err="1"/>
              <a:t>mainPanel.add</a:t>
            </a:r>
            <a:r>
              <a:rPr lang="en-IN" sz="1200" dirty="0"/>
              <a:t>(</a:t>
            </a:r>
            <a:r>
              <a:rPr lang="en-IN" sz="1200" dirty="0" err="1"/>
              <a:t>priceTextField</a:t>
            </a:r>
            <a:r>
              <a:rPr lang="en-IN" sz="1200" dirty="0"/>
              <a:t>);</a:t>
            </a:r>
          </a:p>
          <a:p>
            <a:r>
              <a:rPr lang="en-IN" sz="1200" dirty="0"/>
              <a:t>        </a:t>
            </a:r>
            <a:r>
              <a:rPr lang="en-IN" sz="1200" dirty="0" err="1"/>
              <a:t>mainPanel.add</a:t>
            </a:r>
            <a:r>
              <a:rPr lang="en-IN" sz="1200" dirty="0"/>
              <a:t>(</a:t>
            </a:r>
            <a:r>
              <a:rPr lang="en-IN" sz="1200" dirty="0" err="1"/>
              <a:t>categoryLabel</a:t>
            </a:r>
            <a:r>
              <a:rPr lang="en-IN" sz="1200" dirty="0"/>
              <a:t>);</a:t>
            </a:r>
          </a:p>
          <a:p>
            <a:r>
              <a:rPr lang="en-IN" sz="1200" dirty="0"/>
              <a:t>        </a:t>
            </a:r>
            <a:r>
              <a:rPr lang="en-IN" sz="1200" dirty="0" err="1"/>
              <a:t>mainPanel.add</a:t>
            </a:r>
            <a:r>
              <a:rPr lang="en-IN" sz="1200" dirty="0"/>
              <a:t>(</a:t>
            </a:r>
            <a:r>
              <a:rPr lang="en-IN" sz="1200" dirty="0" err="1"/>
              <a:t>categoryTextField</a:t>
            </a:r>
            <a:r>
              <a:rPr lang="en-IN" sz="1200" dirty="0"/>
              <a:t>);</a:t>
            </a:r>
          </a:p>
          <a:p>
            <a:r>
              <a:rPr lang="en-IN" sz="1200" dirty="0"/>
              <a:t>        </a:t>
            </a:r>
            <a:r>
              <a:rPr lang="en-IN" sz="1200" dirty="0" err="1"/>
              <a:t>mainPanel.add</a:t>
            </a:r>
            <a:r>
              <a:rPr lang="en-IN" sz="1200" dirty="0"/>
              <a:t>(</a:t>
            </a:r>
            <a:r>
              <a:rPr lang="en-IN" sz="1200" dirty="0" err="1"/>
              <a:t>drugDescriptionLabel</a:t>
            </a:r>
            <a:r>
              <a:rPr lang="en-IN" sz="1200" dirty="0"/>
              <a:t>);</a:t>
            </a:r>
          </a:p>
          <a:p>
            <a:r>
              <a:rPr lang="en-IN" sz="1200" dirty="0"/>
              <a:t>        </a:t>
            </a:r>
            <a:r>
              <a:rPr lang="en-IN" sz="1200" dirty="0" err="1"/>
              <a:t>mainPanel.add</a:t>
            </a:r>
            <a:r>
              <a:rPr lang="en-IN" sz="1200" dirty="0"/>
              <a:t>(new </a:t>
            </a:r>
            <a:r>
              <a:rPr lang="en-IN" sz="1200" dirty="0" err="1"/>
              <a:t>JScrollPane</a:t>
            </a:r>
            <a:r>
              <a:rPr lang="en-IN" sz="1200" dirty="0"/>
              <a:t>(</a:t>
            </a:r>
            <a:r>
              <a:rPr lang="en-IN" sz="1200" dirty="0" err="1"/>
              <a:t>drugDescriptionTextArea</a:t>
            </a:r>
            <a:r>
              <a:rPr lang="en-IN" sz="1200" dirty="0"/>
              <a:t>));</a:t>
            </a:r>
          </a:p>
          <a:p>
            <a:r>
              <a:rPr lang="en-IN" sz="1200" dirty="0"/>
              <a:t>        </a:t>
            </a:r>
            <a:r>
              <a:rPr lang="en-IN" sz="1200" dirty="0" err="1"/>
              <a:t>mainPanel.add</a:t>
            </a:r>
            <a:r>
              <a:rPr lang="en-IN" sz="1200" dirty="0"/>
              <a:t>(</a:t>
            </a:r>
            <a:r>
              <a:rPr lang="en-IN" sz="1200" dirty="0" err="1"/>
              <a:t>docNameLabel</a:t>
            </a:r>
            <a:r>
              <a:rPr lang="en-IN" sz="1200" dirty="0"/>
              <a:t>);</a:t>
            </a:r>
          </a:p>
          <a:p>
            <a:r>
              <a:rPr lang="en-IN" sz="1200" dirty="0"/>
              <a:t>        </a:t>
            </a:r>
            <a:r>
              <a:rPr lang="en-IN" sz="1200" dirty="0" err="1"/>
              <a:t>mainPanel.add</a:t>
            </a:r>
            <a:r>
              <a:rPr lang="en-IN" sz="1200" dirty="0"/>
              <a:t>(</a:t>
            </a:r>
            <a:r>
              <a:rPr lang="en-IN" sz="1200" dirty="0" err="1"/>
              <a:t>docNameTextField</a:t>
            </a:r>
            <a:r>
              <a:rPr lang="en-IN" sz="1200" dirty="0"/>
              <a:t>);</a:t>
            </a:r>
          </a:p>
          <a:p>
            <a:r>
              <a:rPr lang="en-IN" sz="1200" dirty="0"/>
              <a:t>        </a:t>
            </a:r>
            <a:r>
              <a:rPr lang="en-IN" sz="1200" dirty="0" err="1"/>
              <a:t>mainPanel.add</a:t>
            </a:r>
            <a:r>
              <a:rPr lang="en-IN" sz="1200" dirty="0"/>
              <a:t>(</a:t>
            </a:r>
            <a:r>
              <a:rPr lang="en-IN" sz="1200" dirty="0" err="1"/>
              <a:t>specializationLabel</a:t>
            </a:r>
            <a:r>
              <a:rPr lang="en-IN" sz="1200" dirty="0"/>
              <a:t>);</a:t>
            </a:r>
          </a:p>
          <a:p>
            <a:r>
              <a:rPr lang="en-IN" sz="1200" dirty="0"/>
              <a:t>        </a:t>
            </a:r>
            <a:r>
              <a:rPr lang="en-IN" sz="1200" dirty="0" err="1"/>
              <a:t>mainPanel.add</a:t>
            </a:r>
            <a:r>
              <a:rPr lang="en-IN" sz="1200" dirty="0"/>
              <a:t>(</a:t>
            </a:r>
            <a:r>
              <a:rPr lang="en-IN" sz="1200" dirty="0" err="1"/>
              <a:t>specializationTextField</a:t>
            </a:r>
            <a:r>
              <a:rPr lang="en-IN" sz="1200" dirty="0"/>
              <a:t>);</a:t>
            </a:r>
          </a:p>
          <a:p>
            <a:r>
              <a:rPr lang="en-IN" sz="1200" dirty="0"/>
              <a:t>        </a:t>
            </a:r>
            <a:r>
              <a:rPr lang="en-IN" sz="1200" dirty="0" err="1"/>
              <a:t>mainPanel.add</a:t>
            </a:r>
            <a:r>
              <a:rPr lang="en-IN" sz="1200" dirty="0"/>
              <a:t>(</a:t>
            </a:r>
            <a:r>
              <a:rPr lang="en-IN" sz="1200" dirty="0" err="1"/>
              <a:t>contactDetailsLabel</a:t>
            </a:r>
            <a:r>
              <a:rPr lang="en-IN" sz="1200" dirty="0"/>
              <a:t>);</a:t>
            </a:r>
          </a:p>
        </p:txBody>
      </p:sp>
    </p:spTree>
    <p:extLst>
      <p:ext uri="{BB962C8B-B14F-4D97-AF65-F5344CB8AC3E}">
        <p14:creationId xmlns:p14="http://schemas.microsoft.com/office/powerpoint/2010/main" val="474066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82424-ED5E-A3FA-EC60-B7FDA45F8ECC}"/>
              </a:ext>
            </a:extLst>
          </p:cNvPr>
          <p:cNvSpPr txBox="1"/>
          <p:nvPr/>
        </p:nvSpPr>
        <p:spPr>
          <a:xfrm>
            <a:off x="196850" y="196304"/>
            <a:ext cx="7556500" cy="10618291"/>
          </a:xfrm>
          <a:prstGeom prst="rect">
            <a:avLst/>
          </a:prstGeom>
          <a:noFill/>
        </p:spPr>
        <p:txBody>
          <a:bodyPr wrap="square">
            <a:spAutoFit/>
          </a:bodyPr>
          <a:lstStyle/>
          <a:p>
            <a:r>
              <a:rPr lang="en-IN" sz="1200" dirty="0" err="1"/>
              <a:t>mainPanel.add</a:t>
            </a:r>
            <a:r>
              <a:rPr lang="en-IN" sz="1200" dirty="0"/>
              <a:t>(</a:t>
            </a:r>
            <a:r>
              <a:rPr lang="en-IN" sz="1200" dirty="0" err="1"/>
              <a:t>contactDetailsTextField</a:t>
            </a:r>
            <a:r>
              <a:rPr lang="en-IN" sz="1200" dirty="0"/>
              <a:t>);</a:t>
            </a:r>
          </a:p>
          <a:p>
            <a:r>
              <a:rPr lang="en-IN" sz="1200" dirty="0"/>
              <a:t>        </a:t>
            </a:r>
            <a:r>
              <a:rPr lang="en-IN" sz="1200" dirty="0" err="1"/>
              <a:t>mainPanel.add</a:t>
            </a:r>
            <a:r>
              <a:rPr lang="en-IN" sz="1200" dirty="0"/>
              <a:t>(</a:t>
            </a:r>
            <a:r>
              <a:rPr lang="en-IN" sz="1200" dirty="0" err="1"/>
              <a:t>diagnosisLabel</a:t>
            </a:r>
            <a:r>
              <a:rPr lang="en-IN" sz="1200" dirty="0"/>
              <a:t>);</a:t>
            </a:r>
          </a:p>
          <a:p>
            <a:r>
              <a:rPr lang="en-IN" sz="1200" dirty="0"/>
              <a:t>        </a:t>
            </a:r>
            <a:r>
              <a:rPr lang="en-IN" sz="1200" dirty="0" err="1"/>
              <a:t>mainPanel.add</a:t>
            </a:r>
            <a:r>
              <a:rPr lang="en-IN" sz="1200" dirty="0"/>
              <a:t>(new </a:t>
            </a:r>
            <a:r>
              <a:rPr lang="en-IN" sz="1200" dirty="0" err="1"/>
              <a:t>JScrollPane</a:t>
            </a:r>
            <a:r>
              <a:rPr lang="en-IN" sz="1200" dirty="0"/>
              <a:t>(</a:t>
            </a:r>
            <a:r>
              <a:rPr lang="en-IN" sz="1200" dirty="0" err="1"/>
              <a:t>diagnosisTextArea</a:t>
            </a:r>
            <a:r>
              <a:rPr lang="en-IN" sz="1200" dirty="0"/>
              <a:t>));</a:t>
            </a:r>
          </a:p>
          <a:p>
            <a:r>
              <a:rPr lang="en-IN" sz="1200" dirty="0"/>
              <a:t>        </a:t>
            </a:r>
            <a:r>
              <a:rPr lang="en-IN" sz="1200" dirty="0" err="1"/>
              <a:t>mainPanel.add</a:t>
            </a:r>
            <a:r>
              <a:rPr lang="en-IN" sz="1200" dirty="0"/>
              <a:t>(</a:t>
            </a:r>
            <a:r>
              <a:rPr lang="en-IN" sz="1200" dirty="0" err="1"/>
              <a:t>reviewLabel</a:t>
            </a:r>
            <a:r>
              <a:rPr lang="en-IN" sz="1200" dirty="0"/>
              <a:t>);</a:t>
            </a:r>
          </a:p>
          <a:p>
            <a:r>
              <a:rPr lang="en-IN" sz="1200" dirty="0"/>
              <a:t>        </a:t>
            </a:r>
            <a:r>
              <a:rPr lang="en-IN" sz="1200" dirty="0" err="1"/>
              <a:t>mainPanel.add</a:t>
            </a:r>
            <a:r>
              <a:rPr lang="en-IN" sz="1200" dirty="0"/>
              <a:t>(new </a:t>
            </a:r>
            <a:r>
              <a:rPr lang="en-IN" sz="1200" dirty="0" err="1"/>
              <a:t>JScrollPane</a:t>
            </a:r>
            <a:r>
              <a:rPr lang="en-IN" sz="1200" dirty="0"/>
              <a:t>(</a:t>
            </a:r>
            <a:r>
              <a:rPr lang="en-IN" sz="1200" dirty="0" err="1"/>
              <a:t>reviewTextArea</a:t>
            </a:r>
            <a:r>
              <a:rPr lang="en-IN" sz="1200" dirty="0"/>
              <a:t>));</a:t>
            </a:r>
          </a:p>
          <a:p>
            <a:r>
              <a:rPr lang="en-IN" sz="1200" dirty="0"/>
              <a:t>        </a:t>
            </a:r>
            <a:r>
              <a:rPr lang="en-IN" sz="1200" dirty="0" err="1"/>
              <a:t>mainPanel.add</a:t>
            </a:r>
            <a:r>
              <a:rPr lang="en-IN" sz="1200" dirty="0"/>
              <a:t>(</a:t>
            </a:r>
            <a:r>
              <a:rPr lang="en-IN" sz="1200" dirty="0" err="1"/>
              <a:t>ratingLabel</a:t>
            </a:r>
            <a:r>
              <a:rPr lang="en-IN" sz="1200" dirty="0"/>
              <a:t>);</a:t>
            </a:r>
          </a:p>
          <a:p>
            <a:r>
              <a:rPr lang="en-IN" sz="1200" dirty="0"/>
              <a:t>        </a:t>
            </a:r>
            <a:r>
              <a:rPr lang="en-IN" sz="1200" dirty="0" err="1"/>
              <a:t>mainPanel.add</a:t>
            </a:r>
            <a:r>
              <a:rPr lang="en-IN" sz="1200" dirty="0"/>
              <a:t>(</a:t>
            </a:r>
            <a:r>
              <a:rPr lang="en-IN" sz="1200" dirty="0" err="1"/>
              <a:t>ratingTextField</a:t>
            </a:r>
            <a:r>
              <a:rPr lang="en-IN" sz="1200" dirty="0"/>
              <a:t>);</a:t>
            </a:r>
          </a:p>
          <a:p>
            <a:r>
              <a:rPr lang="en-IN" sz="1200" dirty="0"/>
              <a:t>        </a:t>
            </a:r>
            <a:r>
              <a:rPr lang="en-IN" sz="1200" dirty="0" err="1"/>
              <a:t>mainPanel.add</a:t>
            </a:r>
            <a:r>
              <a:rPr lang="en-IN" sz="1200" dirty="0"/>
              <a:t>(</a:t>
            </a:r>
            <a:r>
              <a:rPr lang="en-IN" sz="1200" dirty="0" err="1"/>
              <a:t>recommendLabel</a:t>
            </a:r>
            <a:r>
              <a:rPr lang="en-IN" sz="1200" dirty="0"/>
              <a:t>);</a:t>
            </a:r>
          </a:p>
          <a:p>
            <a:r>
              <a:rPr lang="en-IN" sz="1200" dirty="0"/>
              <a:t>        </a:t>
            </a:r>
            <a:r>
              <a:rPr lang="en-IN" sz="1200" dirty="0" err="1"/>
              <a:t>mainPanel.add</a:t>
            </a:r>
            <a:r>
              <a:rPr lang="en-IN" sz="1200" dirty="0"/>
              <a:t>(</a:t>
            </a:r>
            <a:r>
              <a:rPr lang="en-IN" sz="1200" dirty="0" err="1"/>
              <a:t>recommendCheckBox</a:t>
            </a:r>
            <a:r>
              <a:rPr lang="en-IN" sz="1200" dirty="0"/>
              <a:t>);</a:t>
            </a:r>
          </a:p>
          <a:p>
            <a:r>
              <a:rPr lang="en-IN" sz="1200" dirty="0"/>
              <a:t>        </a:t>
            </a:r>
            <a:r>
              <a:rPr lang="en-IN" sz="1200" dirty="0" err="1"/>
              <a:t>mainPanel.add</a:t>
            </a:r>
            <a:r>
              <a:rPr lang="en-IN" sz="1200" dirty="0"/>
              <a:t>(</a:t>
            </a:r>
            <a:r>
              <a:rPr lang="en-IN" sz="1200" dirty="0" err="1"/>
              <a:t>effectLabel</a:t>
            </a:r>
            <a:r>
              <a:rPr lang="en-IN" sz="1200" dirty="0"/>
              <a:t>);</a:t>
            </a:r>
          </a:p>
          <a:p>
            <a:r>
              <a:rPr lang="en-IN" sz="1200" dirty="0"/>
              <a:t>        </a:t>
            </a:r>
            <a:r>
              <a:rPr lang="en-IN" sz="1200" dirty="0" err="1"/>
              <a:t>mainPanel.add</a:t>
            </a:r>
            <a:r>
              <a:rPr lang="en-IN" sz="1200" dirty="0"/>
              <a:t>(</a:t>
            </a:r>
            <a:r>
              <a:rPr lang="en-IN" sz="1200" dirty="0" err="1"/>
              <a:t>effectTextField</a:t>
            </a:r>
            <a:r>
              <a:rPr lang="en-IN" sz="1200" dirty="0"/>
              <a:t>);</a:t>
            </a:r>
          </a:p>
          <a:p>
            <a:r>
              <a:rPr lang="en-IN" sz="1200" dirty="0"/>
              <a:t>        </a:t>
            </a:r>
            <a:r>
              <a:rPr lang="en-IN" sz="1200" dirty="0" err="1"/>
              <a:t>mainPanel.add</a:t>
            </a:r>
            <a:r>
              <a:rPr lang="en-IN" sz="1200" dirty="0"/>
              <a:t>(</a:t>
            </a:r>
            <a:r>
              <a:rPr lang="en-IN" sz="1200" dirty="0" err="1"/>
              <a:t>symptomLabel</a:t>
            </a:r>
            <a:r>
              <a:rPr lang="en-IN" sz="1200" dirty="0"/>
              <a:t>);</a:t>
            </a:r>
          </a:p>
          <a:p>
            <a:r>
              <a:rPr lang="en-IN" sz="1200" dirty="0"/>
              <a:t>        </a:t>
            </a:r>
            <a:r>
              <a:rPr lang="en-IN" sz="1200" dirty="0" err="1"/>
              <a:t>mainPanel.add</a:t>
            </a:r>
            <a:r>
              <a:rPr lang="en-IN" sz="1200" dirty="0"/>
              <a:t>(</a:t>
            </a:r>
            <a:r>
              <a:rPr lang="en-IN" sz="1200" dirty="0" err="1"/>
              <a:t>symptomTextField</a:t>
            </a:r>
            <a:r>
              <a:rPr lang="en-IN" sz="1200" dirty="0"/>
              <a:t>);</a:t>
            </a:r>
          </a:p>
          <a:p>
            <a:r>
              <a:rPr lang="en-IN" sz="1200" dirty="0"/>
              <a:t>        </a:t>
            </a:r>
            <a:r>
              <a:rPr lang="en-IN" sz="1200" dirty="0" err="1"/>
              <a:t>mainPanel.add</a:t>
            </a:r>
            <a:r>
              <a:rPr lang="en-IN" sz="1200" dirty="0"/>
              <a:t>(</a:t>
            </a:r>
            <a:r>
              <a:rPr lang="en-IN" sz="1200" dirty="0" err="1"/>
              <a:t>submitButton</a:t>
            </a:r>
            <a:r>
              <a:rPr lang="en-IN" sz="1200" dirty="0"/>
              <a:t>);</a:t>
            </a:r>
          </a:p>
          <a:p>
            <a:r>
              <a:rPr lang="en-IN" sz="1200" dirty="0"/>
              <a:t>        </a:t>
            </a:r>
            <a:r>
              <a:rPr lang="en-IN" sz="1200" dirty="0" err="1"/>
              <a:t>mainPanel.add</a:t>
            </a:r>
            <a:r>
              <a:rPr lang="en-IN" sz="1200" dirty="0"/>
              <a:t>(</a:t>
            </a:r>
            <a:r>
              <a:rPr lang="en-IN" sz="1200" dirty="0" err="1"/>
              <a:t>backButton</a:t>
            </a:r>
            <a:r>
              <a:rPr lang="en-IN" sz="1200" dirty="0"/>
              <a:t>);</a:t>
            </a:r>
          </a:p>
          <a:p>
            <a:endParaRPr lang="en-IN" sz="1200" dirty="0"/>
          </a:p>
          <a:p>
            <a:r>
              <a:rPr lang="en-IN" sz="1200" dirty="0"/>
              <a:t>        </a:t>
            </a:r>
            <a:r>
              <a:rPr lang="en-IN" sz="1200" dirty="0" err="1"/>
              <a:t>mainPanel.setBackground</a:t>
            </a:r>
            <a:r>
              <a:rPr lang="en-IN" sz="1200" dirty="0"/>
              <a:t>(new </a:t>
            </a:r>
            <a:r>
              <a:rPr lang="en-IN" sz="1200" dirty="0" err="1"/>
              <a:t>Color</a:t>
            </a:r>
            <a:r>
              <a:rPr lang="en-IN" sz="1200" dirty="0"/>
              <a:t>(224, 236, 255));</a:t>
            </a:r>
          </a:p>
          <a:p>
            <a:r>
              <a:rPr lang="en-IN" sz="1200" dirty="0"/>
              <a:t>        // Add the main panel to the frame</a:t>
            </a:r>
          </a:p>
          <a:p>
            <a:r>
              <a:rPr lang="en-IN" sz="1200" dirty="0"/>
              <a:t>        </a:t>
            </a:r>
            <a:r>
              <a:rPr lang="en-IN" sz="1200" dirty="0" err="1"/>
              <a:t>frame.getContentPane</a:t>
            </a:r>
            <a:r>
              <a:rPr lang="en-IN" sz="1200" dirty="0"/>
              <a:t>().add(</a:t>
            </a:r>
            <a:r>
              <a:rPr lang="en-IN" sz="1200" dirty="0" err="1"/>
              <a:t>mainPanel</a:t>
            </a:r>
            <a:r>
              <a:rPr lang="en-IN" sz="1200" dirty="0"/>
              <a:t>);</a:t>
            </a:r>
          </a:p>
          <a:p>
            <a:r>
              <a:rPr lang="en-IN" sz="1200" dirty="0"/>
              <a:t>        </a:t>
            </a:r>
            <a:r>
              <a:rPr lang="en-IN" sz="1200" dirty="0" err="1"/>
              <a:t>frame.pack</a:t>
            </a:r>
            <a:r>
              <a:rPr lang="en-IN" sz="1200" dirty="0"/>
              <a:t>();</a:t>
            </a:r>
          </a:p>
          <a:p>
            <a:r>
              <a:rPr lang="en-IN" sz="1200" dirty="0"/>
              <a:t>        </a:t>
            </a:r>
            <a:r>
              <a:rPr lang="en-IN" sz="1200" dirty="0" err="1"/>
              <a:t>frame.setVisible</a:t>
            </a:r>
            <a:r>
              <a:rPr lang="en-IN" sz="1200" dirty="0"/>
              <a:t>(true);</a:t>
            </a:r>
          </a:p>
          <a:p>
            <a:r>
              <a:rPr lang="en-IN" sz="1200" dirty="0"/>
              <a:t>    }</a:t>
            </a:r>
          </a:p>
          <a:p>
            <a:endParaRPr lang="en-IN" sz="1200" dirty="0"/>
          </a:p>
          <a:p>
            <a:r>
              <a:rPr lang="en-IN" sz="1200" dirty="0"/>
              <a:t>    private void </a:t>
            </a:r>
            <a:r>
              <a:rPr lang="en-IN" sz="1200" dirty="0" err="1"/>
              <a:t>createListeners</a:t>
            </a:r>
            <a:r>
              <a:rPr lang="en-IN" sz="1200" dirty="0"/>
              <a:t>() {</a:t>
            </a:r>
          </a:p>
          <a:p>
            <a:r>
              <a:rPr lang="en-IN" sz="1200" dirty="0"/>
              <a:t>        </a:t>
            </a:r>
            <a:r>
              <a:rPr lang="en-IN" sz="1200" dirty="0" err="1"/>
              <a:t>submitButton.addActionListener</a:t>
            </a:r>
            <a:r>
              <a:rPr lang="en-IN" sz="1200" dirty="0"/>
              <a:t>(new ActionListener() {</a:t>
            </a:r>
          </a:p>
          <a:p>
            <a:r>
              <a:rPr lang="en-IN" sz="1200" dirty="0"/>
              <a:t>            @Override</a:t>
            </a:r>
          </a:p>
          <a:p>
            <a:r>
              <a:rPr lang="en-IN" sz="1200" dirty="0"/>
              <a:t>            public void </a:t>
            </a:r>
            <a:r>
              <a:rPr lang="en-IN" sz="1200" dirty="0" err="1"/>
              <a:t>actionPerformed</a:t>
            </a:r>
            <a:r>
              <a:rPr lang="en-IN" sz="1200" dirty="0"/>
              <a:t>(</a:t>
            </a:r>
            <a:r>
              <a:rPr lang="en-IN" sz="1200" dirty="0" err="1"/>
              <a:t>ActionEvent</a:t>
            </a:r>
            <a:r>
              <a:rPr lang="en-IN" sz="1200" dirty="0"/>
              <a:t> e) {</a:t>
            </a:r>
          </a:p>
          <a:p>
            <a:r>
              <a:rPr lang="en-IN" sz="1200" dirty="0"/>
              <a:t>                // Get input values</a:t>
            </a:r>
          </a:p>
          <a:p>
            <a:r>
              <a:rPr lang="en-IN" sz="1200" dirty="0"/>
              <a:t>                String </a:t>
            </a:r>
            <a:r>
              <a:rPr lang="en-IN" sz="1200" dirty="0" err="1"/>
              <a:t>drugName</a:t>
            </a:r>
            <a:r>
              <a:rPr lang="en-IN" sz="1200" dirty="0"/>
              <a:t> = </a:t>
            </a:r>
            <a:r>
              <a:rPr lang="en-IN" sz="1200" dirty="0" err="1"/>
              <a:t>drugNameTextField.getText</a:t>
            </a:r>
            <a:r>
              <a:rPr lang="en-IN" sz="1200" dirty="0"/>
              <a:t>();</a:t>
            </a:r>
          </a:p>
          <a:p>
            <a:r>
              <a:rPr lang="en-IN" sz="1200" dirty="0"/>
              <a:t>                String price = </a:t>
            </a:r>
            <a:r>
              <a:rPr lang="en-IN" sz="1200" dirty="0" err="1"/>
              <a:t>priceTextField.getText</a:t>
            </a:r>
            <a:r>
              <a:rPr lang="en-IN" sz="1200" dirty="0"/>
              <a:t>();</a:t>
            </a:r>
          </a:p>
          <a:p>
            <a:r>
              <a:rPr lang="en-IN" sz="1200" dirty="0"/>
              <a:t>                String category = </a:t>
            </a:r>
            <a:r>
              <a:rPr lang="en-IN" sz="1200" dirty="0" err="1"/>
              <a:t>categoryTextField.getText</a:t>
            </a:r>
            <a:r>
              <a:rPr lang="en-IN" sz="1200" dirty="0"/>
              <a:t>();</a:t>
            </a:r>
          </a:p>
          <a:p>
            <a:r>
              <a:rPr lang="en-IN" sz="1200" dirty="0"/>
              <a:t>                String </a:t>
            </a:r>
            <a:r>
              <a:rPr lang="en-IN" sz="1200" dirty="0" err="1"/>
              <a:t>drugDescription</a:t>
            </a:r>
            <a:r>
              <a:rPr lang="en-IN" sz="1200" dirty="0"/>
              <a:t> = </a:t>
            </a:r>
            <a:r>
              <a:rPr lang="en-IN" sz="1200" dirty="0" err="1"/>
              <a:t>drugDescriptionTextArea.getText</a:t>
            </a:r>
            <a:r>
              <a:rPr lang="en-IN" sz="1200" dirty="0"/>
              <a:t>();</a:t>
            </a:r>
          </a:p>
          <a:p>
            <a:r>
              <a:rPr lang="en-IN" sz="1200" dirty="0"/>
              <a:t>                String </a:t>
            </a:r>
            <a:r>
              <a:rPr lang="en-IN" sz="1200" dirty="0" err="1"/>
              <a:t>docName</a:t>
            </a:r>
            <a:r>
              <a:rPr lang="en-IN" sz="1200" dirty="0"/>
              <a:t> = </a:t>
            </a:r>
            <a:r>
              <a:rPr lang="en-IN" sz="1200" dirty="0" err="1"/>
              <a:t>docNameTextField.getText</a:t>
            </a:r>
            <a:r>
              <a:rPr lang="en-IN" sz="1200" dirty="0"/>
              <a:t>();</a:t>
            </a:r>
          </a:p>
          <a:p>
            <a:r>
              <a:rPr lang="en-IN" sz="1200" dirty="0"/>
              <a:t>                String specialization = </a:t>
            </a:r>
            <a:r>
              <a:rPr lang="en-IN" sz="1200" dirty="0" err="1"/>
              <a:t>specializationTextField.getText</a:t>
            </a:r>
            <a:r>
              <a:rPr lang="en-IN" sz="1200" dirty="0"/>
              <a:t>();</a:t>
            </a:r>
          </a:p>
          <a:p>
            <a:r>
              <a:rPr lang="en-IN" sz="1200" dirty="0"/>
              <a:t>                String </a:t>
            </a:r>
            <a:r>
              <a:rPr lang="en-IN" sz="1200" dirty="0" err="1"/>
              <a:t>contactDetails</a:t>
            </a:r>
            <a:r>
              <a:rPr lang="en-IN" sz="1200" dirty="0"/>
              <a:t> = </a:t>
            </a:r>
            <a:r>
              <a:rPr lang="en-IN" sz="1200" dirty="0" err="1"/>
              <a:t>contactDetailsTextField.getText</a:t>
            </a:r>
            <a:r>
              <a:rPr lang="en-IN" sz="1200" dirty="0"/>
              <a:t>();</a:t>
            </a:r>
          </a:p>
          <a:p>
            <a:r>
              <a:rPr lang="en-IN" sz="1200" dirty="0"/>
              <a:t>                String diagnosis = </a:t>
            </a:r>
            <a:r>
              <a:rPr lang="en-IN" sz="1200" dirty="0" err="1"/>
              <a:t>diagnosisTextArea.getText</a:t>
            </a:r>
            <a:r>
              <a:rPr lang="en-IN" sz="1200" dirty="0"/>
              <a:t>();</a:t>
            </a:r>
          </a:p>
          <a:p>
            <a:r>
              <a:rPr lang="en-IN" sz="1200" dirty="0"/>
              <a:t>                String review = </a:t>
            </a:r>
            <a:r>
              <a:rPr lang="en-IN" sz="1200" dirty="0" err="1"/>
              <a:t>reviewTextArea.getText</a:t>
            </a:r>
            <a:r>
              <a:rPr lang="en-IN" sz="1200" dirty="0"/>
              <a:t>();</a:t>
            </a:r>
          </a:p>
          <a:p>
            <a:r>
              <a:rPr lang="en-IN" sz="1200" dirty="0"/>
              <a:t>                String rating = </a:t>
            </a:r>
            <a:r>
              <a:rPr lang="en-IN" sz="1200" dirty="0" err="1"/>
              <a:t>ratingTextField.getText</a:t>
            </a:r>
            <a:r>
              <a:rPr lang="en-IN" sz="1200" dirty="0"/>
              <a:t>();</a:t>
            </a:r>
          </a:p>
          <a:p>
            <a:r>
              <a:rPr lang="en-IN" sz="1200" dirty="0"/>
              <a:t>                </a:t>
            </a:r>
            <a:r>
              <a:rPr lang="en-IN" sz="1200" dirty="0" err="1"/>
              <a:t>boolean</a:t>
            </a:r>
            <a:r>
              <a:rPr lang="en-IN" sz="1200" dirty="0"/>
              <a:t> recommend = </a:t>
            </a:r>
            <a:r>
              <a:rPr lang="en-IN" sz="1200" dirty="0" err="1"/>
              <a:t>recommendCheckBox.isSelected</a:t>
            </a:r>
            <a:r>
              <a:rPr lang="en-IN" sz="1200" dirty="0"/>
              <a:t>();</a:t>
            </a:r>
          </a:p>
          <a:p>
            <a:r>
              <a:rPr lang="en-IN" sz="1200" dirty="0"/>
              <a:t>                String effect=</a:t>
            </a:r>
            <a:r>
              <a:rPr lang="en-IN" sz="1200" dirty="0" err="1"/>
              <a:t>effectTextField.getText</a:t>
            </a:r>
            <a:r>
              <a:rPr lang="en-IN" sz="1200" dirty="0"/>
              <a:t>();</a:t>
            </a:r>
          </a:p>
          <a:p>
            <a:r>
              <a:rPr lang="en-IN" sz="1200" dirty="0"/>
              <a:t>                String symptom=</a:t>
            </a:r>
            <a:r>
              <a:rPr lang="en-IN" sz="1200" dirty="0" err="1"/>
              <a:t>symptomTextField.getText</a:t>
            </a:r>
            <a:r>
              <a:rPr lang="en-IN" sz="1200" dirty="0"/>
              <a:t>();</a:t>
            </a:r>
          </a:p>
          <a:p>
            <a:endParaRPr lang="en-IN" sz="1200" dirty="0"/>
          </a:p>
          <a:p>
            <a:r>
              <a:rPr lang="en-IN" sz="1200" dirty="0"/>
              <a:t>                // Insert data into tables</a:t>
            </a:r>
          </a:p>
          <a:p>
            <a:r>
              <a:rPr lang="en-IN" sz="1200" dirty="0"/>
              <a:t>                try {</a:t>
            </a:r>
          </a:p>
          <a:p>
            <a:r>
              <a:rPr lang="en-IN" sz="1200" dirty="0"/>
              <a:t>                    // Create database connection</a:t>
            </a:r>
          </a:p>
          <a:p>
            <a:r>
              <a:rPr lang="en-IN" sz="1200" dirty="0"/>
              <a:t>                    Connection </a:t>
            </a:r>
            <a:r>
              <a:rPr lang="en-IN" sz="1200" dirty="0" err="1"/>
              <a:t>connection</a:t>
            </a:r>
            <a:r>
              <a:rPr lang="en-IN" sz="1200" dirty="0"/>
              <a:t> = </a:t>
            </a:r>
            <a:r>
              <a:rPr lang="en-IN" sz="1200" dirty="0" err="1"/>
              <a:t>DriverManager.getConnection</a:t>
            </a:r>
            <a:r>
              <a:rPr lang="en-IN" sz="1200" dirty="0"/>
              <a:t>("</a:t>
            </a:r>
            <a:r>
              <a:rPr lang="en-IN" sz="1200" dirty="0" err="1"/>
              <a:t>jdbc:oracle:thin</a:t>
            </a:r>
            <a:r>
              <a:rPr lang="en-IN" sz="1200" dirty="0"/>
              <a:t>:@localhost:1521:orcl", "sys as </a:t>
            </a:r>
            <a:r>
              <a:rPr lang="en-IN" sz="1200" dirty="0" err="1"/>
              <a:t>sysdba</a:t>
            </a:r>
            <a:r>
              <a:rPr lang="en-IN" sz="1200" dirty="0"/>
              <a:t>", "</a:t>
            </a:r>
            <a:r>
              <a:rPr lang="en-IN" sz="1200" dirty="0" err="1"/>
              <a:t>vasavi</a:t>
            </a:r>
            <a:r>
              <a:rPr lang="en-IN" sz="1200" dirty="0"/>
              <a:t>");</a:t>
            </a:r>
          </a:p>
          <a:p>
            <a:endParaRPr lang="en-IN" sz="1200" dirty="0"/>
          </a:p>
          <a:p>
            <a:r>
              <a:rPr lang="en-IN" sz="1200" dirty="0"/>
              <a:t>                    // Insert into drug table</a:t>
            </a:r>
          </a:p>
          <a:p>
            <a:r>
              <a:rPr lang="en-IN" sz="1200" dirty="0"/>
              <a:t>                    String </a:t>
            </a:r>
            <a:r>
              <a:rPr lang="en-IN" sz="1200" dirty="0" err="1"/>
              <a:t>drugQuery</a:t>
            </a:r>
            <a:r>
              <a:rPr lang="en-IN" sz="1200" dirty="0"/>
              <a:t> = "INSERT INTO drug (DRUG_NAME, DRUG_DESCRIPTION, PRICE, CATEGORY) VALUES (?, ?, ?, ?)";</a:t>
            </a:r>
          </a:p>
          <a:p>
            <a:r>
              <a:rPr lang="en-IN" sz="1200" dirty="0"/>
              <a:t>                    </a:t>
            </a:r>
            <a:r>
              <a:rPr lang="en-IN" sz="1200" dirty="0" err="1"/>
              <a:t>PreparedStatement</a:t>
            </a:r>
            <a:r>
              <a:rPr lang="en-IN" sz="1200" dirty="0"/>
              <a:t> </a:t>
            </a:r>
            <a:r>
              <a:rPr lang="en-IN" sz="1200" dirty="0" err="1"/>
              <a:t>drugStatement</a:t>
            </a:r>
            <a:r>
              <a:rPr lang="en-IN" sz="1200" dirty="0"/>
              <a:t> = </a:t>
            </a:r>
            <a:r>
              <a:rPr lang="en-IN" sz="1200" dirty="0" err="1"/>
              <a:t>connection.prepareStatement</a:t>
            </a:r>
            <a:r>
              <a:rPr lang="en-IN" sz="1200" dirty="0"/>
              <a:t>(</a:t>
            </a:r>
            <a:r>
              <a:rPr lang="en-IN" sz="1200" dirty="0" err="1"/>
              <a:t>drugQuery</a:t>
            </a:r>
            <a:r>
              <a:rPr lang="en-IN" sz="1200" dirty="0"/>
              <a:t>);</a:t>
            </a:r>
          </a:p>
          <a:p>
            <a:r>
              <a:rPr lang="en-IN" sz="1200" dirty="0"/>
              <a:t>                    </a:t>
            </a:r>
            <a:r>
              <a:rPr lang="en-IN" sz="1200" dirty="0" err="1"/>
              <a:t>drugStatement.setString</a:t>
            </a:r>
            <a:r>
              <a:rPr lang="en-IN" sz="1200" dirty="0"/>
              <a:t>(1, </a:t>
            </a:r>
            <a:r>
              <a:rPr lang="en-IN" sz="1200" dirty="0" err="1"/>
              <a:t>drugName</a:t>
            </a:r>
            <a:r>
              <a:rPr lang="en-IN" sz="1200" dirty="0"/>
              <a:t>);</a:t>
            </a:r>
          </a:p>
          <a:p>
            <a:r>
              <a:rPr lang="en-IN" sz="1200" dirty="0"/>
              <a:t>                    </a:t>
            </a:r>
            <a:r>
              <a:rPr lang="en-IN" sz="1200" dirty="0" err="1"/>
              <a:t>drugStatement.setString</a:t>
            </a:r>
            <a:r>
              <a:rPr lang="en-IN" sz="1200" dirty="0"/>
              <a:t>(2, </a:t>
            </a:r>
            <a:r>
              <a:rPr lang="en-IN" sz="1200" dirty="0" err="1"/>
              <a:t>drugDescription</a:t>
            </a:r>
            <a:r>
              <a:rPr lang="en-IN" sz="1200" dirty="0"/>
              <a:t>);</a:t>
            </a:r>
          </a:p>
          <a:p>
            <a:r>
              <a:rPr lang="en-IN" sz="1200" dirty="0"/>
              <a:t>                    </a:t>
            </a:r>
            <a:r>
              <a:rPr lang="en-IN" sz="1200" dirty="0" err="1"/>
              <a:t>drugStatement.setString</a:t>
            </a:r>
            <a:r>
              <a:rPr lang="en-IN" sz="1200" dirty="0"/>
              <a:t>(3, price);</a:t>
            </a:r>
          </a:p>
          <a:p>
            <a:r>
              <a:rPr lang="en-IN" sz="1200" dirty="0"/>
              <a:t>                    </a:t>
            </a:r>
            <a:r>
              <a:rPr lang="en-IN" sz="1200" dirty="0" err="1"/>
              <a:t>drugStatement.setString</a:t>
            </a:r>
            <a:r>
              <a:rPr lang="en-IN" sz="1200" dirty="0"/>
              <a:t>(4, category);</a:t>
            </a:r>
          </a:p>
          <a:p>
            <a:r>
              <a:rPr lang="en-IN" sz="1200" dirty="0"/>
              <a:t>                    </a:t>
            </a:r>
            <a:r>
              <a:rPr lang="en-IN" sz="1200" dirty="0" err="1"/>
              <a:t>drugStatement.executeUpdate</a:t>
            </a:r>
            <a:r>
              <a:rPr lang="en-IN" sz="1200" dirty="0"/>
              <a:t>();</a:t>
            </a:r>
          </a:p>
        </p:txBody>
      </p:sp>
    </p:spTree>
    <p:extLst>
      <p:ext uri="{BB962C8B-B14F-4D97-AF65-F5344CB8AC3E}">
        <p14:creationId xmlns:p14="http://schemas.microsoft.com/office/powerpoint/2010/main" val="725732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FF7E7-4B8F-C7BD-99BA-B5766E438F56}"/>
              </a:ext>
            </a:extLst>
          </p:cNvPr>
          <p:cNvSpPr txBox="1"/>
          <p:nvPr/>
        </p:nvSpPr>
        <p:spPr>
          <a:xfrm>
            <a:off x="120650" y="196304"/>
            <a:ext cx="7556500" cy="10618291"/>
          </a:xfrm>
          <a:prstGeom prst="rect">
            <a:avLst/>
          </a:prstGeom>
          <a:noFill/>
        </p:spPr>
        <p:txBody>
          <a:bodyPr wrap="square">
            <a:spAutoFit/>
          </a:bodyPr>
          <a:lstStyle/>
          <a:p>
            <a:r>
              <a:rPr lang="en-IN" sz="1200" dirty="0"/>
              <a:t>// Get the auto-generated </a:t>
            </a:r>
            <a:r>
              <a:rPr lang="en-IN" sz="1200" dirty="0" err="1"/>
              <a:t>drug_id</a:t>
            </a:r>
            <a:endParaRPr lang="en-IN" sz="1200" dirty="0"/>
          </a:p>
          <a:p>
            <a:r>
              <a:rPr lang="en-IN" sz="1200" dirty="0"/>
              <a:t>                    String </a:t>
            </a:r>
            <a:r>
              <a:rPr lang="en-IN" sz="1200" dirty="0" err="1"/>
              <a:t>lastDrugIdQuery</a:t>
            </a:r>
            <a:r>
              <a:rPr lang="en-IN" sz="1200" dirty="0"/>
              <a:t> = "SELECT MAX(DRUG_ID) FROM drug";</a:t>
            </a:r>
          </a:p>
          <a:p>
            <a:r>
              <a:rPr lang="en-IN" sz="1200" dirty="0"/>
              <a:t>                    </a:t>
            </a:r>
            <a:r>
              <a:rPr lang="en-IN" sz="1200" dirty="0" err="1"/>
              <a:t>PreparedStatement</a:t>
            </a:r>
            <a:r>
              <a:rPr lang="en-IN" sz="1200" dirty="0"/>
              <a:t> </a:t>
            </a:r>
            <a:r>
              <a:rPr lang="en-IN" sz="1200" dirty="0" err="1"/>
              <a:t>lastDrugIdStatement</a:t>
            </a:r>
            <a:r>
              <a:rPr lang="en-IN" sz="1200" dirty="0"/>
              <a:t> = </a:t>
            </a:r>
            <a:r>
              <a:rPr lang="en-IN" sz="1200" dirty="0" err="1"/>
              <a:t>connection.prepareStatement</a:t>
            </a:r>
            <a:r>
              <a:rPr lang="en-IN" sz="1200" dirty="0"/>
              <a:t>(</a:t>
            </a:r>
            <a:r>
              <a:rPr lang="en-IN" sz="1200" dirty="0" err="1"/>
              <a:t>lastDrugIdQuery</a:t>
            </a:r>
            <a:r>
              <a:rPr lang="en-IN" sz="1200" dirty="0"/>
              <a:t>);</a:t>
            </a:r>
          </a:p>
          <a:p>
            <a:r>
              <a:rPr lang="en-IN" sz="1200" dirty="0"/>
              <a:t>                    int </a:t>
            </a:r>
            <a:r>
              <a:rPr lang="en-IN" sz="1200" dirty="0" err="1"/>
              <a:t>drugId</a:t>
            </a:r>
            <a:r>
              <a:rPr lang="en-IN" sz="1200" dirty="0"/>
              <a:t> = 0;</a:t>
            </a:r>
          </a:p>
          <a:p>
            <a:r>
              <a:rPr lang="en-IN" sz="1200" dirty="0"/>
              <a:t>                    </a:t>
            </a:r>
            <a:r>
              <a:rPr lang="en-IN" sz="1200" dirty="0" err="1"/>
              <a:t>ResultSet</a:t>
            </a:r>
            <a:r>
              <a:rPr lang="en-IN" sz="1200" dirty="0"/>
              <a:t> </a:t>
            </a:r>
            <a:r>
              <a:rPr lang="en-IN" sz="1200" dirty="0" err="1"/>
              <a:t>lastDrugIdResult</a:t>
            </a:r>
            <a:r>
              <a:rPr lang="en-IN" sz="1200" dirty="0"/>
              <a:t> = </a:t>
            </a:r>
            <a:r>
              <a:rPr lang="en-IN" sz="1200" dirty="0" err="1"/>
              <a:t>lastDrugIdStatement.executeQuery</a:t>
            </a:r>
            <a:r>
              <a:rPr lang="en-IN" sz="1200" dirty="0"/>
              <a:t>();</a:t>
            </a:r>
          </a:p>
          <a:p>
            <a:r>
              <a:rPr lang="en-IN" sz="1200" dirty="0"/>
              <a:t>                    if (</a:t>
            </a:r>
            <a:r>
              <a:rPr lang="en-IN" sz="1200" dirty="0" err="1"/>
              <a:t>lastDrugIdResult.next</a:t>
            </a:r>
            <a:r>
              <a:rPr lang="en-IN" sz="1200" dirty="0"/>
              <a:t>()) {</a:t>
            </a:r>
          </a:p>
          <a:p>
            <a:r>
              <a:rPr lang="en-IN" sz="1200" dirty="0"/>
              <a:t>                        </a:t>
            </a:r>
            <a:r>
              <a:rPr lang="en-IN" sz="1200" dirty="0" err="1"/>
              <a:t>drugId</a:t>
            </a:r>
            <a:r>
              <a:rPr lang="en-IN" sz="1200" dirty="0"/>
              <a:t> = </a:t>
            </a:r>
            <a:r>
              <a:rPr lang="en-IN" sz="1200" dirty="0" err="1"/>
              <a:t>lastDrugIdResult.getInt</a:t>
            </a:r>
            <a:r>
              <a:rPr lang="en-IN" sz="1200" dirty="0"/>
              <a:t>(1);</a:t>
            </a:r>
          </a:p>
          <a:p>
            <a:r>
              <a:rPr lang="en-IN" sz="1200" dirty="0"/>
              <a:t>                    }</a:t>
            </a:r>
          </a:p>
          <a:p>
            <a:endParaRPr lang="en-IN" sz="1200" dirty="0"/>
          </a:p>
          <a:p>
            <a:r>
              <a:rPr lang="en-IN" sz="1200" dirty="0"/>
              <a:t>                    // Insert into doctor table</a:t>
            </a:r>
          </a:p>
          <a:p>
            <a:r>
              <a:rPr lang="en-IN" sz="1200" dirty="0"/>
              <a:t>                    String </a:t>
            </a:r>
            <a:r>
              <a:rPr lang="en-IN" sz="1200" dirty="0" err="1"/>
              <a:t>doctorQuery</a:t>
            </a:r>
            <a:r>
              <a:rPr lang="en-IN" sz="1200" dirty="0"/>
              <a:t> = "INSERT INTO doctor (DOC_NAME, SPECIALIZATION, CONTACT_DETAILS) VALUES (?, ?, ?)";</a:t>
            </a:r>
          </a:p>
          <a:p>
            <a:r>
              <a:rPr lang="en-IN" sz="1200" dirty="0"/>
              <a:t>                    </a:t>
            </a:r>
            <a:r>
              <a:rPr lang="en-IN" sz="1200" dirty="0" err="1"/>
              <a:t>PreparedStatement</a:t>
            </a:r>
            <a:r>
              <a:rPr lang="en-IN" sz="1200" dirty="0"/>
              <a:t> </a:t>
            </a:r>
            <a:r>
              <a:rPr lang="en-IN" sz="1200" dirty="0" err="1"/>
              <a:t>doctorStatement</a:t>
            </a:r>
            <a:r>
              <a:rPr lang="en-IN" sz="1200" dirty="0"/>
              <a:t> = </a:t>
            </a:r>
            <a:r>
              <a:rPr lang="en-IN" sz="1200" dirty="0" err="1"/>
              <a:t>connection.prepareStatement</a:t>
            </a:r>
            <a:r>
              <a:rPr lang="en-IN" sz="1200" dirty="0"/>
              <a:t>(</a:t>
            </a:r>
            <a:r>
              <a:rPr lang="en-IN" sz="1200" dirty="0" err="1"/>
              <a:t>doctorQuery</a:t>
            </a:r>
            <a:r>
              <a:rPr lang="en-IN" sz="1200" dirty="0"/>
              <a:t>);</a:t>
            </a:r>
          </a:p>
          <a:p>
            <a:r>
              <a:rPr lang="en-IN" sz="1200" dirty="0"/>
              <a:t>                    </a:t>
            </a:r>
            <a:r>
              <a:rPr lang="en-IN" sz="1200" dirty="0" err="1"/>
              <a:t>doctorStatement.setString</a:t>
            </a:r>
            <a:r>
              <a:rPr lang="en-IN" sz="1200" dirty="0"/>
              <a:t>(1, </a:t>
            </a:r>
            <a:r>
              <a:rPr lang="en-IN" sz="1200" dirty="0" err="1"/>
              <a:t>docName</a:t>
            </a:r>
            <a:r>
              <a:rPr lang="en-IN" sz="1200" dirty="0"/>
              <a:t>);</a:t>
            </a:r>
          </a:p>
          <a:p>
            <a:r>
              <a:rPr lang="en-IN" sz="1200" dirty="0"/>
              <a:t>                    </a:t>
            </a:r>
            <a:r>
              <a:rPr lang="en-IN" sz="1200" dirty="0" err="1"/>
              <a:t>doctorStatement.setString</a:t>
            </a:r>
            <a:r>
              <a:rPr lang="en-IN" sz="1200" dirty="0"/>
              <a:t>(2, specialization);</a:t>
            </a:r>
          </a:p>
          <a:p>
            <a:r>
              <a:rPr lang="en-IN" sz="1200" dirty="0"/>
              <a:t>                    </a:t>
            </a:r>
            <a:r>
              <a:rPr lang="en-IN" sz="1200" dirty="0" err="1"/>
              <a:t>doctorStatement.setString</a:t>
            </a:r>
            <a:r>
              <a:rPr lang="en-IN" sz="1200" dirty="0"/>
              <a:t>(3, </a:t>
            </a:r>
            <a:r>
              <a:rPr lang="en-IN" sz="1200" dirty="0" err="1"/>
              <a:t>contactDetails</a:t>
            </a:r>
            <a:r>
              <a:rPr lang="en-IN" sz="1200" dirty="0"/>
              <a:t>);</a:t>
            </a:r>
          </a:p>
          <a:p>
            <a:r>
              <a:rPr lang="en-IN" sz="1200" dirty="0"/>
              <a:t>                    </a:t>
            </a:r>
            <a:r>
              <a:rPr lang="en-IN" sz="1200" dirty="0" err="1"/>
              <a:t>doctorStatement.executeUpdate</a:t>
            </a:r>
            <a:r>
              <a:rPr lang="en-IN" sz="1200" dirty="0"/>
              <a:t>();</a:t>
            </a:r>
          </a:p>
          <a:p>
            <a:endParaRPr lang="en-IN" sz="1200" dirty="0"/>
          </a:p>
          <a:p>
            <a:r>
              <a:rPr lang="en-IN" sz="1200" dirty="0"/>
              <a:t>                    // Get the auto-generated </a:t>
            </a:r>
            <a:r>
              <a:rPr lang="en-IN" sz="1200" dirty="0" err="1"/>
              <a:t>doc_id</a:t>
            </a:r>
            <a:endParaRPr lang="en-IN" sz="1200" dirty="0"/>
          </a:p>
          <a:p>
            <a:r>
              <a:rPr lang="en-IN" sz="1200" dirty="0"/>
              <a:t>                    String </a:t>
            </a:r>
            <a:r>
              <a:rPr lang="en-IN" sz="1200" dirty="0" err="1"/>
              <a:t>lastDocIdQuery</a:t>
            </a:r>
            <a:r>
              <a:rPr lang="en-IN" sz="1200" dirty="0"/>
              <a:t> = "SELECT MAX(DOC_ID) FROM doctor";</a:t>
            </a:r>
          </a:p>
          <a:p>
            <a:r>
              <a:rPr lang="en-IN" sz="1200" dirty="0"/>
              <a:t>                    </a:t>
            </a:r>
            <a:r>
              <a:rPr lang="en-IN" sz="1200" dirty="0" err="1"/>
              <a:t>PreparedStatement</a:t>
            </a:r>
            <a:r>
              <a:rPr lang="en-IN" sz="1200" dirty="0"/>
              <a:t> </a:t>
            </a:r>
            <a:r>
              <a:rPr lang="en-IN" sz="1200" dirty="0" err="1"/>
              <a:t>lastDocIdStatement</a:t>
            </a:r>
            <a:r>
              <a:rPr lang="en-IN" sz="1200" dirty="0"/>
              <a:t> = </a:t>
            </a:r>
            <a:r>
              <a:rPr lang="en-IN" sz="1200" dirty="0" err="1"/>
              <a:t>connection.prepareStatement</a:t>
            </a:r>
            <a:r>
              <a:rPr lang="en-IN" sz="1200" dirty="0"/>
              <a:t>(</a:t>
            </a:r>
            <a:r>
              <a:rPr lang="en-IN" sz="1200" dirty="0" err="1"/>
              <a:t>lastDocIdQuery</a:t>
            </a:r>
            <a:r>
              <a:rPr lang="en-IN" sz="1200" dirty="0"/>
              <a:t>);</a:t>
            </a:r>
          </a:p>
          <a:p>
            <a:r>
              <a:rPr lang="en-IN" sz="1200" dirty="0"/>
              <a:t>                    int </a:t>
            </a:r>
            <a:r>
              <a:rPr lang="en-IN" sz="1200" dirty="0" err="1"/>
              <a:t>docId</a:t>
            </a:r>
            <a:r>
              <a:rPr lang="en-IN" sz="1200" dirty="0"/>
              <a:t> = 0;</a:t>
            </a:r>
          </a:p>
          <a:p>
            <a:r>
              <a:rPr lang="en-IN" sz="1200" dirty="0"/>
              <a:t>                    </a:t>
            </a:r>
            <a:r>
              <a:rPr lang="en-IN" sz="1200" dirty="0" err="1"/>
              <a:t>ResultSet</a:t>
            </a:r>
            <a:r>
              <a:rPr lang="en-IN" sz="1200" dirty="0"/>
              <a:t> </a:t>
            </a:r>
            <a:r>
              <a:rPr lang="en-IN" sz="1200" dirty="0" err="1"/>
              <a:t>lastDocIdResult</a:t>
            </a:r>
            <a:r>
              <a:rPr lang="en-IN" sz="1200" dirty="0"/>
              <a:t> = </a:t>
            </a:r>
            <a:r>
              <a:rPr lang="en-IN" sz="1200" dirty="0" err="1"/>
              <a:t>lastDocIdStatement.executeQuery</a:t>
            </a:r>
            <a:r>
              <a:rPr lang="en-IN" sz="1200" dirty="0"/>
              <a:t>();</a:t>
            </a:r>
          </a:p>
          <a:p>
            <a:r>
              <a:rPr lang="en-IN" sz="1200" dirty="0"/>
              <a:t>                    if (</a:t>
            </a:r>
            <a:r>
              <a:rPr lang="en-IN" sz="1200" dirty="0" err="1"/>
              <a:t>lastDocIdResult.next</a:t>
            </a:r>
            <a:r>
              <a:rPr lang="en-IN" sz="1200" dirty="0"/>
              <a:t>()) {</a:t>
            </a:r>
          </a:p>
          <a:p>
            <a:r>
              <a:rPr lang="en-IN" sz="1200" dirty="0"/>
              <a:t>                        </a:t>
            </a:r>
            <a:r>
              <a:rPr lang="en-IN" sz="1200" dirty="0" err="1"/>
              <a:t>docId</a:t>
            </a:r>
            <a:r>
              <a:rPr lang="en-IN" sz="1200" dirty="0"/>
              <a:t> = </a:t>
            </a:r>
            <a:r>
              <a:rPr lang="en-IN" sz="1200" dirty="0" err="1"/>
              <a:t>lastDocIdResult.getInt</a:t>
            </a:r>
            <a:r>
              <a:rPr lang="en-IN" sz="1200" dirty="0"/>
              <a:t>(1);</a:t>
            </a:r>
          </a:p>
          <a:p>
            <a:r>
              <a:rPr lang="en-IN" sz="1200" dirty="0"/>
              <a:t>                    }</a:t>
            </a:r>
          </a:p>
          <a:p>
            <a:endParaRPr lang="en-IN" sz="1200" dirty="0"/>
          </a:p>
          <a:p>
            <a:r>
              <a:rPr lang="en-IN" sz="1200" dirty="0"/>
              <a:t>                    // Insert into prescription table</a:t>
            </a:r>
          </a:p>
          <a:p>
            <a:r>
              <a:rPr lang="en-IN" sz="1200" dirty="0"/>
              <a:t>                    String </a:t>
            </a:r>
            <a:r>
              <a:rPr lang="en-IN" sz="1200" dirty="0" err="1"/>
              <a:t>prescriptionQuery</a:t>
            </a:r>
            <a:r>
              <a:rPr lang="en-IN" sz="1200" dirty="0"/>
              <a:t> = "INSERT INTO prescription (USERNAME, DOC_ID, DRUG_ID, DIAGNOSIS) VALUES (?, ?, ?, ?)";</a:t>
            </a:r>
          </a:p>
          <a:p>
            <a:r>
              <a:rPr lang="en-IN" sz="1200" dirty="0"/>
              <a:t>                    </a:t>
            </a:r>
            <a:r>
              <a:rPr lang="en-IN" sz="1200" dirty="0" err="1"/>
              <a:t>PreparedStatement</a:t>
            </a:r>
            <a:r>
              <a:rPr lang="en-IN" sz="1200" dirty="0"/>
              <a:t> </a:t>
            </a:r>
            <a:r>
              <a:rPr lang="en-IN" sz="1200" dirty="0" err="1"/>
              <a:t>prescriptionStatement</a:t>
            </a:r>
            <a:r>
              <a:rPr lang="en-IN" sz="1200" dirty="0"/>
              <a:t> = </a:t>
            </a:r>
            <a:r>
              <a:rPr lang="en-IN" sz="1200" dirty="0" err="1"/>
              <a:t>connection.prepareStatement</a:t>
            </a:r>
            <a:r>
              <a:rPr lang="en-IN" sz="1200" dirty="0"/>
              <a:t>(</a:t>
            </a:r>
            <a:r>
              <a:rPr lang="en-IN" sz="1200" dirty="0" err="1"/>
              <a:t>prescriptionQuery</a:t>
            </a:r>
            <a:r>
              <a:rPr lang="en-IN" sz="1200" dirty="0"/>
              <a:t>);</a:t>
            </a:r>
          </a:p>
          <a:p>
            <a:r>
              <a:rPr lang="en-IN" sz="1200" dirty="0"/>
              <a:t>                    </a:t>
            </a:r>
            <a:r>
              <a:rPr lang="en-IN" sz="1200" dirty="0" err="1"/>
              <a:t>prescriptionStatement.setString</a:t>
            </a:r>
            <a:r>
              <a:rPr lang="en-IN" sz="1200" dirty="0"/>
              <a:t>(1, "username"); // replace with the actual username</a:t>
            </a:r>
          </a:p>
          <a:p>
            <a:r>
              <a:rPr lang="en-IN" sz="1200" dirty="0"/>
              <a:t>                    </a:t>
            </a:r>
            <a:r>
              <a:rPr lang="en-IN" sz="1200" dirty="0" err="1"/>
              <a:t>prescriptionStatement.setInt</a:t>
            </a:r>
            <a:r>
              <a:rPr lang="en-IN" sz="1200" dirty="0"/>
              <a:t>(2, </a:t>
            </a:r>
            <a:r>
              <a:rPr lang="en-IN" sz="1200" dirty="0" err="1"/>
              <a:t>docId</a:t>
            </a:r>
            <a:r>
              <a:rPr lang="en-IN" sz="1200" dirty="0"/>
              <a:t>);</a:t>
            </a:r>
          </a:p>
          <a:p>
            <a:r>
              <a:rPr lang="en-IN" sz="1200" dirty="0"/>
              <a:t>                    </a:t>
            </a:r>
            <a:r>
              <a:rPr lang="en-IN" sz="1200" dirty="0" err="1"/>
              <a:t>prescriptionStatement.setInt</a:t>
            </a:r>
            <a:r>
              <a:rPr lang="en-IN" sz="1200" dirty="0"/>
              <a:t>(3, </a:t>
            </a:r>
            <a:r>
              <a:rPr lang="en-IN" sz="1200" dirty="0" err="1"/>
              <a:t>drugId</a:t>
            </a:r>
            <a:r>
              <a:rPr lang="en-IN" sz="1200" dirty="0"/>
              <a:t>);</a:t>
            </a:r>
          </a:p>
          <a:p>
            <a:r>
              <a:rPr lang="en-IN" sz="1200" dirty="0"/>
              <a:t>                    </a:t>
            </a:r>
            <a:r>
              <a:rPr lang="en-IN" sz="1200" dirty="0" err="1"/>
              <a:t>prescriptionStatement.setString</a:t>
            </a:r>
            <a:r>
              <a:rPr lang="en-IN" sz="1200" dirty="0"/>
              <a:t>(4, diagnosis);</a:t>
            </a:r>
          </a:p>
          <a:p>
            <a:r>
              <a:rPr lang="en-IN" sz="1200" dirty="0"/>
              <a:t>                    </a:t>
            </a:r>
            <a:r>
              <a:rPr lang="en-IN" sz="1200" dirty="0" err="1"/>
              <a:t>prescriptionStatement.executeUpdate</a:t>
            </a:r>
            <a:r>
              <a:rPr lang="en-IN" sz="1200" dirty="0"/>
              <a:t>();</a:t>
            </a:r>
          </a:p>
          <a:p>
            <a:endParaRPr lang="en-IN" sz="1200" dirty="0"/>
          </a:p>
          <a:p>
            <a:r>
              <a:rPr lang="en-IN" sz="1200" dirty="0"/>
              <a:t>                    // Insert into review table</a:t>
            </a:r>
          </a:p>
          <a:p>
            <a:r>
              <a:rPr lang="en-IN" sz="1200" dirty="0"/>
              <a:t>                    String </a:t>
            </a:r>
            <a:r>
              <a:rPr lang="en-IN" sz="1200" dirty="0" err="1"/>
              <a:t>reviewQuery</a:t>
            </a:r>
            <a:r>
              <a:rPr lang="en-IN" sz="1200" dirty="0"/>
              <a:t> = "INSERT INTO review (DRUG_ID, USERNAME, REVIEW_TEXT, OVERALL_RATING, RECOMMEND) VALUES (?, ?, ?, ?, ?)";</a:t>
            </a:r>
          </a:p>
          <a:p>
            <a:r>
              <a:rPr lang="en-IN" sz="1200" dirty="0"/>
              <a:t>                    </a:t>
            </a:r>
            <a:r>
              <a:rPr lang="en-IN" sz="1200" dirty="0" err="1"/>
              <a:t>PreparedStatement</a:t>
            </a:r>
            <a:r>
              <a:rPr lang="en-IN" sz="1200" dirty="0"/>
              <a:t> </a:t>
            </a:r>
            <a:r>
              <a:rPr lang="en-IN" sz="1200" dirty="0" err="1"/>
              <a:t>reviewStatement</a:t>
            </a:r>
            <a:r>
              <a:rPr lang="en-IN" sz="1200" dirty="0"/>
              <a:t> = </a:t>
            </a:r>
            <a:r>
              <a:rPr lang="en-IN" sz="1200" dirty="0" err="1"/>
              <a:t>connection.prepareStatement</a:t>
            </a:r>
            <a:r>
              <a:rPr lang="en-IN" sz="1200" dirty="0"/>
              <a:t>(</a:t>
            </a:r>
            <a:r>
              <a:rPr lang="en-IN" sz="1200" dirty="0" err="1"/>
              <a:t>reviewQuery</a:t>
            </a:r>
            <a:r>
              <a:rPr lang="en-IN" sz="1200" dirty="0"/>
              <a:t>);</a:t>
            </a:r>
          </a:p>
          <a:p>
            <a:r>
              <a:rPr lang="en-IN" sz="1200" dirty="0"/>
              <a:t>                    </a:t>
            </a:r>
            <a:r>
              <a:rPr lang="en-IN" sz="1200" dirty="0" err="1"/>
              <a:t>reviewStatement.setInt</a:t>
            </a:r>
            <a:r>
              <a:rPr lang="en-IN" sz="1200" dirty="0"/>
              <a:t>(1, </a:t>
            </a:r>
            <a:r>
              <a:rPr lang="en-IN" sz="1200" dirty="0" err="1"/>
              <a:t>drugId</a:t>
            </a:r>
            <a:r>
              <a:rPr lang="en-IN" sz="1200" dirty="0"/>
              <a:t>);</a:t>
            </a:r>
          </a:p>
          <a:p>
            <a:r>
              <a:rPr lang="en-IN" sz="1200" dirty="0"/>
              <a:t>                    </a:t>
            </a:r>
            <a:r>
              <a:rPr lang="en-IN" sz="1200" dirty="0" err="1"/>
              <a:t>reviewStatement.setString</a:t>
            </a:r>
            <a:r>
              <a:rPr lang="en-IN" sz="1200" dirty="0"/>
              <a:t>(2, "username"); // replace with the actual username</a:t>
            </a:r>
          </a:p>
          <a:p>
            <a:r>
              <a:rPr lang="en-IN" sz="1200" dirty="0"/>
              <a:t>                    </a:t>
            </a:r>
            <a:r>
              <a:rPr lang="en-IN" sz="1200" dirty="0" err="1"/>
              <a:t>reviewStatement.setString</a:t>
            </a:r>
            <a:r>
              <a:rPr lang="en-IN" sz="1200" dirty="0"/>
              <a:t>(3, review);</a:t>
            </a:r>
          </a:p>
          <a:p>
            <a:r>
              <a:rPr lang="en-IN" sz="1200" dirty="0"/>
              <a:t>                    </a:t>
            </a:r>
            <a:r>
              <a:rPr lang="en-IN" sz="1200" dirty="0" err="1"/>
              <a:t>reviewStatement.setString</a:t>
            </a:r>
            <a:r>
              <a:rPr lang="en-IN" sz="1200" dirty="0"/>
              <a:t>(4, rating);</a:t>
            </a:r>
          </a:p>
          <a:p>
            <a:r>
              <a:rPr lang="en-IN" sz="1200" dirty="0"/>
              <a:t>                    </a:t>
            </a:r>
            <a:r>
              <a:rPr lang="en-IN" sz="1200" dirty="0" err="1"/>
              <a:t>reviewStatement.setBoolean</a:t>
            </a:r>
            <a:r>
              <a:rPr lang="en-IN" sz="1200" dirty="0"/>
              <a:t>(5, recommend);</a:t>
            </a:r>
          </a:p>
          <a:p>
            <a:r>
              <a:rPr lang="en-IN" sz="1200" dirty="0"/>
              <a:t>                    </a:t>
            </a:r>
            <a:r>
              <a:rPr lang="en-IN" sz="1200" dirty="0" err="1"/>
              <a:t>reviewStatement.executeUpdate</a:t>
            </a:r>
            <a:r>
              <a:rPr lang="en-IN" sz="1200" dirty="0"/>
              <a:t>();</a:t>
            </a:r>
          </a:p>
          <a:p>
            <a:endParaRPr lang="en-IN" sz="1200" dirty="0"/>
          </a:p>
          <a:p>
            <a:r>
              <a:rPr lang="en-IN" sz="1200" dirty="0"/>
              <a:t>                    // Insert into </a:t>
            </a:r>
            <a:r>
              <a:rPr lang="en-IN" sz="1200" dirty="0" err="1"/>
              <a:t>side_effects</a:t>
            </a:r>
            <a:r>
              <a:rPr lang="en-IN" sz="1200" dirty="0"/>
              <a:t> table</a:t>
            </a:r>
          </a:p>
          <a:p>
            <a:r>
              <a:rPr lang="en-IN" sz="1200" dirty="0"/>
              <a:t>                    String </a:t>
            </a:r>
            <a:r>
              <a:rPr lang="en-IN" sz="1200" dirty="0" err="1"/>
              <a:t>sideEffectsQuery</a:t>
            </a:r>
            <a:r>
              <a:rPr lang="en-IN" sz="1200" dirty="0"/>
              <a:t> = "INSERT INTO </a:t>
            </a:r>
            <a:r>
              <a:rPr lang="en-IN" sz="1200" dirty="0" err="1"/>
              <a:t>side_effects</a:t>
            </a:r>
            <a:r>
              <a:rPr lang="en-IN" sz="1200" dirty="0"/>
              <a:t> (DRUG_ID, USERNAME, DATE_ADDED, SIDE_EFFECTS_DESCRIPTION, SYMPTOM) VALUES (?, ?, NOW(), ?, ?)";</a:t>
            </a:r>
          </a:p>
          <a:p>
            <a:r>
              <a:rPr lang="en-IN" sz="1200" dirty="0"/>
              <a:t>                    </a:t>
            </a:r>
            <a:r>
              <a:rPr lang="en-IN" sz="1200" dirty="0" err="1"/>
              <a:t>PreparedStatement</a:t>
            </a:r>
            <a:r>
              <a:rPr lang="en-IN" sz="1200" dirty="0"/>
              <a:t> </a:t>
            </a:r>
            <a:r>
              <a:rPr lang="en-IN" sz="1200" dirty="0" err="1"/>
              <a:t>sideEffectsStatement</a:t>
            </a:r>
            <a:r>
              <a:rPr lang="en-IN" sz="1200" dirty="0"/>
              <a:t> = </a:t>
            </a:r>
            <a:r>
              <a:rPr lang="en-IN" sz="1200" dirty="0" err="1"/>
              <a:t>connection.prepareStatement</a:t>
            </a:r>
            <a:r>
              <a:rPr lang="en-IN" sz="1200" dirty="0"/>
              <a:t>(</a:t>
            </a:r>
            <a:r>
              <a:rPr lang="en-IN" sz="1200" dirty="0" err="1"/>
              <a:t>sideEffectsQuery</a:t>
            </a:r>
            <a:r>
              <a:rPr lang="en-IN" sz="1200" dirty="0"/>
              <a:t>);</a:t>
            </a:r>
          </a:p>
          <a:p>
            <a:r>
              <a:rPr lang="en-IN" sz="1200" dirty="0"/>
              <a:t>                    </a:t>
            </a:r>
            <a:r>
              <a:rPr lang="en-IN" sz="1200" dirty="0" err="1"/>
              <a:t>sideEffectsStatement.setInt</a:t>
            </a:r>
            <a:r>
              <a:rPr lang="en-IN" sz="1200" dirty="0"/>
              <a:t>(1, </a:t>
            </a:r>
            <a:r>
              <a:rPr lang="en-IN" sz="1200" dirty="0" err="1"/>
              <a:t>drugId</a:t>
            </a:r>
            <a:r>
              <a:rPr lang="en-IN" sz="1200" dirty="0"/>
              <a:t>);</a:t>
            </a:r>
          </a:p>
          <a:p>
            <a:r>
              <a:rPr lang="en-IN" sz="1200" dirty="0"/>
              <a:t>                    </a:t>
            </a:r>
            <a:r>
              <a:rPr lang="en-IN" sz="1200" dirty="0" err="1"/>
              <a:t>sideEffectsStatement.setString</a:t>
            </a:r>
            <a:r>
              <a:rPr lang="en-IN" sz="1200" dirty="0"/>
              <a:t>(2, "username"); // replace with the actual username</a:t>
            </a:r>
          </a:p>
          <a:p>
            <a:r>
              <a:rPr lang="en-IN" sz="1200" dirty="0"/>
              <a:t>                    </a:t>
            </a:r>
            <a:r>
              <a:rPr lang="en-IN" sz="1200" dirty="0" err="1"/>
              <a:t>sideEffectsStatement.setString</a:t>
            </a:r>
            <a:r>
              <a:rPr lang="en-IN" sz="1200" dirty="0"/>
              <a:t>(3, effect); // replace with the actual side effects description</a:t>
            </a:r>
          </a:p>
          <a:p>
            <a:r>
              <a:rPr lang="en-IN" sz="1200" dirty="0"/>
              <a:t>                    </a:t>
            </a:r>
            <a:r>
              <a:rPr lang="en-IN" sz="1200" dirty="0" err="1"/>
              <a:t>sideEffectsStatement.setString</a:t>
            </a:r>
            <a:r>
              <a:rPr lang="en-IN" sz="1200" dirty="0"/>
              <a:t>(4, symptom); // replace with the actual symptom</a:t>
            </a:r>
          </a:p>
          <a:p>
            <a:r>
              <a:rPr lang="en-IN" sz="1200" dirty="0"/>
              <a:t>                    </a:t>
            </a:r>
            <a:r>
              <a:rPr lang="en-IN" sz="1200" dirty="0" err="1"/>
              <a:t>sideEffectsStatement.executeUpdate</a:t>
            </a:r>
            <a:r>
              <a:rPr lang="en-IN" sz="1200" dirty="0"/>
              <a:t>();</a:t>
            </a:r>
          </a:p>
        </p:txBody>
      </p:sp>
    </p:spTree>
    <p:extLst>
      <p:ext uri="{BB962C8B-B14F-4D97-AF65-F5344CB8AC3E}">
        <p14:creationId xmlns:p14="http://schemas.microsoft.com/office/powerpoint/2010/main" val="1876452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0D6CF-AB79-D27D-9C90-9A62593C7F9D}"/>
              </a:ext>
            </a:extLst>
          </p:cNvPr>
          <p:cNvSpPr txBox="1"/>
          <p:nvPr/>
        </p:nvSpPr>
        <p:spPr>
          <a:xfrm>
            <a:off x="120650" y="247650"/>
            <a:ext cx="7556500" cy="6555641"/>
          </a:xfrm>
          <a:prstGeom prst="rect">
            <a:avLst/>
          </a:prstGeom>
          <a:noFill/>
        </p:spPr>
        <p:txBody>
          <a:bodyPr wrap="square">
            <a:spAutoFit/>
          </a:bodyPr>
          <a:lstStyle/>
          <a:p>
            <a:r>
              <a:rPr lang="en-IN" sz="1200" dirty="0"/>
              <a:t> // Close database connection</a:t>
            </a:r>
          </a:p>
          <a:p>
            <a:r>
              <a:rPr lang="en-IN" sz="1200" dirty="0"/>
              <a:t>                    </a:t>
            </a:r>
            <a:r>
              <a:rPr lang="en-IN" sz="1200" dirty="0" err="1"/>
              <a:t>connection.close</a:t>
            </a:r>
            <a:r>
              <a:rPr lang="en-IN" sz="1200" dirty="0"/>
              <a:t>();</a:t>
            </a:r>
          </a:p>
          <a:p>
            <a:endParaRPr lang="en-IN" sz="1200" dirty="0"/>
          </a:p>
          <a:p>
            <a:r>
              <a:rPr lang="en-IN" sz="1200" dirty="0"/>
              <a:t>                    // Show success message</a:t>
            </a:r>
          </a:p>
          <a:p>
            <a:r>
              <a:rPr lang="en-IN" sz="1200" dirty="0"/>
              <a:t>                    </a:t>
            </a:r>
            <a:r>
              <a:rPr lang="en-IN" sz="1200" dirty="0" err="1"/>
              <a:t>JOptionPane.showMessageDialog</a:t>
            </a:r>
            <a:r>
              <a:rPr lang="en-IN" sz="1200" dirty="0"/>
              <a:t>(frame, "Review inserted successfully!");</a:t>
            </a:r>
          </a:p>
          <a:p>
            <a:endParaRPr lang="en-IN" sz="1200" dirty="0"/>
          </a:p>
          <a:p>
            <a:r>
              <a:rPr lang="en-IN" sz="1200" dirty="0"/>
              <a:t>                } catch (</a:t>
            </a:r>
            <a:r>
              <a:rPr lang="en-IN" sz="1200" dirty="0" err="1"/>
              <a:t>SQLException</a:t>
            </a:r>
            <a:r>
              <a:rPr lang="en-IN" sz="1200" dirty="0"/>
              <a:t> ex) {</a:t>
            </a:r>
          </a:p>
          <a:p>
            <a:r>
              <a:rPr lang="en-IN" sz="1200" dirty="0"/>
              <a:t>                    </a:t>
            </a:r>
            <a:r>
              <a:rPr lang="en-IN" sz="1200" dirty="0" err="1"/>
              <a:t>ex.printStackTrace</a:t>
            </a:r>
            <a:r>
              <a:rPr lang="en-IN" sz="1200" dirty="0"/>
              <a:t>();</a:t>
            </a:r>
          </a:p>
          <a:p>
            <a:r>
              <a:rPr lang="en-IN" sz="1200" dirty="0"/>
              <a:t>                    // Show error message</a:t>
            </a:r>
          </a:p>
          <a:p>
            <a:r>
              <a:rPr lang="en-IN" sz="1200" dirty="0"/>
              <a:t>                    </a:t>
            </a:r>
            <a:r>
              <a:rPr lang="en-IN" sz="1200" dirty="0" err="1"/>
              <a:t>JOptionPane.showMessageDialog</a:t>
            </a:r>
            <a:r>
              <a:rPr lang="en-IN" sz="1200" dirty="0"/>
              <a:t>(frame, "Error inserting review. Please try again.");</a:t>
            </a:r>
          </a:p>
          <a:p>
            <a:r>
              <a:rPr lang="en-IN" sz="1200" dirty="0"/>
              <a:t>                }</a:t>
            </a:r>
          </a:p>
          <a:p>
            <a:r>
              <a:rPr lang="en-IN" sz="1200" dirty="0"/>
              <a:t>            }</a:t>
            </a:r>
          </a:p>
          <a:p>
            <a:r>
              <a:rPr lang="en-IN" sz="1200" dirty="0"/>
              <a:t>        });</a:t>
            </a:r>
          </a:p>
          <a:p>
            <a:endParaRPr lang="en-IN" sz="1200" dirty="0"/>
          </a:p>
          <a:p>
            <a:r>
              <a:rPr lang="en-IN" sz="1200" dirty="0"/>
              <a:t>        </a:t>
            </a:r>
            <a:r>
              <a:rPr lang="en-IN" sz="1200" dirty="0" err="1"/>
              <a:t>backButton.addActionListener</a:t>
            </a:r>
            <a:r>
              <a:rPr lang="en-IN" sz="1200" dirty="0"/>
              <a:t>(new ActionListener() {</a:t>
            </a:r>
          </a:p>
          <a:p>
            <a:r>
              <a:rPr lang="en-IN" sz="1200" dirty="0"/>
              <a:t>            @Override</a:t>
            </a:r>
          </a:p>
          <a:p>
            <a:r>
              <a:rPr lang="en-IN" sz="1200" dirty="0"/>
              <a:t>            public void </a:t>
            </a:r>
            <a:r>
              <a:rPr lang="en-IN" sz="1200" dirty="0" err="1"/>
              <a:t>actionPerformed</a:t>
            </a:r>
            <a:r>
              <a:rPr lang="en-IN" sz="1200" dirty="0"/>
              <a:t>(</a:t>
            </a:r>
            <a:r>
              <a:rPr lang="en-IN" sz="1200" dirty="0" err="1"/>
              <a:t>ActionEvent</a:t>
            </a:r>
            <a:r>
              <a:rPr lang="en-IN" sz="1200" dirty="0"/>
              <a:t> e) {</a:t>
            </a:r>
          </a:p>
          <a:p>
            <a:r>
              <a:rPr lang="en-IN" sz="1200" dirty="0"/>
              <a:t>                // Go back to previous screen</a:t>
            </a:r>
          </a:p>
          <a:p>
            <a:r>
              <a:rPr lang="en-IN" sz="1200" dirty="0"/>
              <a:t>                </a:t>
            </a:r>
            <a:r>
              <a:rPr lang="en-IN" sz="1200" dirty="0" err="1"/>
              <a:t>frame.dispose</a:t>
            </a:r>
            <a:r>
              <a:rPr lang="en-IN" sz="1200" dirty="0"/>
              <a:t>();</a:t>
            </a:r>
          </a:p>
          <a:p>
            <a:r>
              <a:rPr lang="en-IN" sz="1200" dirty="0"/>
              <a:t>                // Call the method or navigate to the previous screen</a:t>
            </a:r>
          </a:p>
          <a:p>
            <a:r>
              <a:rPr lang="en-IN" sz="1200" dirty="0"/>
              <a:t>                Review </a:t>
            </a:r>
            <a:r>
              <a:rPr lang="en-IN" sz="1200" dirty="0" err="1"/>
              <a:t>review</a:t>
            </a:r>
            <a:r>
              <a:rPr lang="en-IN" sz="1200" dirty="0"/>
              <a:t> = new Review();</a:t>
            </a:r>
          </a:p>
          <a:p>
            <a:r>
              <a:rPr lang="en-IN" sz="1200" dirty="0"/>
              <a:t>                </a:t>
            </a:r>
            <a:r>
              <a:rPr lang="en-IN" sz="1200" dirty="0" err="1"/>
              <a:t>review.createAndShowGUI</a:t>
            </a:r>
            <a:r>
              <a:rPr lang="en-IN" sz="1200" dirty="0"/>
              <a:t>();</a:t>
            </a:r>
          </a:p>
          <a:p>
            <a:r>
              <a:rPr lang="en-IN" sz="1200" dirty="0"/>
              <a:t>            }</a:t>
            </a:r>
          </a:p>
          <a:p>
            <a:r>
              <a:rPr lang="en-IN" sz="1200" dirty="0"/>
              <a:t>        });</a:t>
            </a:r>
          </a:p>
          <a:p>
            <a:r>
              <a:rPr lang="en-IN" sz="1200" dirty="0"/>
              <a:t>    }</a:t>
            </a:r>
          </a:p>
          <a:p>
            <a:endParaRPr lang="en-IN" sz="1200" dirty="0"/>
          </a:p>
          <a:p>
            <a:r>
              <a:rPr lang="en-IN" sz="1200" dirty="0"/>
              <a:t>    public static void main(String[] </a:t>
            </a:r>
            <a:r>
              <a:rPr lang="en-IN" sz="1200" dirty="0" err="1"/>
              <a:t>args</a:t>
            </a:r>
            <a:r>
              <a:rPr lang="en-IN" sz="1200" dirty="0"/>
              <a:t>) {</a:t>
            </a:r>
          </a:p>
          <a:p>
            <a:r>
              <a:rPr lang="en-IN" sz="1200" dirty="0"/>
              <a:t>        </a:t>
            </a:r>
            <a:r>
              <a:rPr lang="en-IN" sz="1200" dirty="0" err="1"/>
              <a:t>SwingUtilities.invokeLater</a:t>
            </a:r>
            <a:r>
              <a:rPr lang="en-IN" sz="1200" dirty="0"/>
              <a:t>(new Runnable() {</a:t>
            </a:r>
          </a:p>
          <a:p>
            <a:r>
              <a:rPr lang="en-IN" sz="1200" dirty="0"/>
              <a:t>            @Override</a:t>
            </a:r>
          </a:p>
          <a:p>
            <a:r>
              <a:rPr lang="en-IN" sz="1200" dirty="0"/>
              <a:t>            public void run() {</a:t>
            </a:r>
          </a:p>
          <a:p>
            <a:r>
              <a:rPr lang="en-IN" sz="1200" dirty="0"/>
              <a:t>                new </a:t>
            </a:r>
            <a:r>
              <a:rPr lang="en-IN" sz="1200" dirty="0" err="1"/>
              <a:t>InsertReview</a:t>
            </a:r>
            <a:r>
              <a:rPr lang="en-IN" sz="1200" dirty="0"/>
              <a:t>();</a:t>
            </a:r>
          </a:p>
          <a:p>
            <a:r>
              <a:rPr lang="en-IN" sz="1200" dirty="0"/>
              <a:t>            }</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3800150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062F-9AFC-5D4B-CBF2-9001FCDEF2B2}"/>
              </a:ext>
            </a:extLst>
          </p:cNvPr>
          <p:cNvSpPr txBox="1"/>
          <p:nvPr/>
        </p:nvSpPr>
        <p:spPr>
          <a:xfrm flipH="1">
            <a:off x="2635250" y="476250"/>
            <a:ext cx="2286000" cy="369332"/>
          </a:xfrm>
          <a:prstGeom prst="rect">
            <a:avLst/>
          </a:prstGeom>
          <a:noFill/>
        </p:spPr>
        <p:txBody>
          <a:bodyPr wrap="square" rtlCol="0">
            <a:spAutoFit/>
          </a:bodyPr>
          <a:lstStyle/>
          <a:p>
            <a:r>
              <a:rPr lang="en-IN" dirty="0"/>
              <a:t>CODE FOR DELETE :</a:t>
            </a:r>
          </a:p>
        </p:txBody>
      </p:sp>
      <p:sp>
        <p:nvSpPr>
          <p:cNvPr id="4" name="TextBox 3">
            <a:extLst>
              <a:ext uri="{FF2B5EF4-FFF2-40B4-BE49-F238E27FC236}">
                <a16:creationId xmlns:a16="http://schemas.microsoft.com/office/drawing/2014/main" id="{D7053AA2-4F2F-D29D-8B58-35A915936F53}"/>
              </a:ext>
            </a:extLst>
          </p:cNvPr>
          <p:cNvSpPr txBox="1"/>
          <p:nvPr/>
        </p:nvSpPr>
        <p:spPr>
          <a:xfrm>
            <a:off x="0" y="1009650"/>
            <a:ext cx="7556500" cy="9325630"/>
          </a:xfrm>
          <a:prstGeom prst="rect">
            <a:avLst/>
          </a:prstGeom>
          <a:noFill/>
        </p:spPr>
        <p:txBody>
          <a:bodyPr wrap="square">
            <a:spAutoFit/>
          </a:bodyPr>
          <a:lstStyle/>
          <a:p>
            <a:r>
              <a:rPr lang="en-IN" sz="1200" dirty="0"/>
              <a:t>import </a:t>
            </a:r>
            <a:r>
              <a:rPr lang="en-IN" sz="1200" dirty="0" err="1"/>
              <a:t>javax.swing</a:t>
            </a:r>
            <a:r>
              <a:rPr lang="en-IN" sz="1200" dirty="0"/>
              <a:t>.*;</a:t>
            </a:r>
          </a:p>
          <a:p>
            <a:r>
              <a:rPr lang="en-IN" sz="1200" dirty="0"/>
              <a:t>import </a:t>
            </a:r>
            <a:r>
              <a:rPr lang="en-IN" sz="1200" dirty="0" err="1"/>
              <a:t>java.awt</a:t>
            </a:r>
            <a:r>
              <a:rPr lang="en-IN" sz="1200" dirty="0"/>
              <a:t>.*;</a:t>
            </a:r>
          </a:p>
          <a:p>
            <a:r>
              <a:rPr lang="en-IN" sz="1200" dirty="0"/>
              <a:t>import </a:t>
            </a:r>
            <a:r>
              <a:rPr lang="en-IN" sz="1200" dirty="0" err="1"/>
              <a:t>java.awt.event.ActionEvent</a:t>
            </a:r>
            <a:r>
              <a:rPr lang="en-IN" sz="1200" dirty="0"/>
              <a:t>;</a:t>
            </a:r>
          </a:p>
          <a:p>
            <a:r>
              <a:rPr lang="en-IN" sz="1200" dirty="0"/>
              <a:t>import </a:t>
            </a:r>
            <a:r>
              <a:rPr lang="en-IN" sz="1200" dirty="0" err="1"/>
              <a:t>java.awt.event.ActionListener</a:t>
            </a:r>
            <a:r>
              <a:rPr lang="en-IN" sz="1200" dirty="0"/>
              <a:t>;</a:t>
            </a:r>
          </a:p>
          <a:p>
            <a:r>
              <a:rPr lang="en-IN" sz="1200" dirty="0"/>
              <a:t>import </a:t>
            </a:r>
            <a:r>
              <a:rPr lang="en-IN" sz="1200" dirty="0" err="1"/>
              <a:t>java.sql</a:t>
            </a:r>
            <a:r>
              <a:rPr lang="en-IN" sz="1200" dirty="0"/>
              <a:t>.*;</a:t>
            </a:r>
          </a:p>
          <a:p>
            <a:endParaRPr lang="en-IN" sz="1200" dirty="0"/>
          </a:p>
          <a:p>
            <a:r>
              <a:rPr lang="en-IN" sz="1200" dirty="0"/>
              <a:t>public class </a:t>
            </a:r>
            <a:r>
              <a:rPr lang="en-IN" sz="1200" dirty="0" err="1"/>
              <a:t>DeleteReview</a:t>
            </a:r>
            <a:r>
              <a:rPr lang="en-IN" sz="1200" dirty="0"/>
              <a:t> {</a:t>
            </a:r>
          </a:p>
          <a:p>
            <a:r>
              <a:rPr lang="en-IN" sz="1200" dirty="0"/>
              <a:t>    private </a:t>
            </a:r>
            <a:r>
              <a:rPr lang="en-IN" sz="1200" dirty="0" err="1"/>
              <a:t>JFrame</a:t>
            </a:r>
            <a:r>
              <a:rPr lang="en-IN" sz="1200" dirty="0"/>
              <a:t> frame;</a:t>
            </a:r>
          </a:p>
          <a:p>
            <a:r>
              <a:rPr lang="en-IN" sz="1200" dirty="0"/>
              <a:t>    private </a:t>
            </a:r>
            <a:r>
              <a:rPr lang="en-IN" sz="1200" dirty="0" err="1"/>
              <a:t>JTextField</a:t>
            </a:r>
            <a:r>
              <a:rPr lang="en-IN" sz="1200" dirty="0"/>
              <a:t> </a:t>
            </a:r>
            <a:r>
              <a:rPr lang="en-IN" sz="1200" dirty="0" err="1"/>
              <a:t>drugNameTextField</a:t>
            </a:r>
            <a:r>
              <a:rPr lang="en-IN" sz="1200" dirty="0"/>
              <a:t>;</a:t>
            </a:r>
          </a:p>
          <a:p>
            <a:r>
              <a:rPr lang="en-IN" sz="1200" dirty="0"/>
              <a:t>    private </a:t>
            </a:r>
            <a:r>
              <a:rPr lang="en-IN" sz="1200" dirty="0" err="1"/>
              <a:t>JButton</a:t>
            </a:r>
            <a:r>
              <a:rPr lang="en-IN" sz="1200" dirty="0"/>
              <a:t> </a:t>
            </a:r>
            <a:r>
              <a:rPr lang="en-IN" sz="1200" dirty="0" err="1"/>
              <a:t>searchButton</a:t>
            </a:r>
            <a:r>
              <a:rPr lang="en-IN" sz="1200" dirty="0"/>
              <a:t>;</a:t>
            </a:r>
          </a:p>
          <a:p>
            <a:r>
              <a:rPr lang="en-IN" sz="1200" dirty="0"/>
              <a:t>    private </a:t>
            </a:r>
            <a:r>
              <a:rPr lang="en-IN" sz="1200" dirty="0" err="1"/>
              <a:t>JTextArea</a:t>
            </a:r>
            <a:r>
              <a:rPr lang="en-IN" sz="1200" dirty="0"/>
              <a:t> </a:t>
            </a:r>
            <a:r>
              <a:rPr lang="en-IN" sz="1200" dirty="0" err="1"/>
              <a:t>resultTextArea</a:t>
            </a:r>
            <a:r>
              <a:rPr lang="en-IN" sz="1200" dirty="0"/>
              <a:t>;</a:t>
            </a:r>
          </a:p>
          <a:p>
            <a:r>
              <a:rPr lang="en-IN" sz="1200" dirty="0"/>
              <a:t>    private </a:t>
            </a:r>
            <a:r>
              <a:rPr lang="en-IN" sz="1200" dirty="0" err="1"/>
              <a:t>JButton</a:t>
            </a:r>
            <a:r>
              <a:rPr lang="en-IN" sz="1200" dirty="0"/>
              <a:t> </a:t>
            </a:r>
            <a:r>
              <a:rPr lang="en-IN" sz="1200" dirty="0" err="1"/>
              <a:t>backButton</a:t>
            </a:r>
            <a:r>
              <a:rPr lang="en-IN" sz="1200" dirty="0"/>
              <a:t>;</a:t>
            </a:r>
          </a:p>
          <a:p>
            <a:r>
              <a:rPr lang="en-IN" sz="1200" dirty="0"/>
              <a:t>    private </a:t>
            </a:r>
            <a:r>
              <a:rPr lang="en-IN" sz="1200" dirty="0" err="1"/>
              <a:t>JButton</a:t>
            </a:r>
            <a:r>
              <a:rPr lang="en-IN" sz="1200" dirty="0"/>
              <a:t> </a:t>
            </a:r>
            <a:r>
              <a:rPr lang="en-IN" sz="1200" dirty="0" err="1"/>
              <a:t>exitButton</a:t>
            </a:r>
            <a:r>
              <a:rPr lang="en-IN" sz="1200" dirty="0"/>
              <a:t>;</a:t>
            </a:r>
          </a:p>
          <a:p>
            <a:endParaRPr lang="en-IN" sz="1200" dirty="0"/>
          </a:p>
          <a:p>
            <a:r>
              <a:rPr lang="en-IN" sz="1200" dirty="0"/>
              <a:t>    public </a:t>
            </a:r>
            <a:r>
              <a:rPr lang="en-IN" sz="1200" dirty="0" err="1"/>
              <a:t>DeleteReview</a:t>
            </a:r>
            <a:r>
              <a:rPr lang="en-IN" sz="1200" dirty="0"/>
              <a:t>() {</a:t>
            </a:r>
          </a:p>
          <a:p>
            <a:r>
              <a:rPr lang="en-IN" sz="1200" dirty="0"/>
              <a:t>        frame = new </a:t>
            </a:r>
            <a:r>
              <a:rPr lang="en-IN" sz="1200" dirty="0" err="1"/>
              <a:t>JFrame</a:t>
            </a:r>
            <a:r>
              <a:rPr lang="en-IN" sz="1200" dirty="0"/>
              <a:t>("Delete Review");</a:t>
            </a:r>
          </a:p>
          <a:p>
            <a:r>
              <a:rPr lang="en-IN" sz="1200" dirty="0"/>
              <a:t>        </a:t>
            </a:r>
            <a:r>
              <a:rPr lang="en-IN" sz="1200" dirty="0" err="1"/>
              <a:t>frame.setDefaultCloseOperation</a:t>
            </a:r>
            <a:r>
              <a:rPr lang="en-IN" sz="1200" dirty="0"/>
              <a:t>(</a:t>
            </a:r>
            <a:r>
              <a:rPr lang="en-IN" sz="1200" dirty="0" err="1"/>
              <a:t>JFrame.EXIT_ON_CLOSE</a:t>
            </a:r>
            <a:r>
              <a:rPr lang="en-IN" sz="1200" dirty="0"/>
              <a:t>);</a:t>
            </a:r>
          </a:p>
          <a:p>
            <a:r>
              <a:rPr lang="en-IN" sz="1200" dirty="0"/>
              <a:t>        </a:t>
            </a:r>
            <a:r>
              <a:rPr lang="en-IN" sz="1200" dirty="0" err="1"/>
              <a:t>frame.setLayout</a:t>
            </a:r>
            <a:r>
              <a:rPr lang="en-IN" sz="1200" dirty="0"/>
              <a:t>(new </a:t>
            </a:r>
            <a:r>
              <a:rPr lang="en-IN" sz="1200" dirty="0" err="1"/>
              <a:t>BorderLayout</a:t>
            </a:r>
            <a:r>
              <a:rPr lang="en-IN" sz="1200" dirty="0"/>
              <a:t>());</a:t>
            </a:r>
          </a:p>
          <a:p>
            <a:r>
              <a:rPr lang="en-IN" sz="1200" dirty="0"/>
              <a:t>        </a:t>
            </a:r>
            <a:r>
              <a:rPr lang="en-IN" sz="1200" dirty="0" err="1"/>
              <a:t>frame.setPreferredSize</a:t>
            </a:r>
            <a:r>
              <a:rPr lang="en-IN" sz="1200" dirty="0"/>
              <a:t>(new Dimension(800, 600));</a:t>
            </a:r>
          </a:p>
          <a:p>
            <a:r>
              <a:rPr lang="en-IN" sz="1200" dirty="0"/>
              <a:t>        </a:t>
            </a:r>
            <a:r>
              <a:rPr lang="en-IN" sz="1200" dirty="0" err="1"/>
              <a:t>frame.setLocationRelativeTo</a:t>
            </a:r>
            <a:r>
              <a:rPr lang="en-IN" sz="1200" dirty="0"/>
              <a:t>(null);</a:t>
            </a:r>
          </a:p>
          <a:p>
            <a:endParaRPr lang="en-IN" sz="1200" dirty="0"/>
          </a:p>
          <a:p>
            <a:r>
              <a:rPr lang="en-IN" sz="1200" dirty="0"/>
              <a:t>        </a:t>
            </a:r>
            <a:r>
              <a:rPr lang="en-IN" sz="1200" dirty="0" err="1"/>
              <a:t>JPanel</a:t>
            </a:r>
            <a:r>
              <a:rPr lang="en-IN" sz="1200" dirty="0"/>
              <a:t> </a:t>
            </a:r>
            <a:r>
              <a:rPr lang="en-IN" sz="1200" dirty="0" err="1"/>
              <a:t>mainPanel</a:t>
            </a:r>
            <a:r>
              <a:rPr lang="en-IN" sz="1200" dirty="0"/>
              <a:t> = new </a:t>
            </a:r>
            <a:r>
              <a:rPr lang="en-IN" sz="1200" dirty="0" err="1"/>
              <a:t>JPanel</a:t>
            </a:r>
            <a:r>
              <a:rPr lang="en-IN" sz="1200" dirty="0"/>
              <a:t>();</a:t>
            </a:r>
          </a:p>
          <a:p>
            <a:r>
              <a:rPr lang="en-IN" sz="1200" dirty="0"/>
              <a:t>        </a:t>
            </a:r>
            <a:r>
              <a:rPr lang="en-IN" sz="1200" dirty="0" err="1"/>
              <a:t>mainPanel.setLayout</a:t>
            </a:r>
            <a:r>
              <a:rPr lang="en-IN" sz="1200" dirty="0"/>
              <a:t>(new </a:t>
            </a:r>
            <a:r>
              <a:rPr lang="en-IN" sz="1200" dirty="0" err="1"/>
              <a:t>BorderLayout</a:t>
            </a:r>
            <a:r>
              <a:rPr lang="en-IN" sz="1200" dirty="0"/>
              <a:t>());</a:t>
            </a:r>
          </a:p>
          <a:p>
            <a:endParaRPr lang="en-IN" sz="1200" dirty="0"/>
          </a:p>
          <a:p>
            <a:r>
              <a:rPr lang="en-IN" sz="1200" dirty="0"/>
              <a:t>        </a:t>
            </a:r>
            <a:r>
              <a:rPr lang="en-IN" sz="1200" dirty="0" err="1"/>
              <a:t>JPanel</a:t>
            </a:r>
            <a:r>
              <a:rPr lang="en-IN" sz="1200" dirty="0"/>
              <a:t> </a:t>
            </a:r>
            <a:r>
              <a:rPr lang="en-IN" sz="1200" dirty="0" err="1"/>
              <a:t>inputPanel</a:t>
            </a:r>
            <a:r>
              <a:rPr lang="en-IN" sz="1200" dirty="0"/>
              <a:t> = new </a:t>
            </a:r>
            <a:r>
              <a:rPr lang="en-IN" sz="1200" dirty="0" err="1"/>
              <a:t>JPanel</a:t>
            </a:r>
            <a:r>
              <a:rPr lang="en-IN" sz="1200" dirty="0"/>
              <a:t>();</a:t>
            </a:r>
          </a:p>
          <a:p>
            <a:r>
              <a:rPr lang="en-IN" sz="1200" dirty="0"/>
              <a:t>        </a:t>
            </a:r>
            <a:r>
              <a:rPr lang="en-IN" sz="1200" dirty="0" err="1"/>
              <a:t>inputPanel.setLayout</a:t>
            </a:r>
            <a:r>
              <a:rPr lang="en-IN" sz="1200" dirty="0"/>
              <a:t>(new </a:t>
            </a:r>
            <a:r>
              <a:rPr lang="en-IN" sz="1200" dirty="0" err="1"/>
              <a:t>FlowLayout</a:t>
            </a:r>
            <a:r>
              <a:rPr lang="en-IN" sz="1200" dirty="0"/>
              <a:t>());</a:t>
            </a:r>
          </a:p>
          <a:p>
            <a:r>
              <a:rPr lang="en-IN" sz="1200" dirty="0"/>
              <a:t>        </a:t>
            </a:r>
            <a:r>
              <a:rPr lang="en-IN" sz="1200" dirty="0" err="1"/>
              <a:t>inputPanel.add</a:t>
            </a:r>
            <a:r>
              <a:rPr lang="en-IN" sz="1200" dirty="0"/>
              <a:t>(new </a:t>
            </a:r>
            <a:r>
              <a:rPr lang="en-IN" sz="1200" dirty="0" err="1"/>
              <a:t>JLabel</a:t>
            </a:r>
            <a:r>
              <a:rPr lang="en-IN" sz="1200" dirty="0"/>
              <a:t>("Drug Name:"));</a:t>
            </a:r>
          </a:p>
          <a:p>
            <a:r>
              <a:rPr lang="en-IN" sz="1200" dirty="0"/>
              <a:t>        </a:t>
            </a:r>
            <a:r>
              <a:rPr lang="en-IN" sz="1200" dirty="0" err="1"/>
              <a:t>drugNameTextField</a:t>
            </a:r>
            <a:r>
              <a:rPr lang="en-IN" sz="1200" dirty="0"/>
              <a:t> = new </a:t>
            </a:r>
            <a:r>
              <a:rPr lang="en-IN" sz="1200" dirty="0" err="1"/>
              <a:t>JTextField</a:t>
            </a:r>
            <a:r>
              <a:rPr lang="en-IN" sz="1200" dirty="0"/>
              <a:t>(20);</a:t>
            </a:r>
          </a:p>
          <a:p>
            <a:r>
              <a:rPr lang="en-IN" sz="1200" dirty="0"/>
              <a:t>        </a:t>
            </a:r>
            <a:r>
              <a:rPr lang="en-IN" sz="1200" dirty="0" err="1"/>
              <a:t>inputPanel.add</a:t>
            </a:r>
            <a:r>
              <a:rPr lang="en-IN" sz="1200" dirty="0"/>
              <a:t>(</a:t>
            </a:r>
            <a:r>
              <a:rPr lang="en-IN" sz="1200" dirty="0" err="1"/>
              <a:t>drugNameTextField</a:t>
            </a:r>
            <a:r>
              <a:rPr lang="en-IN" sz="1200" dirty="0"/>
              <a:t>);</a:t>
            </a:r>
          </a:p>
          <a:p>
            <a:endParaRPr lang="en-IN" sz="1200" dirty="0"/>
          </a:p>
          <a:p>
            <a:r>
              <a:rPr lang="en-IN" sz="1200" dirty="0"/>
              <a:t>        </a:t>
            </a:r>
            <a:r>
              <a:rPr lang="en-IN" sz="1200" dirty="0" err="1"/>
              <a:t>JPanel</a:t>
            </a:r>
            <a:r>
              <a:rPr lang="en-IN" sz="1200" dirty="0"/>
              <a:t> </a:t>
            </a:r>
            <a:r>
              <a:rPr lang="en-IN" sz="1200" dirty="0" err="1"/>
              <a:t>buttonPanel</a:t>
            </a:r>
            <a:r>
              <a:rPr lang="en-IN" sz="1200" dirty="0"/>
              <a:t> = new </a:t>
            </a:r>
            <a:r>
              <a:rPr lang="en-IN" sz="1200" dirty="0" err="1"/>
              <a:t>JPanel</a:t>
            </a:r>
            <a:r>
              <a:rPr lang="en-IN" sz="1200" dirty="0"/>
              <a:t>();</a:t>
            </a:r>
          </a:p>
          <a:p>
            <a:r>
              <a:rPr lang="en-IN" sz="1200" dirty="0"/>
              <a:t>        </a:t>
            </a:r>
            <a:r>
              <a:rPr lang="en-IN" sz="1200" dirty="0" err="1"/>
              <a:t>searchButton</a:t>
            </a:r>
            <a:r>
              <a:rPr lang="en-IN" sz="1200" dirty="0"/>
              <a:t> = new </a:t>
            </a:r>
            <a:r>
              <a:rPr lang="en-IN" sz="1200" dirty="0" err="1"/>
              <a:t>JButton</a:t>
            </a:r>
            <a:r>
              <a:rPr lang="en-IN" sz="1200" dirty="0"/>
              <a:t>("Search");</a:t>
            </a:r>
          </a:p>
          <a:p>
            <a:r>
              <a:rPr lang="en-IN" sz="1200" dirty="0"/>
              <a:t>        </a:t>
            </a:r>
            <a:r>
              <a:rPr lang="en-IN" sz="1200" dirty="0" err="1"/>
              <a:t>backButton</a:t>
            </a:r>
            <a:r>
              <a:rPr lang="en-IN" sz="1200" dirty="0"/>
              <a:t> = new </a:t>
            </a:r>
            <a:r>
              <a:rPr lang="en-IN" sz="1200" dirty="0" err="1"/>
              <a:t>JButton</a:t>
            </a:r>
            <a:r>
              <a:rPr lang="en-IN" sz="1200" dirty="0"/>
              <a:t>("Back");</a:t>
            </a:r>
          </a:p>
          <a:p>
            <a:r>
              <a:rPr lang="en-IN" sz="1200" dirty="0"/>
              <a:t>        </a:t>
            </a:r>
            <a:r>
              <a:rPr lang="en-IN" sz="1200" dirty="0" err="1"/>
              <a:t>exitButton</a:t>
            </a:r>
            <a:r>
              <a:rPr lang="en-IN" sz="1200" dirty="0"/>
              <a:t> = new </a:t>
            </a:r>
            <a:r>
              <a:rPr lang="en-IN" sz="1200" dirty="0" err="1"/>
              <a:t>JButton</a:t>
            </a:r>
            <a:r>
              <a:rPr lang="en-IN" sz="1200" dirty="0"/>
              <a:t>("Exit");</a:t>
            </a:r>
          </a:p>
          <a:p>
            <a:r>
              <a:rPr lang="en-IN" sz="1200" dirty="0"/>
              <a:t>        </a:t>
            </a:r>
            <a:r>
              <a:rPr lang="en-IN" sz="1200" dirty="0" err="1"/>
              <a:t>buttonPanel.add</a:t>
            </a:r>
            <a:r>
              <a:rPr lang="en-IN" sz="1200" dirty="0"/>
              <a:t>(</a:t>
            </a:r>
            <a:r>
              <a:rPr lang="en-IN" sz="1200" dirty="0" err="1"/>
              <a:t>searchButton</a:t>
            </a:r>
            <a:r>
              <a:rPr lang="en-IN" sz="1200" dirty="0"/>
              <a:t>);</a:t>
            </a:r>
          </a:p>
          <a:p>
            <a:r>
              <a:rPr lang="en-IN" sz="1200" dirty="0"/>
              <a:t>        </a:t>
            </a:r>
            <a:r>
              <a:rPr lang="en-IN" sz="1200" dirty="0" err="1"/>
              <a:t>buttonPanel.add</a:t>
            </a:r>
            <a:r>
              <a:rPr lang="en-IN" sz="1200" dirty="0"/>
              <a:t>(</a:t>
            </a:r>
            <a:r>
              <a:rPr lang="en-IN" sz="1200" dirty="0" err="1"/>
              <a:t>backButton</a:t>
            </a:r>
            <a:r>
              <a:rPr lang="en-IN" sz="1200" dirty="0"/>
              <a:t>);</a:t>
            </a:r>
          </a:p>
          <a:p>
            <a:r>
              <a:rPr lang="en-IN" sz="1200" dirty="0"/>
              <a:t>        </a:t>
            </a:r>
            <a:r>
              <a:rPr lang="en-IN" sz="1200" dirty="0" err="1"/>
              <a:t>buttonPanel.add</a:t>
            </a:r>
            <a:r>
              <a:rPr lang="en-IN" sz="1200" dirty="0"/>
              <a:t>(</a:t>
            </a:r>
            <a:r>
              <a:rPr lang="en-IN" sz="1200" dirty="0" err="1"/>
              <a:t>exitButton</a:t>
            </a:r>
            <a:r>
              <a:rPr lang="en-IN" sz="1200" dirty="0"/>
              <a:t>);</a:t>
            </a:r>
          </a:p>
          <a:p>
            <a:endParaRPr lang="en-IN" sz="1200" dirty="0"/>
          </a:p>
          <a:p>
            <a:r>
              <a:rPr lang="en-IN" sz="1200" dirty="0"/>
              <a:t>        </a:t>
            </a:r>
            <a:r>
              <a:rPr lang="en-IN" sz="1200" dirty="0" err="1"/>
              <a:t>mainPanel.add</a:t>
            </a:r>
            <a:r>
              <a:rPr lang="en-IN" sz="1200" dirty="0"/>
              <a:t>(</a:t>
            </a:r>
            <a:r>
              <a:rPr lang="en-IN" sz="1200" dirty="0" err="1"/>
              <a:t>inputPanel</a:t>
            </a:r>
            <a:r>
              <a:rPr lang="en-IN" sz="1200" dirty="0"/>
              <a:t>, </a:t>
            </a:r>
            <a:r>
              <a:rPr lang="en-IN" sz="1200" dirty="0" err="1"/>
              <a:t>BorderLayout.NORTH</a:t>
            </a:r>
            <a:r>
              <a:rPr lang="en-IN" sz="1200" dirty="0"/>
              <a:t>);</a:t>
            </a:r>
          </a:p>
          <a:p>
            <a:r>
              <a:rPr lang="en-IN" sz="1200" dirty="0"/>
              <a:t>        </a:t>
            </a:r>
            <a:r>
              <a:rPr lang="en-IN" sz="1200" dirty="0" err="1"/>
              <a:t>mainPanel.add</a:t>
            </a:r>
            <a:r>
              <a:rPr lang="en-IN" sz="1200" dirty="0"/>
              <a:t>(</a:t>
            </a:r>
            <a:r>
              <a:rPr lang="en-IN" sz="1200" dirty="0" err="1"/>
              <a:t>buttonPanel</a:t>
            </a:r>
            <a:r>
              <a:rPr lang="en-IN" sz="1200" dirty="0"/>
              <a:t>, </a:t>
            </a:r>
            <a:r>
              <a:rPr lang="en-IN" sz="1200" dirty="0" err="1"/>
              <a:t>BorderLayout.SOUTH</a:t>
            </a:r>
            <a:r>
              <a:rPr lang="en-IN" sz="1200" dirty="0"/>
              <a:t>);</a:t>
            </a:r>
          </a:p>
          <a:p>
            <a:endParaRPr lang="en-IN" sz="1200" dirty="0"/>
          </a:p>
          <a:p>
            <a:r>
              <a:rPr lang="en-IN" sz="1200" dirty="0"/>
              <a:t>        </a:t>
            </a:r>
            <a:r>
              <a:rPr lang="en-IN" sz="1200" dirty="0" err="1"/>
              <a:t>resultTextArea</a:t>
            </a:r>
            <a:r>
              <a:rPr lang="en-IN" sz="1200" dirty="0"/>
              <a:t> = new </a:t>
            </a:r>
            <a:r>
              <a:rPr lang="en-IN" sz="1200" dirty="0" err="1"/>
              <a:t>JTextArea</a:t>
            </a:r>
            <a:r>
              <a:rPr lang="en-IN" sz="1200" dirty="0"/>
              <a:t>(10, 30);</a:t>
            </a:r>
          </a:p>
          <a:p>
            <a:r>
              <a:rPr lang="en-IN" sz="1200" dirty="0"/>
              <a:t>        </a:t>
            </a:r>
            <a:r>
              <a:rPr lang="en-IN" sz="1200" dirty="0" err="1"/>
              <a:t>resultTextArea.setEditable</a:t>
            </a:r>
            <a:r>
              <a:rPr lang="en-IN" sz="1200" dirty="0"/>
              <a:t>(false);</a:t>
            </a:r>
          </a:p>
          <a:p>
            <a:r>
              <a:rPr lang="en-IN" sz="1200" dirty="0"/>
              <a:t>        </a:t>
            </a:r>
            <a:r>
              <a:rPr lang="en-IN" sz="1200" dirty="0" err="1"/>
              <a:t>resultTextArea.setBorder</a:t>
            </a:r>
            <a:r>
              <a:rPr lang="en-IN" sz="1200" dirty="0"/>
              <a:t>(</a:t>
            </a:r>
            <a:r>
              <a:rPr lang="en-IN" sz="1200" dirty="0" err="1"/>
              <a:t>BorderFactory.createTitledBorder</a:t>
            </a:r>
            <a:r>
              <a:rPr lang="en-IN" sz="1200" dirty="0"/>
              <a:t>(</a:t>
            </a:r>
            <a:r>
              <a:rPr lang="en-IN" sz="1200" dirty="0" err="1"/>
              <a:t>BorderFactory.createEtchedBorder</a:t>
            </a:r>
            <a:r>
              <a:rPr lang="en-IN" sz="1200" dirty="0"/>
              <a:t>(), "Reviews"));</a:t>
            </a:r>
          </a:p>
          <a:p>
            <a:r>
              <a:rPr lang="en-IN" sz="1200" dirty="0"/>
              <a:t>        </a:t>
            </a:r>
            <a:r>
              <a:rPr lang="en-IN" sz="1200" dirty="0" err="1"/>
              <a:t>resultTextArea.setBackground</a:t>
            </a:r>
            <a:r>
              <a:rPr lang="en-IN" sz="1200" dirty="0"/>
              <a:t>(new </a:t>
            </a:r>
            <a:r>
              <a:rPr lang="en-IN" sz="1200" dirty="0" err="1"/>
              <a:t>Color</a:t>
            </a:r>
            <a:r>
              <a:rPr lang="en-IN" sz="1200" dirty="0"/>
              <a:t>(224, 236, 255));</a:t>
            </a:r>
          </a:p>
          <a:p>
            <a:endParaRPr lang="en-IN" sz="1200" dirty="0"/>
          </a:p>
          <a:p>
            <a:r>
              <a:rPr lang="en-IN" sz="1200" dirty="0"/>
              <a:t>        </a:t>
            </a:r>
            <a:r>
              <a:rPr lang="en-IN" sz="1200" dirty="0" err="1"/>
              <a:t>frame.add</a:t>
            </a:r>
            <a:r>
              <a:rPr lang="en-IN" sz="1200" dirty="0"/>
              <a:t>(</a:t>
            </a:r>
            <a:r>
              <a:rPr lang="en-IN" sz="1200" dirty="0" err="1"/>
              <a:t>mainPanel</a:t>
            </a:r>
            <a:r>
              <a:rPr lang="en-IN" sz="1200" dirty="0"/>
              <a:t>, </a:t>
            </a:r>
            <a:r>
              <a:rPr lang="en-IN" sz="1200" dirty="0" err="1"/>
              <a:t>BorderLayout.NORTH</a:t>
            </a:r>
            <a:r>
              <a:rPr lang="en-IN" sz="1200" dirty="0"/>
              <a:t>);</a:t>
            </a:r>
          </a:p>
          <a:p>
            <a:r>
              <a:rPr lang="en-IN" sz="1200" dirty="0"/>
              <a:t>        </a:t>
            </a:r>
            <a:r>
              <a:rPr lang="en-IN" sz="1200" dirty="0" err="1"/>
              <a:t>frame.add</a:t>
            </a:r>
            <a:r>
              <a:rPr lang="en-IN" sz="1200" dirty="0"/>
              <a:t>(new </a:t>
            </a:r>
            <a:r>
              <a:rPr lang="en-IN" sz="1200" dirty="0" err="1"/>
              <a:t>JScrollPane</a:t>
            </a:r>
            <a:r>
              <a:rPr lang="en-IN" sz="1200" dirty="0"/>
              <a:t>(</a:t>
            </a:r>
            <a:r>
              <a:rPr lang="en-IN" sz="1200" dirty="0" err="1"/>
              <a:t>resultTextArea</a:t>
            </a:r>
            <a:r>
              <a:rPr lang="en-IN" sz="1200" dirty="0"/>
              <a:t>), </a:t>
            </a:r>
            <a:r>
              <a:rPr lang="en-IN" sz="1200" dirty="0" err="1"/>
              <a:t>BorderLayout.CENTER</a:t>
            </a:r>
            <a:r>
              <a:rPr lang="en-IN" sz="1200" dirty="0"/>
              <a:t>);</a:t>
            </a:r>
          </a:p>
          <a:p>
            <a:endParaRPr lang="en-IN" sz="1200" dirty="0"/>
          </a:p>
          <a:p>
            <a:r>
              <a:rPr lang="en-IN" sz="1200" dirty="0"/>
              <a:t>        </a:t>
            </a:r>
            <a:r>
              <a:rPr lang="en-IN" sz="1200" dirty="0" err="1"/>
              <a:t>createListeners</a:t>
            </a:r>
            <a:r>
              <a:rPr lang="en-IN" sz="1200" dirty="0"/>
              <a:t>();</a:t>
            </a:r>
          </a:p>
        </p:txBody>
      </p:sp>
    </p:spTree>
    <p:extLst>
      <p:ext uri="{BB962C8B-B14F-4D97-AF65-F5344CB8AC3E}">
        <p14:creationId xmlns:p14="http://schemas.microsoft.com/office/powerpoint/2010/main" val="5854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1A6F0-96F8-17C0-A6BA-D72C980EC6DF}"/>
              </a:ext>
            </a:extLst>
          </p:cNvPr>
          <p:cNvSpPr txBox="1"/>
          <p:nvPr/>
        </p:nvSpPr>
        <p:spPr>
          <a:xfrm>
            <a:off x="0" y="95250"/>
            <a:ext cx="7556500" cy="10064294"/>
          </a:xfrm>
          <a:prstGeom prst="rect">
            <a:avLst/>
          </a:prstGeom>
          <a:noFill/>
        </p:spPr>
        <p:txBody>
          <a:bodyPr wrap="square">
            <a:spAutoFit/>
          </a:bodyPr>
          <a:lstStyle/>
          <a:p>
            <a:r>
              <a:rPr lang="en-IN" sz="1200" dirty="0"/>
              <a:t> </a:t>
            </a:r>
            <a:r>
              <a:rPr lang="en-IN" sz="1200" dirty="0" err="1"/>
              <a:t>frame.pack</a:t>
            </a:r>
            <a:r>
              <a:rPr lang="en-IN" sz="1200" dirty="0"/>
              <a:t>();</a:t>
            </a:r>
          </a:p>
          <a:p>
            <a:r>
              <a:rPr lang="en-IN" sz="1200" dirty="0"/>
              <a:t>        </a:t>
            </a:r>
            <a:r>
              <a:rPr lang="en-IN" sz="1200" dirty="0" err="1"/>
              <a:t>frame.setVisible</a:t>
            </a:r>
            <a:r>
              <a:rPr lang="en-IN" sz="1200" dirty="0"/>
              <a:t>(true);</a:t>
            </a:r>
          </a:p>
          <a:p>
            <a:r>
              <a:rPr lang="en-IN" sz="1200" dirty="0"/>
              <a:t>    }</a:t>
            </a:r>
          </a:p>
          <a:p>
            <a:endParaRPr lang="en-IN" sz="1200" dirty="0"/>
          </a:p>
          <a:p>
            <a:r>
              <a:rPr lang="en-IN" sz="1200" dirty="0"/>
              <a:t>    private void </a:t>
            </a:r>
            <a:r>
              <a:rPr lang="en-IN" sz="1200" dirty="0" err="1"/>
              <a:t>createListeners</a:t>
            </a:r>
            <a:r>
              <a:rPr lang="en-IN" sz="1200" dirty="0"/>
              <a:t>() {</a:t>
            </a:r>
          </a:p>
          <a:p>
            <a:r>
              <a:rPr lang="en-IN" sz="1200" dirty="0"/>
              <a:t>        </a:t>
            </a:r>
            <a:r>
              <a:rPr lang="en-IN" sz="1200" dirty="0" err="1"/>
              <a:t>searchButton.addActionListener</a:t>
            </a:r>
            <a:r>
              <a:rPr lang="en-IN" sz="1200" dirty="0"/>
              <a:t>(new ActionListener() {</a:t>
            </a:r>
          </a:p>
          <a:p>
            <a:r>
              <a:rPr lang="en-IN" sz="1200" dirty="0"/>
              <a:t>            @Override</a:t>
            </a:r>
          </a:p>
          <a:p>
            <a:r>
              <a:rPr lang="en-IN" sz="1200" dirty="0"/>
              <a:t>            public void </a:t>
            </a:r>
            <a:r>
              <a:rPr lang="en-IN" sz="1200" dirty="0" err="1"/>
              <a:t>actionPerformed</a:t>
            </a:r>
            <a:r>
              <a:rPr lang="en-IN" sz="1200" dirty="0"/>
              <a:t>(</a:t>
            </a:r>
            <a:r>
              <a:rPr lang="en-IN" sz="1200" dirty="0" err="1"/>
              <a:t>ActionEvent</a:t>
            </a:r>
            <a:r>
              <a:rPr lang="en-IN" sz="1200" dirty="0"/>
              <a:t> e) {</a:t>
            </a:r>
          </a:p>
          <a:p>
            <a:r>
              <a:rPr lang="en-IN" sz="1200" dirty="0"/>
              <a:t>                String </a:t>
            </a:r>
            <a:r>
              <a:rPr lang="en-IN" sz="1200" dirty="0" err="1"/>
              <a:t>drugName</a:t>
            </a:r>
            <a:r>
              <a:rPr lang="en-IN" sz="1200" dirty="0"/>
              <a:t> = </a:t>
            </a:r>
            <a:r>
              <a:rPr lang="en-IN" sz="1200" dirty="0" err="1"/>
              <a:t>drugNameTextField.getText</a:t>
            </a:r>
            <a:r>
              <a:rPr lang="en-IN" sz="1200" dirty="0"/>
              <a:t>();</a:t>
            </a:r>
          </a:p>
          <a:p>
            <a:endParaRPr lang="en-IN" sz="1200" dirty="0"/>
          </a:p>
          <a:p>
            <a:r>
              <a:rPr lang="en-IN" sz="1200" dirty="0"/>
              <a:t>                if (</a:t>
            </a:r>
            <a:r>
              <a:rPr lang="en-IN" sz="1200" dirty="0" err="1"/>
              <a:t>drugName.isEmpty</a:t>
            </a:r>
            <a:r>
              <a:rPr lang="en-IN" sz="1200" dirty="0"/>
              <a:t>()) {</a:t>
            </a:r>
          </a:p>
          <a:p>
            <a:r>
              <a:rPr lang="en-IN" sz="1200" dirty="0"/>
              <a:t>                    </a:t>
            </a:r>
            <a:r>
              <a:rPr lang="en-IN" sz="1200" dirty="0" err="1"/>
              <a:t>JOptionPane.showMessageDialog</a:t>
            </a:r>
            <a:r>
              <a:rPr lang="en-IN" sz="1200" dirty="0"/>
              <a:t>(frame, "Please enter a drug name.");</a:t>
            </a:r>
          </a:p>
          <a:p>
            <a:r>
              <a:rPr lang="en-IN" sz="1200" dirty="0"/>
              <a:t>                    return;</a:t>
            </a:r>
          </a:p>
          <a:p>
            <a:r>
              <a:rPr lang="en-IN" sz="1200" dirty="0"/>
              <a:t>                }</a:t>
            </a:r>
          </a:p>
          <a:p>
            <a:endParaRPr lang="en-IN" sz="1200" dirty="0"/>
          </a:p>
          <a:p>
            <a:r>
              <a:rPr lang="en-IN" sz="1200" dirty="0"/>
              <a:t>                try {</a:t>
            </a:r>
          </a:p>
          <a:p>
            <a:r>
              <a:rPr lang="en-IN" sz="1200" dirty="0"/>
              <a:t>                    Connection </a:t>
            </a:r>
            <a:r>
              <a:rPr lang="en-IN" sz="1200" dirty="0" err="1"/>
              <a:t>connection</a:t>
            </a:r>
            <a:r>
              <a:rPr lang="en-IN" sz="1200" dirty="0"/>
              <a:t> = </a:t>
            </a:r>
            <a:r>
              <a:rPr lang="en-IN" sz="1200" dirty="0" err="1"/>
              <a:t>DriverManager.getConnection</a:t>
            </a:r>
            <a:r>
              <a:rPr lang="en-IN" sz="1200" dirty="0"/>
              <a:t>("</a:t>
            </a:r>
            <a:r>
              <a:rPr lang="en-IN" sz="1200" dirty="0" err="1"/>
              <a:t>jdbc:oracle:thin</a:t>
            </a:r>
            <a:r>
              <a:rPr lang="en-IN" sz="1200" dirty="0"/>
              <a:t>:@localhost:1521:orcl", "sys as </a:t>
            </a:r>
            <a:r>
              <a:rPr lang="en-IN" sz="1200" dirty="0" err="1"/>
              <a:t>sysdba</a:t>
            </a:r>
            <a:r>
              <a:rPr lang="en-IN" sz="1200" dirty="0"/>
              <a:t>", "</a:t>
            </a:r>
            <a:r>
              <a:rPr lang="en-IN" sz="1200" dirty="0" err="1"/>
              <a:t>vasavi</a:t>
            </a:r>
            <a:r>
              <a:rPr lang="en-IN" sz="1200" dirty="0"/>
              <a:t>");</a:t>
            </a:r>
          </a:p>
          <a:p>
            <a:endParaRPr lang="en-IN" sz="1200" dirty="0"/>
          </a:p>
          <a:p>
            <a:r>
              <a:rPr lang="en-IN" sz="1200" dirty="0"/>
              <a:t>                    // Check if review exists for the specified drug and user</a:t>
            </a:r>
          </a:p>
          <a:p>
            <a:r>
              <a:rPr lang="en-IN" sz="1200" dirty="0"/>
              <a:t>                    String </a:t>
            </a:r>
            <a:r>
              <a:rPr lang="en-IN" sz="1200" dirty="0" err="1"/>
              <a:t>loggedInUserQuery</a:t>
            </a:r>
            <a:r>
              <a:rPr lang="en-IN" sz="1200" dirty="0"/>
              <a:t> = "SELECT * FROM </a:t>
            </a:r>
            <a:r>
              <a:rPr lang="en-IN" sz="1200" dirty="0" err="1"/>
              <a:t>user_details</a:t>
            </a:r>
            <a:r>
              <a:rPr lang="en-IN" sz="1200" dirty="0"/>
              <a:t> WHERE </a:t>
            </a:r>
            <a:r>
              <a:rPr lang="en-IN" sz="1200" dirty="0" err="1"/>
              <a:t>isloggedin</a:t>
            </a:r>
            <a:r>
              <a:rPr lang="en-IN" sz="1200" dirty="0"/>
              <a:t> = 'Y'";</a:t>
            </a:r>
          </a:p>
          <a:p>
            <a:r>
              <a:rPr lang="en-IN" sz="1200" dirty="0"/>
              <a:t>                    </a:t>
            </a:r>
            <a:r>
              <a:rPr lang="en-IN" sz="1200" dirty="0" err="1"/>
              <a:t>PreparedStatement</a:t>
            </a:r>
            <a:r>
              <a:rPr lang="en-IN" sz="1200" dirty="0"/>
              <a:t> </a:t>
            </a:r>
            <a:r>
              <a:rPr lang="en-IN" sz="1200" dirty="0" err="1"/>
              <a:t>loggedInUserStatement</a:t>
            </a:r>
            <a:r>
              <a:rPr lang="en-IN" sz="1200" dirty="0"/>
              <a:t> = </a:t>
            </a:r>
            <a:r>
              <a:rPr lang="en-IN" sz="1200" dirty="0" err="1"/>
              <a:t>connection.prepareStatement</a:t>
            </a:r>
            <a:r>
              <a:rPr lang="en-IN" sz="1200" dirty="0"/>
              <a:t>(</a:t>
            </a:r>
            <a:r>
              <a:rPr lang="en-IN" sz="1200" dirty="0" err="1"/>
              <a:t>loggedInUserQuery</a:t>
            </a:r>
            <a:r>
              <a:rPr lang="en-IN" sz="1200" dirty="0"/>
              <a:t>);</a:t>
            </a:r>
          </a:p>
          <a:p>
            <a:r>
              <a:rPr lang="en-IN" sz="1200" dirty="0"/>
              <a:t>                    </a:t>
            </a:r>
            <a:r>
              <a:rPr lang="en-IN" sz="1200" dirty="0" err="1"/>
              <a:t>ResultSet</a:t>
            </a:r>
            <a:r>
              <a:rPr lang="en-IN" sz="1200" dirty="0"/>
              <a:t> </a:t>
            </a:r>
            <a:r>
              <a:rPr lang="en-IN" sz="1200" dirty="0" err="1"/>
              <a:t>loggedInUserResult</a:t>
            </a:r>
            <a:r>
              <a:rPr lang="en-IN" sz="1200" dirty="0"/>
              <a:t> = </a:t>
            </a:r>
            <a:r>
              <a:rPr lang="en-IN" sz="1200" dirty="0" err="1"/>
              <a:t>loggedInUserStatement.executeQuery</a:t>
            </a:r>
            <a:r>
              <a:rPr lang="en-IN" sz="1200" dirty="0"/>
              <a:t>();</a:t>
            </a:r>
          </a:p>
          <a:p>
            <a:r>
              <a:rPr lang="en-IN" sz="1200" dirty="0"/>
              <a:t>                    String </a:t>
            </a:r>
            <a:r>
              <a:rPr lang="en-IN" sz="1200" dirty="0" err="1"/>
              <a:t>loggedInUser</a:t>
            </a:r>
            <a:r>
              <a:rPr lang="en-IN" sz="1200" dirty="0"/>
              <a:t> = "";</a:t>
            </a:r>
          </a:p>
          <a:p>
            <a:r>
              <a:rPr lang="en-IN" sz="1200" dirty="0"/>
              <a:t>                    if (</a:t>
            </a:r>
            <a:r>
              <a:rPr lang="en-IN" sz="1200" dirty="0" err="1"/>
              <a:t>loggedInUserResult.next</a:t>
            </a:r>
            <a:r>
              <a:rPr lang="en-IN" sz="1200" dirty="0"/>
              <a:t>()) {</a:t>
            </a:r>
          </a:p>
          <a:p>
            <a:r>
              <a:rPr lang="en-IN" sz="1200" dirty="0"/>
              <a:t>                        </a:t>
            </a:r>
            <a:r>
              <a:rPr lang="en-IN" sz="1200" dirty="0" err="1"/>
              <a:t>loggedInUser</a:t>
            </a:r>
            <a:r>
              <a:rPr lang="en-IN" sz="1200" dirty="0"/>
              <a:t> = </a:t>
            </a:r>
            <a:r>
              <a:rPr lang="en-IN" sz="1200" dirty="0" err="1"/>
              <a:t>loggedInUserResult.getString</a:t>
            </a:r>
            <a:r>
              <a:rPr lang="en-IN" sz="1200" dirty="0"/>
              <a:t>("USERNAME");</a:t>
            </a:r>
          </a:p>
          <a:p>
            <a:r>
              <a:rPr lang="en-IN" sz="1200" dirty="0"/>
              <a:t>                    }</a:t>
            </a:r>
          </a:p>
          <a:p>
            <a:endParaRPr lang="en-IN" sz="1200" dirty="0"/>
          </a:p>
          <a:p>
            <a:r>
              <a:rPr lang="en-IN" sz="1200" dirty="0"/>
              <a:t>                    String </a:t>
            </a:r>
            <a:r>
              <a:rPr lang="en-IN" sz="1200" dirty="0" err="1"/>
              <a:t>reviewQuery</a:t>
            </a:r>
            <a:r>
              <a:rPr lang="en-IN" sz="1200" dirty="0"/>
              <a:t> = "SELECT * FROM review WHERE USERNAME = ?";</a:t>
            </a:r>
          </a:p>
          <a:p>
            <a:r>
              <a:rPr lang="en-IN" sz="1200" dirty="0"/>
              <a:t>                    </a:t>
            </a:r>
            <a:r>
              <a:rPr lang="en-IN" sz="1200" dirty="0" err="1"/>
              <a:t>PreparedStatement</a:t>
            </a:r>
            <a:r>
              <a:rPr lang="en-IN" sz="1200" dirty="0"/>
              <a:t> </a:t>
            </a:r>
            <a:r>
              <a:rPr lang="en-IN" sz="1200" dirty="0" err="1"/>
              <a:t>reviewStatement</a:t>
            </a:r>
            <a:r>
              <a:rPr lang="en-IN" sz="1200" dirty="0"/>
              <a:t> = </a:t>
            </a:r>
            <a:r>
              <a:rPr lang="en-IN" sz="1200" dirty="0" err="1"/>
              <a:t>connection.prepareStatement</a:t>
            </a:r>
            <a:r>
              <a:rPr lang="en-IN" sz="1200" dirty="0"/>
              <a:t>(</a:t>
            </a:r>
            <a:r>
              <a:rPr lang="en-IN" sz="1200" dirty="0" err="1"/>
              <a:t>reviewQuery</a:t>
            </a:r>
            <a:r>
              <a:rPr lang="en-IN" sz="1200" dirty="0"/>
              <a:t>);</a:t>
            </a:r>
          </a:p>
          <a:p>
            <a:r>
              <a:rPr lang="en-IN" sz="1200" dirty="0"/>
              <a:t>                    </a:t>
            </a:r>
            <a:r>
              <a:rPr lang="en-IN" sz="1200" dirty="0" err="1"/>
              <a:t>reviewStatement.setString</a:t>
            </a:r>
            <a:r>
              <a:rPr lang="en-IN" sz="1200" dirty="0"/>
              <a:t>(1, </a:t>
            </a:r>
            <a:r>
              <a:rPr lang="en-IN" sz="1200" dirty="0" err="1"/>
              <a:t>loggedInUser</a:t>
            </a:r>
            <a:r>
              <a:rPr lang="en-IN" sz="1200" dirty="0"/>
              <a:t>);</a:t>
            </a:r>
          </a:p>
          <a:p>
            <a:r>
              <a:rPr lang="en-IN" sz="1200" dirty="0"/>
              <a:t>                    </a:t>
            </a:r>
            <a:r>
              <a:rPr lang="en-IN" sz="1200" dirty="0" err="1"/>
              <a:t>ResultSet</a:t>
            </a:r>
            <a:r>
              <a:rPr lang="en-IN" sz="1200" dirty="0"/>
              <a:t> </a:t>
            </a:r>
            <a:r>
              <a:rPr lang="en-IN" sz="1200" dirty="0" err="1"/>
              <a:t>reviewResult</a:t>
            </a:r>
            <a:r>
              <a:rPr lang="en-IN" sz="1200" dirty="0"/>
              <a:t> = </a:t>
            </a:r>
            <a:r>
              <a:rPr lang="en-IN" sz="1200" dirty="0" err="1"/>
              <a:t>reviewStatement.executeQuery</a:t>
            </a:r>
            <a:r>
              <a:rPr lang="en-IN" sz="1200" dirty="0"/>
              <a:t>();</a:t>
            </a:r>
          </a:p>
          <a:p>
            <a:endParaRPr lang="en-IN" sz="1200" dirty="0"/>
          </a:p>
          <a:p>
            <a:r>
              <a:rPr lang="en-IN" sz="1200" dirty="0"/>
              <a:t>                    StringBuilder reviews = new StringBuilder();</a:t>
            </a:r>
          </a:p>
          <a:p>
            <a:r>
              <a:rPr lang="en-IN" sz="1200" dirty="0"/>
              <a:t>                    while (</a:t>
            </a:r>
            <a:r>
              <a:rPr lang="en-IN" sz="1200" dirty="0" err="1"/>
              <a:t>reviewResult.next</a:t>
            </a:r>
            <a:r>
              <a:rPr lang="en-IN" sz="1200" dirty="0"/>
              <a:t>()) {</a:t>
            </a:r>
          </a:p>
          <a:p>
            <a:r>
              <a:rPr lang="en-IN" sz="1200" dirty="0"/>
              <a:t>                        int </a:t>
            </a:r>
            <a:r>
              <a:rPr lang="en-IN" sz="1200" dirty="0" err="1"/>
              <a:t>reviewID</a:t>
            </a:r>
            <a:r>
              <a:rPr lang="en-IN" sz="1200" dirty="0"/>
              <a:t> = </a:t>
            </a:r>
            <a:r>
              <a:rPr lang="en-IN" sz="1200" dirty="0" err="1"/>
              <a:t>reviewResult.getInt</a:t>
            </a:r>
            <a:r>
              <a:rPr lang="en-IN" sz="1200" dirty="0"/>
              <a:t>("REVIEW_ID");</a:t>
            </a:r>
          </a:p>
          <a:p>
            <a:r>
              <a:rPr lang="en-IN" sz="1200" dirty="0"/>
              <a:t>                        String </a:t>
            </a:r>
            <a:r>
              <a:rPr lang="en-IN" sz="1200" dirty="0" err="1"/>
              <a:t>reviewText</a:t>
            </a:r>
            <a:r>
              <a:rPr lang="en-IN" sz="1200" dirty="0"/>
              <a:t> = </a:t>
            </a:r>
            <a:r>
              <a:rPr lang="en-IN" sz="1200" dirty="0" err="1"/>
              <a:t>reviewResult.getString</a:t>
            </a:r>
            <a:r>
              <a:rPr lang="en-IN" sz="1200" dirty="0"/>
              <a:t>("REVIEW_TEXT");</a:t>
            </a:r>
          </a:p>
          <a:p>
            <a:r>
              <a:rPr lang="en-IN" sz="1200" dirty="0"/>
              <a:t>                        </a:t>
            </a:r>
            <a:r>
              <a:rPr lang="en-IN" sz="1200" dirty="0" err="1"/>
              <a:t>reviews.append</a:t>
            </a:r>
            <a:r>
              <a:rPr lang="en-IN" sz="1200" dirty="0"/>
              <a:t>("Review ID: ").append(</a:t>
            </a:r>
            <a:r>
              <a:rPr lang="en-IN" sz="1200" dirty="0" err="1"/>
              <a:t>reviewID</a:t>
            </a:r>
            <a:r>
              <a:rPr lang="en-IN" sz="1200" dirty="0"/>
              <a:t>).append("\n")</a:t>
            </a:r>
          </a:p>
          <a:p>
            <a:r>
              <a:rPr lang="en-IN" sz="1200" dirty="0"/>
              <a:t>                                .append("Review Text: ").append(</a:t>
            </a:r>
            <a:r>
              <a:rPr lang="en-IN" sz="1200" dirty="0" err="1"/>
              <a:t>reviewText</a:t>
            </a:r>
            <a:r>
              <a:rPr lang="en-IN" sz="1200" dirty="0"/>
              <a:t>).append("\n\n");</a:t>
            </a:r>
          </a:p>
          <a:p>
            <a:r>
              <a:rPr lang="en-IN" sz="1200" dirty="0"/>
              <a:t>                    }</a:t>
            </a:r>
          </a:p>
          <a:p>
            <a:endParaRPr lang="en-IN" sz="1200" dirty="0"/>
          </a:p>
          <a:p>
            <a:r>
              <a:rPr lang="en-IN" sz="1200" dirty="0"/>
              <a:t>                    if (</a:t>
            </a:r>
            <a:r>
              <a:rPr lang="en-IN" sz="1200" dirty="0" err="1"/>
              <a:t>reviews.length</a:t>
            </a:r>
            <a:r>
              <a:rPr lang="en-IN" sz="1200" dirty="0"/>
              <a:t>() &gt; 0) {</a:t>
            </a:r>
          </a:p>
          <a:p>
            <a:r>
              <a:rPr lang="en-IN" sz="1200" dirty="0"/>
              <a:t>                        </a:t>
            </a:r>
            <a:r>
              <a:rPr lang="en-IN" sz="1200" dirty="0" err="1"/>
              <a:t>resultTextArea.setText</a:t>
            </a:r>
            <a:r>
              <a:rPr lang="en-IN" sz="1200" dirty="0"/>
              <a:t>(</a:t>
            </a:r>
            <a:r>
              <a:rPr lang="en-IN" sz="1200" dirty="0" err="1"/>
              <a:t>reviews.toString</a:t>
            </a:r>
            <a:r>
              <a:rPr lang="en-IN" sz="1200" dirty="0"/>
              <a:t>());</a:t>
            </a:r>
          </a:p>
          <a:p>
            <a:r>
              <a:rPr lang="en-IN" sz="1200" dirty="0"/>
              <a:t>                    } else {</a:t>
            </a:r>
          </a:p>
          <a:p>
            <a:r>
              <a:rPr lang="en-IN" sz="1200" dirty="0"/>
              <a:t>                        </a:t>
            </a:r>
            <a:r>
              <a:rPr lang="en-IN" sz="1200" dirty="0" err="1"/>
              <a:t>resultTextArea.setText</a:t>
            </a:r>
            <a:r>
              <a:rPr lang="en-IN" sz="1200" dirty="0"/>
              <a:t>("No reviews found for the specified drug.");</a:t>
            </a:r>
          </a:p>
          <a:p>
            <a:r>
              <a:rPr lang="en-IN" sz="1200" dirty="0"/>
              <a:t>                    }</a:t>
            </a:r>
          </a:p>
          <a:p>
            <a:endParaRPr lang="en-IN" sz="1200" dirty="0"/>
          </a:p>
          <a:p>
            <a:r>
              <a:rPr lang="en-IN" sz="1200" dirty="0"/>
              <a:t>                    </a:t>
            </a:r>
            <a:r>
              <a:rPr lang="en-IN" sz="1200" dirty="0" err="1"/>
              <a:t>connection.close</a:t>
            </a:r>
            <a:r>
              <a:rPr lang="en-IN" sz="1200" dirty="0"/>
              <a:t>();</a:t>
            </a:r>
          </a:p>
          <a:p>
            <a:r>
              <a:rPr lang="en-IN" sz="1200" dirty="0"/>
              <a:t>                } catch (</a:t>
            </a:r>
            <a:r>
              <a:rPr lang="en-IN" sz="1200" dirty="0" err="1"/>
              <a:t>SQLException</a:t>
            </a:r>
            <a:r>
              <a:rPr lang="en-IN" sz="1200" dirty="0"/>
              <a:t> ex) {</a:t>
            </a:r>
          </a:p>
          <a:p>
            <a:r>
              <a:rPr lang="en-IN" sz="1200" dirty="0"/>
              <a:t>                    </a:t>
            </a:r>
            <a:r>
              <a:rPr lang="en-IN" sz="1200" dirty="0" err="1"/>
              <a:t>ex.printStackTrace</a:t>
            </a:r>
            <a:r>
              <a:rPr lang="en-IN" sz="1200" dirty="0"/>
              <a:t>();</a:t>
            </a:r>
          </a:p>
          <a:p>
            <a:r>
              <a:rPr lang="en-IN" sz="1200" dirty="0"/>
              <a:t>                    </a:t>
            </a:r>
            <a:r>
              <a:rPr lang="en-IN" sz="1200" dirty="0" err="1"/>
              <a:t>JOptionPane.showMessageDialog</a:t>
            </a:r>
            <a:r>
              <a:rPr lang="en-IN" sz="1200" dirty="0"/>
              <a:t>(frame, "Error retrieving reviews. Please try again.");</a:t>
            </a:r>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1667817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0FEE95-4048-6E8C-BA98-B1ECD10007F1}"/>
              </a:ext>
            </a:extLst>
          </p:cNvPr>
          <p:cNvSpPr txBox="1"/>
          <p:nvPr/>
        </p:nvSpPr>
        <p:spPr>
          <a:xfrm>
            <a:off x="0" y="611803"/>
            <a:ext cx="7556500" cy="4893647"/>
          </a:xfrm>
          <a:prstGeom prst="rect">
            <a:avLst/>
          </a:prstGeom>
          <a:noFill/>
        </p:spPr>
        <p:txBody>
          <a:bodyPr wrap="square">
            <a:spAutoFit/>
          </a:bodyPr>
          <a:lstStyle/>
          <a:p>
            <a:r>
              <a:rPr lang="en-IN" sz="1200" dirty="0" err="1"/>
              <a:t>backButton.addActionListener</a:t>
            </a:r>
            <a:r>
              <a:rPr lang="en-IN" sz="1200" dirty="0"/>
              <a:t>(new ActionListener() {</a:t>
            </a:r>
          </a:p>
          <a:p>
            <a:r>
              <a:rPr lang="en-IN" sz="1200" dirty="0"/>
              <a:t>            @Override</a:t>
            </a:r>
          </a:p>
          <a:p>
            <a:r>
              <a:rPr lang="en-IN" sz="1200" dirty="0"/>
              <a:t>            public void </a:t>
            </a:r>
            <a:r>
              <a:rPr lang="en-IN" sz="1200" dirty="0" err="1"/>
              <a:t>actionPerformed</a:t>
            </a:r>
            <a:r>
              <a:rPr lang="en-IN" sz="1200" dirty="0"/>
              <a:t>(</a:t>
            </a:r>
            <a:r>
              <a:rPr lang="en-IN" sz="1200" dirty="0" err="1"/>
              <a:t>ActionEvent</a:t>
            </a:r>
            <a:r>
              <a:rPr lang="en-IN" sz="1200" dirty="0"/>
              <a:t> e) {</a:t>
            </a:r>
          </a:p>
          <a:p>
            <a:r>
              <a:rPr lang="en-IN" sz="1200" dirty="0"/>
              <a:t>                // Code to navigate back to the previous screen (LoginSignUpScreen.java)</a:t>
            </a:r>
          </a:p>
          <a:p>
            <a:r>
              <a:rPr lang="en-IN" sz="1200" dirty="0"/>
              <a:t>                </a:t>
            </a:r>
            <a:r>
              <a:rPr lang="en-IN" sz="1200" dirty="0" err="1"/>
              <a:t>frame.dispose</a:t>
            </a:r>
            <a:r>
              <a:rPr lang="en-IN" sz="1200" dirty="0"/>
              <a:t>();</a:t>
            </a:r>
          </a:p>
          <a:p>
            <a:r>
              <a:rPr lang="en-IN" sz="1200" dirty="0"/>
              <a:t>                new </a:t>
            </a:r>
            <a:r>
              <a:rPr lang="en-IN" sz="1200" dirty="0" err="1"/>
              <a:t>LoginSignUpScreen</a:t>
            </a:r>
            <a:r>
              <a:rPr lang="en-IN" sz="1200" dirty="0"/>
              <a:t>();</a:t>
            </a:r>
          </a:p>
          <a:p>
            <a:r>
              <a:rPr lang="en-IN" sz="1200" dirty="0"/>
              <a:t>            }</a:t>
            </a:r>
          </a:p>
          <a:p>
            <a:r>
              <a:rPr lang="en-IN" sz="1200" dirty="0"/>
              <a:t>        });</a:t>
            </a:r>
          </a:p>
          <a:p>
            <a:endParaRPr lang="en-IN" sz="1200" dirty="0"/>
          </a:p>
          <a:p>
            <a:r>
              <a:rPr lang="en-IN" sz="1200" dirty="0"/>
              <a:t>        </a:t>
            </a:r>
            <a:r>
              <a:rPr lang="en-IN" sz="1200" dirty="0" err="1"/>
              <a:t>exitButton.addActionListener</a:t>
            </a:r>
            <a:r>
              <a:rPr lang="en-IN" sz="1200" dirty="0"/>
              <a:t>(new ActionListener() {</a:t>
            </a:r>
          </a:p>
          <a:p>
            <a:r>
              <a:rPr lang="en-IN" sz="1200" dirty="0"/>
              <a:t>            @Override</a:t>
            </a:r>
          </a:p>
          <a:p>
            <a:r>
              <a:rPr lang="en-IN" sz="1200" dirty="0"/>
              <a:t>            public void </a:t>
            </a:r>
            <a:r>
              <a:rPr lang="en-IN" sz="1200" dirty="0" err="1"/>
              <a:t>actionPerformed</a:t>
            </a:r>
            <a:r>
              <a:rPr lang="en-IN" sz="1200" dirty="0"/>
              <a:t>(</a:t>
            </a:r>
            <a:r>
              <a:rPr lang="en-IN" sz="1200" dirty="0" err="1"/>
              <a:t>ActionEvent</a:t>
            </a:r>
            <a:r>
              <a:rPr lang="en-IN" sz="1200" dirty="0"/>
              <a:t> e) {</a:t>
            </a:r>
          </a:p>
          <a:p>
            <a:r>
              <a:rPr lang="en-IN" sz="1200" dirty="0"/>
              <a:t>                </a:t>
            </a:r>
            <a:r>
              <a:rPr lang="en-IN" sz="1200" dirty="0" err="1"/>
              <a:t>frame.dispose</a:t>
            </a:r>
            <a:r>
              <a:rPr lang="en-IN" sz="1200" dirty="0"/>
              <a:t>();</a:t>
            </a:r>
          </a:p>
          <a:p>
            <a:r>
              <a:rPr lang="en-IN" sz="1200" dirty="0"/>
              <a:t>            }</a:t>
            </a:r>
          </a:p>
          <a:p>
            <a:r>
              <a:rPr lang="en-IN" sz="1200" dirty="0"/>
              <a:t>        });</a:t>
            </a:r>
          </a:p>
          <a:p>
            <a:r>
              <a:rPr lang="en-IN" sz="1200" dirty="0"/>
              <a:t>    }</a:t>
            </a:r>
          </a:p>
          <a:p>
            <a:endParaRPr lang="en-IN" sz="1200" dirty="0"/>
          </a:p>
          <a:p>
            <a:r>
              <a:rPr lang="en-IN" sz="1200" dirty="0"/>
              <a:t>    public static void main(String[] </a:t>
            </a:r>
            <a:r>
              <a:rPr lang="en-IN" sz="1200" dirty="0" err="1"/>
              <a:t>args</a:t>
            </a:r>
            <a:r>
              <a:rPr lang="en-IN" sz="1200" dirty="0"/>
              <a:t>) {</a:t>
            </a:r>
          </a:p>
          <a:p>
            <a:r>
              <a:rPr lang="en-IN" sz="1200" dirty="0"/>
              <a:t>        </a:t>
            </a:r>
            <a:r>
              <a:rPr lang="en-IN" sz="1200" dirty="0" err="1"/>
              <a:t>SwingUtilities.invokeLater</a:t>
            </a:r>
            <a:r>
              <a:rPr lang="en-IN" sz="1200" dirty="0"/>
              <a:t>(new Runnable() {</a:t>
            </a:r>
          </a:p>
          <a:p>
            <a:r>
              <a:rPr lang="en-IN" sz="1200" dirty="0"/>
              <a:t>            @Override</a:t>
            </a:r>
          </a:p>
          <a:p>
            <a:r>
              <a:rPr lang="en-IN" sz="1200" dirty="0"/>
              <a:t>            public void run() {</a:t>
            </a:r>
          </a:p>
          <a:p>
            <a:r>
              <a:rPr lang="en-IN" sz="1200" dirty="0"/>
              <a:t>                new </a:t>
            </a:r>
            <a:r>
              <a:rPr lang="en-IN" sz="1200" dirty="0" err="1"/>
              <a:t>DeleteReview</a:t>
            </a:r>
            <a:r>
              <a:rPr lang="en-IN" sz="1200" dirty="0"/>
              <a:t>();</a:t>
            </a:r>
          </a:p>
          <a:p>
            <a:r>
              <a:rPr lang="en-IN" sz="1200" dirty="0"/>
              <a:t>            }</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25179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27733" y="1054353"/>
            <a:ext cx="113030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ABS</a:t>
            </a:r>
            <a:r>
              <a:rPr sz="1600" b="1" dirty="0">
                <a:latin typeface="Times New Roman"/>
                <a:cs typeface="Times New Roman"/>
              </a:rPr>
              <a:t>T</a:t>
            </a:r>
            <a:r>
              <a:rPr sz="1600" b="1" spc="-5" dirty="0">
                <a:latin typeface="Times New Roman"/>
                <a:cs typeface="Times New Roman"/>
              </a:rPr>
              <a:t>RACT</a:t>
            </a:r>
            <a:endParaRPr sz="1600">
              <a:latin typeface="Times New Roman"/>
              <a:cs typeface="Times New Roman"/>
            </a:endParaRPr>
          </a:p>
        </p:txBody>
      </p:sp>
      <p:sp>
        <p:nvSpPr>
          <p:cNvPr id="3" name="object 3"/>
          <p:cNvSpPr txBox="1"/>
          <p:nvPr/>
        </p:nvSpPr>
        <p:spPr>
          <a:xfrm>
            <a:off x="1427733" y="1755394"/>
            <a:ext cx="5425440" cy="3418821"/>
          </a:xfrm>
          <a:prstGeom prst="rect">
            <a:avLst/>
          </a:prstGeom>
        </p:spPr>
        <p:txBody>
          <a:bodyPr vert="horz" wrap="square" lIns="0" tIns="9525" rIns="0" bIns="0" rtlCol="0">
            <a:spAutoFit/>
          </a:bodyPr>
          <a:lstStyle/>
          <a:p>
            <a:pPr marL="12700" marR="6350" indent="457200" algn="just">
              <a:lnSpc>
                <a:spcPct val="101699"/>
              </a:lnSpc>
              <a:spcBef>
                <a:spcPts val="75"/>
              </a:spcBef>
            </a:pPr>
            <a:r>
              <a:rPr lang="en-US" sz="1200" b="0" i="0" dirty="0">
                <a:solidFill>
                  <a:srgbClr val="374151"/>
                </a:solidFill>
                <a:effectLst/>
                <a:latin typeface="Söhne"/>
              </a:rPr>
              <a:t>The effective evaluation of drug performance plays a pivotal role in optimizing therapeutic outcomes and improving patient care. This project aims to utilize data-driven analysis techniques to assess and analyze the performance of pharmaceutical drugs in various therapeutic areas. By leveraging large-scale data sources, including clinical trials, electronic health records, and pharmacovigilance databases, we aim to identify patterns, trends, and factors influencing drug performance</a:t>
            </a:r>
          </a:p>
          <a:p>
            <a:pPr marL="12700" marR="6350" indent="457200" algn="just">
              <a:lnSpc>
                <a:spcPct val="101699"/>
              </a:lnSpc>
              <a:spcBef>
                <a:spcPts val="75"/>
              </a:spcBef>
            </a:pPr>
            <a:r>
              <a:rPr lang="en-US" sz="1200" b="0" i="0" dirty="0">
                <a:solidFill>
                  <a:srgbClr val="374151"/>
                </a:solidFill>
                <a:effectLst/>
                <a:latin typeface="Söhne"/>
              </a:rPr>
              <a:t>The project begins with a comprehensive data collection phase, where relevant datasets are obtained and curated. These datasets encompass a wide range of variables, including patient demographics, treatment protocols, drug dosages, adverse events, and treatment responses. Following data preprocessing and cleaning, advanced statistical and machine learning algorithms are applied to extract meaningful insights and patterns.</a:t>
            </a:r>
          </a:p>
          <a:p>
            <a:pPr marL="12700" marR="6350" indent="457200" algn="just">
              <a:lnSpc>
                <a:spcPct val="101699"/>
              </a:lnSpc>
              <a:spcBef>
                <a:spcPts val="75"/>
              </a:spcBef>
            </a:pPr>
            <a:r>
              <a:rPr lang="en-US" sz="1200" b="0" i="0" dirty="0">
                <a:solidFill>
                  <a:srgbClr val="374151"/>
                </a:solidFill>
                <a:effectLst/>
                <a:latin typeface="Söhne"/>
              </a:rPr>
              <a:t>Through our analysis, we aim to identify drugs that demonstrate superior efficacy, safety profiles, and tolerability. We examine factors such as drug-drug interactions, patient characteristics, and treatment adherence, which influence the overall therapeutic outcome. Moreover, we investigate the impact of various interventions, such as combination therapies and dose adjustments, on drug performance.</a:t>
            </a:r>
            <a:endParaRPr sz="1200" dirty="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1BCA1B-5B86-9949-D94F-247327CDF9B7}"/>
              </a:ext>
            </a:extLst>
          </p:cNvPr>
          <p:cNvSpPr txBox="1"/>
          <p:nvPr/>
        </p:nvSpPr>
        <p:spPr>
          <a:xfrm flipH="1">
            <a:off x="1492250" y="476250"/>
            <a:ext cx="2971800" cy="369332"/>
          </a:xfrm>
          <a:prstGeom prst="rect">
            <a:avLst/>
          </a:prstGeom>
          <a:noFill/>
        </p:spPr>
        <p:txBody>
          <a:bodyPr wrap="square" rtlCol="0">
            <a:spAutoFit/>
          </a:bodyPr>
          <a:lstStyle/>
          <a:p>
            <a:r>
              <a:rPr lang="en-IN" dirty="0"/>
              <a:t>CODE FOR CREATE USER :</a:t>
            </a:r>
          </a:p>
        </p:txBody>
      </p:sp>
      <p:sp>
        <p:nvSpPr>
          <p:cNvPr id="4" name="TextBox 3">
            <a:extLst>
              <a:ext uri="{FF2B5EF4-FFF2-40B4-BE49-F238E27FC236}">
                <a16:creationId xmlns:a16="http://schemas.microsoft.com/office/drawing/2014/main" id="{60C74353-21C6-5A54-2FDD-77AB828F2CC9}"/>
              </a:ext>
            </a:extLst>
          </p:cNvPr>
          <p:cNvSpPr txBox="1"/>
          <p:nvPr/>
        </p:nvSpPr>
        <p:spPr>
          <a:xfrm>
            <a:off x="0" y="817007"/>
            <a:ext cx="7556500" cy="9879628"/>
          </a:xfrm>
          <a:prstGeom prst="rect">
            <a:avLst/>
          </a:prstGeom>
          <a:noFill/>
        </p:spPr>
        <p:txBody>
          <a:bodyPr wrap="square">
            <a:spAutoFit/>
          </a:bodyPr>
          <a:lstStyle/>
          <a:p>
            <a:r>
              <a:rPr lang="en-IN" sz="1200" dirty="0"/>
              <a:t>import </a:t>
            </a:r>
            <a:r>
              <a:rPr lang="en-IN" sz="1200" dirty="0" err="1"/>
              <a:t>javax.swing</a:t>
            </a:r>
            <a:r>
              <a:rPr lang="en-IN" sz="1200" dirty="0"/>
              <a:t>.*;</a:t>
            </a:r>
          </a:p>
          <a:p>
            <a:r>
              <a:rPr lang="en-IN" sz="1200" dirty="0"/>
              <a:t>import </a:t>
            </a:r>
            <a:r>
              <a:rPr lang="en-IN" sz="1200" dirty="0" err="1"/>
              <a:t>java.awt</a:t>
            </a:r>
            <a:r>
              <a:rPr lang="en-IN" sz="1200" dirty="0"/>
              <a:t>.*;</a:t>
            </a:r>
          </a:p>
          <a:p>
            <a:r>
              <a:rPr lang="en-IN" sz="1200" dirty="0"/>
              <a:t>import </a:t>
            </a:r>
            <a:r>
              <a:rPr lang="en-IN" sz="1200" dirty="0" err="1"/>
              <a:t>java.awt.event.ActionEvent</a:t>
            </a:r>
            <a:r>
              <a:rPr lang="en-IN" sz="1200" dirty="0"/>
              <a:t>;</a:t>
            </a:r>
          </a:p>
          <a:p>
            <a:r>
              <a:rPr lang="en-IN" sz="1200" dirty="0"/>
              <a:t>import </a:t>
            </a:r>
            <a:r>
              <a:rPr lang="en-IN" sz="1200" dirty="0" err="1"/>
              <a:t>java.awt.event.ActionListener</a:t>
            </a:r>
            <a:r>
              <a:rPr lang="en-IN" sz="1200" dirty="0"/>
              <a:t>;</a:t>
            </a:r>
          </a:p>
          <a:p>
            <a:r>
              <a:rPr lang="en-IN" sz="1200" dirty="0"/>
              <a:t>import </a:t>
            </a:r>
            <a:r>
              <a:rPr lang="en-IN" sz="1200" dirty="0" err="1"/>
              <a:t>java.sql</a:t>
            </a:r>
            <a:r>
              <a:rPr lang="en-IN" sz="1200" dirty="0"/>
              <a:t>.*;</a:t>
            </a:r>
          </a:p>
          <a:p>
            <a:endParaRPr lang="en-IN" sz="1200" dirty="0"/>
          </a:p>
          <a:p>
            <a:r>
              <a:rPr lang="en-IN" sz="1200" dirty="0"/>
              <a:t>public class </a:t>
            </a:r>
            <a:r>
              <a:rPr lang="en-IN" sz="1200" dirty="0" err="1"/>
              <a:t>CreateUserScreen</a:t>
            </a:r>
            <a:r>
              <a:rPr lang="en-IN" sz="1200" dirty="0"/>
              <a:t> {</a:t>
            </a:r>
          </a:p>
          <a:p>
            <a:r>
              <a:rPr lang="en-IN" sz="1200" dirty="0"/>
              <a:t>    private </a:t>
            </a:r>
            <a:r>
              <a:rPr lang="en-IN" sz="1200" dirty="0" err="1"/>
              <a:t>JFrame</a:t>
            </a:r>
            <a:r>
              <a:rPr lang="en-IN" sz="1200" dirty="0"/>
              <a:t> frame;</a:t>
            </a:r>
          </a:p>
          <a:p>
            <a:r>
              <a:rPr lang="en-IN" sz="1200" dirty="0"/>
              <a:t>    private </a:t>
            </a:r>
            <a:r>
              <a:rPr lang="en-IN" sz="1200" dirty="0" err="1"/>
              <a:t>JTextField</a:t>
            </a:r>
            <a:r>
              <a:rPr lang="en-IN" sz="1200" dirty="0"/>
              <a:t> </a:t>
            </a:r>
            <a:r>
              <a:rPr lang="en-IN" sz="1200" dirty="0" err="1"/>
              <a:t>usernameTextField</a:t>
            </a:r>
            <a:r>
              <a:rPr lang="en-IN" sz="1200" dirty="0"/>
              <a:t>;</a:t>
            </a:r>
          </a:p>
          <a:p>
            <a:r>
              <a:rPr lang="en-IN" sz="1200" dirty="0"/>
              <a:t>    private </a:t>
            </a:r>
            <a:r>
              <a:rPr lang="en-IN" sz="1200" dirty="0" err="1"/>
              <a:t>JPasswordField</a:t>
            </a:r>
            <a:r>
              <a:rPr lang="en-IN" sz="1200" dirty="0"/>
              <a:t> </a:t>
            </a:r>
            <a:r>
              <a:rPr lang="en-IN" sz="1200" dirty="0" err="1"/>
              <a:t>passwordField</a:t>
            </a:r>
            <a:r>
              <a:rPr lang="en-IN" sz="1200" dirty="0"/>
              <a:t>;</a:t>
            </a:r>
          </a:p>
          <a:p>
            <a:r>
              <a:rPr lang="en-IN" sz="1200" dirty="0"/>
              <a:t>    private </a:t>
            </a:r>
            <a:r>
              <a:rPr lang="en-IN" sz="1200" dirty="0" err="1"/>
              <a:t>JPasswordField</a:t>
            </a:r>
            <a:r>
              <a:rPr lang="en-IN" sz="1200" dirty="0"/>
              <a:t> </a:t>
            </a:r>
            <a:r>
              <a:rPr lang="en-IN" sz="1200" dirty="0" err="1"/>
              <a:t>reenterPasswordField</a:t>
            </a:r>
            <a:r>
              <a:rPr lang="en-IN" sz="1200" dirty="0"/>
              <a:t>; // New field for re-entering password</a:t>
            </a:r>
          </a:p>
          <a:p>
            <a:r>
              <a:rPr lang="en-IN" sz="1200" dirty="0"/>
              <a:t>    private </a:t>
            </a:r>
            <a:r>
              <a:rPr lang="en-IN" sz="1200" dirty="0" err="1"/>
              <a:t>JTextField</a:t>
            </a:r>
            <a:r>
              <a:rPr lang="en-IN" sz="1200" dirty="0"/>
              <a:t> </a:t>
            </a:r>
            <a:r>
              <a:rPr lang="en-IN" sz="1200" dirty="0" err="1"/>
              <a:t>fullNameTextField</a:t>
            </a:r>
            <a:r>
              <a:rPr lang="en-IN" sz="1200" dirty="0"/>
              <a:t>;</a:t>
            </a:r>
          </a:p>
          <a:p>
            <a:r>
              <a:rPr lang="en-IN" sz="1200" dirty="0"/>
              <a:t>    private </a:t>
            </a:r>
            <a:r>
              <a:rPr lang="en-IN" sz="1200" dirty="0" err="1"/>
              <a:t>JTextField</a:t>
            </a:r>
            <a:r>
              <a:rPr lang="en-IN" sz="1200" dirty="0"/>
              <a:t> </a:t>
            </a:r>
            <a:r>
              <a:rPr lang="en-IN" sz="1200" dirty="0" err="1"/>
              <a:t>phoneTextField</a:t>
            </a:r>
            <a:r>
              <a:rPr lang="en-IN" sz="1200" dirty="0"/>
              <a:t>;</a:t>
            </a:r>
          </a:p>
          <a:p>
            <a:r>
              <a:rPr lang="en-IN" sz="1200" dirty="0"/>
              <a:t>    private </a:t>
            </a:r>
            <a:r>
              <a:rPr lang="en-IN" sz="1200" dirty="0" err="1"/>
              <a:t>JButton</a:t>
            </a:r>
            <a:r>
              <a:rPr lang="en-IN" sz="1200" dirty="0"/>
              <a:t> </a:t>
            </a:r>
            <a:r>
              <a:rPr lang="en-IN" sz="1200" dirty="0" err="1"/>
              <a:t>createButton</a:t>
            </a:r>
            <a:r>
              <a:rPr lang="en-IN" sz="1200" dirty="0"/>
              <a:t>;</a:t>
            </a:r>
          </a:p>
          <a:p>
            <a:r>
              <a:rPr lang="en-IN" sz="1200" dirty="0"/>
              <a:t>    private </a:t>
            </a:r>
            <a:r>
              <a:rPr lang="en-IN" sz="1200" dirty="0" err="1"/>
              <a:t>JButton</a:t>
            </a:r>
            <a:r>
              <a:rPr lang="en-IN" sz="1200" dirty="0"/>
              <a:t> </a:t>
            </a:r>
            <a:r>
              <a:rPr lang="en-IN" sz="1200" dirty="0" err="1"/>
              <a:t>exitButton</a:t>
            </a:r>
            <a:r>
              <a:rPr lang="en-IN" sz="1200" dirty="0"/>
              <a:t>;</a:t>
            </a:r>
          </a:p>
          <a:p>
            <a:r>
              <a:rPr lang="en-IN" sz="1200" dirty="0"/>
              <a:t>    private </a:t>
            </a:r>
            <a:r>
              <a:rPr lang="en-IN" sz="1200" dirty="0" err="1"/>
              <a:t>JButton</a:t>
            </a:r>
            <a:r>
              <a:rPr lang="en-IN" sz="1200" dirty="0"/>
              <a:t> </a:t>
            </a:r>
            <a:r>
              <a:rPr lang="en-IN" sz="1200" dirty="0" err="1"/>
              <a:t>backButton</a:t>
            </a:r>
            <a:r>
              <a:rPr lang="en-IN" sz="1200" dirty="0"/>
              <a:t>; // New back button</a:t>
            </a:r>
          </a:p>
          <a:p>
            <a:endParaRPr lang="en-IN" sz="1200" dirty="0"/>
          </a:p>
          <a:p>
            <a:r>
              <a:rPr lang="en-IN" sz="1200" dirty="0"/>
              <a:t>    public </a:t>
            </a:r>
            <a:r>
              <a:rPr lang="en-IN" sz="1200" dirty="0" err="1"/>
              <a:t>CreateUserScreen</a:t>
            </a:r>
            <a:r>
              <a:rPr lang="en-IN" sz="1200" dirty="0"/>
              <a:t>() {</a:t>
            </a:r>
          </a:p>
          <a:p>
            <a:r>
              <a:rPr lang="en-IN" sz="1200" dirty="0"/>
              <a:t>        frame = new </a:t>
            </a:r>
            <a:r>
              <a:rPr lang="en-IN" sz="1200" dirty="0" err="1"/>
              <a:t>JFrame</a:t>
            </a:r>
            <a:r>
              <a:rPr lang="en-IN" sz="1200" dirty="0"/>
              <a:t>("Create User");</a:t>
            </a:r>
          </a:p>
          <a:p>
            <a:r>
              <a:rPr lang="en-IN" sz="1200" dirty="0"/>
              <a:t>        </a:t>
            </a:r>
            <a:r>
              <a:rPr lang="en-IN" sz="1200" dirty="0" err="1"/>
              <a:t>frame.setDefaultCloseOperation</a:t>
            </a:r>
            <a:r>
              <a:rPr lang="en-IN" sz="1200" dirty="0"/>
              <a:t>(</a:t>
            </a:r>
            <a:r>
              <a:rPr lang="en-IN" sz="1200" dirty="0" err="1"/>
              <a:t>JFrame.EXIT_ON_CLOSE</a:t>
            </a:r>
            <a:r>
              <a:rPr lang="en-IN" sz="1200" dirty="0"/>
              <a:t>);</a:t>
            </a:r>
          </a:p>
          <a:p>
            <a:r>
              <a:rPr lang="en-IN" sz="1200" dirty="0"/>
              <a:t>        </a:t>
            </a:r>
            <a:r>
              <a:rPr lang="en-IN" sz="1200" dirty="0" err="1"/>
              <a:t>frame.setLayout</a:t>
            </a:r>
            <a:r>
              <a:rPr lang="en-IN" sz="1200" dirty="0"/>
              <a:t>(new </a:t>
            </a:r>
            <a:r>
              <a:rPr lang="en-IN" sz="1200" dirty="0" err="1"/>
              <a:t>BorderLayout</a:t>
            </a:r>
            <a:r>
              <a:rPr lang="en-IN" sz="1200" dirty="0"/>
              <a:t>());</a:t>
            </a:r>
          </a:p>
          <a:p>
            <a:r>
              <a:rPr lang="en-IN" sz="1200" dirty="0"/>
              <a:t>        </a:t>
            </a:r>
            <a:r>
              <a:rPr lang="en-IN" sz="1200" dirty="0" err="1"/>
              <a:t>frame.setPreferredSize</a:t>
            </a:r>
            <a:r>
              <a:rPr lang="en-IN" sz="1200" dirty="0"/>
              <a:t>(new Dimension(800, 600));</a:t>
            </a:r>
          </a:p>
          <a:p>
            <a:r>
              <a:rPr lang="en-IN" sz="1200" dirty="0"/>
              <a:t>        </a:t>
            </a:r>
            <a:r>
              <a:rPr lang="en-IN" sz="1200" dirty="0" err="1"/>
              <a:t>frame.setLocationRelativeTo</a:t>
            </a:r>
            <a:r>
              <a:rPr lang="en-IN" sz="1200" dirty="0"/>
              <a:t>(null);</a:t>
            </a:r>
          </a:p>
          <a:p>
            <a:endParaRPr lang="en-IN" sz="1200" dirty="0"/>
          </a:p>
          <a:p>
            <a:r>
              <a:rPr lang="en-IN" sz="1200" dirty="0"/>
              <a:t>        </a:t>
            </a:r>
            <a:r>
              <a:rPr lang="en-IN" sz="1200" dirty="0" err="1"/>
              <a:t>JPanel</a:t>
            </a:r>
            <a:r>
              <a:rPr lang="en-IN" sz="1200" dirty="0"/>
              <a:t> </a:t>
            </a:r>
            <a:r>
              <a:rPr lang="en-IN" sz="1200" dirty="0" err="1"/>
              <a:t>mainPanel</a:t>
            </a:r>
            <a:r>
              <a:rPr lang="en-IN" sz="1200" dirty="0"/>
              <a:t> = new </a:t>
            </a:r>
            <a:r>
              <a:rPr lang="en-IN" sz="1200" dirty="0" err="1"/>
              <a:t>JPanel</a:t>
            </a:r>
            <a:r>
              <a:rPr lang="en-IN" sz="1200" dirty="0"/>
              <a:t>();</a:t>
            </a:r>
          </a:p>
          <a:p>
            <a:r>
              <a:rPr lang="en-IN" sz="1200" dirty="0"/>
              <a:t>        </a:t>
            </a:r>
            <a:r>
              <a:rPr lang="en-IN" sz="1200" dirty="0" err="1"/>
              <a:t>mainPanel.setLayout</a:t>
            </a:r>
            <a:r>
              <a:rPr lang="en-IN" sz="1200" dirty="0"/>
              <a:t>(new </a:t>
            </a:r>
            <a:r>
              <a:rPr lang="en-IN" sz="1200" dirty="0" err="1"/>
              <a:t>GridBagLayout</a:t>
            </a:r>
            <a:r>
              <a:rPr lang="en-IN" sz="1200" dirty="0"/>
              <a:t>());</a:t>
            </a:r>
          </a:p>
          <a:p>
            <a:r>
              <a:rPr lang="en-IN" sz="1200" dirty="0"/>
              <a:t>        </a:t>
            </a:r>
            <a:r>
              <a:rPr lang="en-IN" sz="1200" dirty="0" err="1"/>
              <a:t>mainPanel.setBackground</a:t>
            </a:r>
            <a:r>
              <a:rPr lang="en-IN" sz="1200" dirty="0"/>
              <a:t>(new </a:t>
            </a:r>
            <a:r>
              <a:rPr lang="en-IN" sz="1200" dirty="0" err="1"/>
              <a:t>Color</a:t>
            </a:r>
            <a:r>
              <a:rPr lang="en-IN" sz="1200" dirty="0"/>
              <a:t>(224, 236, 255)); // Set light blue background </a:t>
            </a:r>
            <a:r>
              <a:rPr lang="en-IN" sz="1200" dirty="0" err="1"/>
              <a:t>color</a:t>
            </a:r>
            <a:endParaRPr lang="en-IN" sz="1200" dirty="0"/>
          </a:p>
          <a:p>
            <a:endParaRPr lang="en-IN" sz="1200" dirty="0"/>
          </a:p>
          <a:p>
            <a:r>
              <a:rPr lang="en-IN" sz="1200" dirty="0"/>
              <a:t>        </a:t>
            </a:r>
            <a:r>
              <a:rPr lang="en-IN" sz="1200" dirty="0" err="1"/>
              <a:t>GridBagConstraints</a:t>
            </a:r>
            <a:r>
              <a:rPr lang="en-IN" sz="1200" dirty="0"/>
              <a:t> </a:t>
            </a:r>
            <a:r>
              <a:rPr lang="en-IN" sz="1200" dirty="0" err="1"/>
              <a:t>gbc</a:t>
            </a:r>
            <a:r>
              <a:rPr lang="en-IN" sz="1200" dirty="0"/>
              <a:t> = new </a:t>
            </a:r>
            <a:r>
              <a:rPr lang="en-IN" sz="1200" dirty="0" err="1"/>
              <a:t>GridBagConstraints</a:t>
            </a:r>
            <a:r>
              <a:rPr lang="en-IN" sz="1200" dirty="0"/>
              <a:t>();</a:t>
            </a:r>
          </a:p>
          <a:p>
            <a:r>
              <a:rPr lang="en-IN" sz="1200" dirty="0"/>
              <a:t>        </a:t>
            </a:r>
            <a:r>
              <a:rPr lang="en-IN" sz="1200" dirty="0" err="1"/>
              <a:t>gbc.anchor</a:t>
            </a:r>
            <a:r>
              <a:rPr lang="en-IN" sz="1200" dirty="0"/>
              <a:t> = </a:t>
            </a:r>
            <a:r>
              <a:rPr lang="en-IN" sz="1200" dirty="0" err="1"/>
              <a:t>GridBagConstraints.WEST</a:t>
            </a:r>
            <a:r>
              <a:rPr lang="en-IN" sz="1200" dirty="0"/>
              <a:t>;</a:t>
            </a:r>
          </a:p>
          <a:p>
            <a:r>
              <a:rPr lang="en-IN" sz="1200" dirty="0"/>
              <a:t>        </a:t>
            </a:r>
            <a:r>
              <a:rPr lang="en-IN" sz="1200" dirty="0" err="1"/>
              <a:t>gbc.insets</a:t>
            </a:r>
            <a:r>
              <a:rPr lang="en-IN" sz="1200" dirty="0"/>
              <a:t> = new Insets(10, 10, 10, 10); // Add padding</a:t>
            </a:r>
          </a:p>
          <a:p>
            <a:endParaRPr lang="en-IN" sz="1200" dirty="0"/>
          </a:p>
          <a:p>
            <a:r>
              <a:rPr lang="en-IN" sz="1200" dirty="0"/>
              <a:t>        </a:t>
            </a:r>
            <a:r>
              <a:rPr lang="en-IN" sz="1200" dirty="0" err="1"/>
              <a:t>mainPanel.add</a:t>
            </a:r>
            <a:r>
              <a:rPr lang="en-IN" sz="1200" dirty="0"/>
              <a:t>(</a:t>
            </a:r>
            <a:r>
              <a:rPr lang="en-IN" sz="1200" dirty="0" err="1"/>
              <a:t>createTitleLabel</a:t>
            </a:r>
            <a:r>
              <a:rPr lang="en-IN" sz="1200" dirty="0"/>
              <a:t>("Register", </a:t>
            </a:r>
            <a:r>
              <a:rPr lang="en-IN" sz="1200" dirty="0" err="1"/>
              <a:t>SwingConstants.CENTER</a:t>
            </a:r>
            <a:r>
              <a:rPr lang="en-IN" sz="1200" dirty="0"/>
              <a:t>), </a:t>
            </a:r>
            <a:r>
              <a:rPr lang="en-IN" sz="1200" dirty="0" err="1"/>
              <a:t>gbc</a:t>
            </a:r>
            <a:r>
              <a:rPr lang="en-IN" sz="1200" dirty="0"/>
              <a:t>); // Add title label</a:t>
            </a:r>
          </a:p>
          <a:p>
            <a:endParaRPr lang="en-IN" sz="1200" dirty="0"/>
          </a:p>
          <a:p>
            <a:r>
              <a:rPr lang="en-IN" sz="1200" dirty="0"/>
              <a:t>        </a:t>
            </a:r>
            <a:r>
              <a:rPr lang="en-IN" sz="1200" dirty="0" err="1"/>
              <a:t>gbc.gridy</a:t>
            </a:r>
            <a:r>
              <a:rPr lang="en-IN" sz="1200" dirty="0"/>
              <a:t> = 1;</a:t>
            </a:r>
          </a:p>
          <a:p>
            <a:r>
              <a:rPr lang="en-IN" sz="1200" dirty="0"/>
              <a:t>        </a:t>
            </a:r>
            <a:r>
              <a:rPr lang="en-IN" sz="1200" dirty="0" err="1"/>
              <a:t>mainPanel.add</a:t>
            </a:r>
            <a:r>
              <a:rPr lang="en-IN" sz="1200" dirty="0"/>
              <a:t>(</a:t>
            </a:r>
            <a:r>
              <a:rPr lang="en-IN" sz="1200" dirty="0" err="1"/>
              <a:t>createLabel</a:t>
            </a:r>
            <a:r>
              <a:rPr lang="en-IN" sz="1200" dirty="0"/>
              <a:t>("Username:"), </a:t>
            </a:r>
            <a:r>
              <a:rPr lang="en-IN" sz="1200" dirty="0" err="1"/>
              <a:t>gbc</a:t>
            </a:r>
            <a:r>
              <a:rPr lang="en-IN" sz="1200" dirty="0"/>
              <a:t>);</a:t>
            </a:r>
          </a:p>
          <a:p>
            <a:r>
              <a:rPr lang="en-IN" sz="1200" dirty="0"/>
              <a:t>        </a:t>
            </a:r>
            <a:r>
              <a:rPr lang="en-IN" sz="1200" dirty="0" err="1"/>
              <a:t>gbc.gridx</a:t>
            </a:r>
            <a:r>
              <a:rPr lang="en-IN" sz="1200" dirty="0"/>
              <a:t> = 1;</a:t>
            </a:r>
          </a:p>
          <a:p>
            <a:r>
              <a:rPr lang="en-IN" sz="1200" dirty="0"/>
              <a:t>        </a:t>
            </a:r>
            <a:r>
              <a:rPr lang="en-IN" sz="1200" dirty="0" err="1"/>
              <a:t>usernameTextField</a:t>
            </a:r>
            <a:r>
              <a:rPr lang="en-IN" sz="1200" dirty="0"/>
              <a:t> = new </a:t>
            </a:r>
            <a:r>
              <a:rPr lang="en-IN" sz="1200" dirty="0" err="1"/>
              <a:t>JTextField</a:t>
            </a:r>
            <a:r>
              <a:rPr lang="en-IN" sz="1200" dirty="0"/>
              <a:t>(20);</a:t>
            </a:r>
          </a:p>
          <a:p>
            <a:r>
              <a:rPr lang="en-IN" sz="1200" dirty="0"/>
              <a:t>        </a:t>
            </a:r>
            <a:r>
              <a:rPr lang="en-IN" sz="1200" dirty="0" err="1"/>
              <a:t>mainPanel.add</a:t>
            </a:r>
            <a:r>
              <a:rPr lang="en-IN" sz="1200" dirty="0"/>
              <a:t>(</a:t>
            </a:r>
            <a:r>
              <a:rPr lang="en-IN" sz="1200" dirty="0" err="1"/>
              <a:t>usernameTextField</a:t>
            </a:r>
            <a:r>
              <a:rPr lang="en-IN" sz="1200" dirty="0"/>
              <a:t>, </a:t>
            </a:r>
            <a:r>
              <a:rPr lang="en-IN" sz="1200" dirty="0" err="1"/>
              <a:t>gbc</a:t>
            </a:r>
            <a:r>
              <a:rPr lang="en-IN" sz="1200" dirty="0"/>
              <a:t>);</a:t>
            </a:r>
          </a:p>
          <a:p>
            <a:endParaRPr lang="en-IN" sz="1200" dirty="0"/>
          </a:p>
          <a:p>
            <a:r>
              <a:rPr lang="en-IN" sz="1200" dirty="0"/>
              <a:t>        </a:t>
            </a:r>
            <a:r>
              <a:rPr lang="en-IN" sz="1200" dirty="0" err="1"/>
              <a:t>gbc.gridy</a:t>
            </a:r>
            <a:r>
              <a:rPr lang="en-IN" sz="1200" dirty="0"/>
              <a:t> = 2;</a:t>
            </a:r>
          </a:p>
          <a:p>
            <a:r>
              <a:rPr lang="en-IN" sz="1200" dirty="0"/>
              <a:t>        </a:t>
            </a:r>
            <a:r>
              <a:rPr lang="en-IN" sz="1200" dirty="0" err="1"/>
              <a:t>gbc.gridx</a:t>
            </a:r>
            <a:r>
              <a:rPr lang="en-IN" sz="1200" dirty="0"/>
              <a:t> = 0;</a:t>
            </a:r>
          </a:p>
          <a:p>
            <a:r>
              <a:rPr lang="en-IN" sz="1200" dirty="0"/>
              <a:t>        </a:t>
            </a:r>
            <a:r>
              <a:rPr lang="en-IN" sz="1200" dirty="0" err="1"/>
              <a:t>mainPanel.add</a:t>
            </a:r>
            <a:r>
              <a:rPr lang="en-IN" sz="1200" dirty="0"/>
              <a:t>(</a:t>
            </a:r>
            <a:r>
              <a:rPr lang="en-IN" sz="1200" dirty="0" err="1"/>
              <a:t>createLabel</a:t>
            </a:r>
            <a:r>
              <a:rPr lang="en-IN" sz="1200" dirty="0"/>
              <a:t>("Password:"), </a:t>
            </a:r>
            <a:r>
              <a:rPr lang="en-IN" sz="1200" dirty="0" err="1"/>
              <a:t>gbc</a:t>
            </a:r>
            <a:r>
              <a:rPr lang="en-IN" sz="1200" dirty="0"/>
              <a:t>);</a:t>
            </a:r>
          </a:p>
          <a:p>
            <a:r>
              <a:rPr lang="en-IN" sz="1200" dirty="0"/>
              <a:t>        </a:t>
            </a:r>
            <a:r>
              <a:rPr lang="en-IN" sz="1200" dirty="0" err="1"/>
              <a:t>gbc.gridx</a:t>
            </a:r>
            <a:r>
              <a:rPr lang="en-IN" sz="1200" dirty="0"/>
              <a:t> = 1;</a:t>
            </a:r>
          </a:p>
          <a:p>
            <a:r>
              <a:rPr lang="en-IN" sz="1200" dirty="0"/>
              <a:t>        </a:t>
            </a:r>
            <a:r>
              <a:rPr lang="en-IN" sz="1200" dirty="0" err="1"/>
              <a:t>passwordField</a:t>
            </a:r>
            <a:r>
              <a:rPr lang="en-IN" sz="1200" dirty="0"/>
              <a:t> = new </a:t>
            </a:r>
            <a:r>
              <a:rPr lang="en-IN" sz="1200" dirty="0" err="1"/>
              <a:t>JPasswordField</a:t>
            </a:r>
            <a:r>
              <a:rPr lang="en-IN" sz="1200" dirty="0"/>
              <a:t>(20);</a:t>
            </a:r>
          </a:p>
          <a:p>
            <a:r>
              <a:rPr lang="en-IN" sz="1200" dirty="0"/>
              <a:t>        </a:t>
            </a:r>
            <a:r>
              <a:rPr lang="en-IN" sz="1200" dirty="0" err="1"/>
              <a:t>mainPanel.add</a:t>
            </a:r>
            <a:r>
              <a:rPr lang="en-IN" sz="1200" dirty="0"/>
              <a:t>(</a:t>
            </a:r>
            <a:r>
              <a:rPr lang="en-IN" sz="1200" dirty="0" err="1"/>
              <a:t>passwordField</a:t>
            </a:r>
            <a:r>
              <a:rPr lang="en-IN" sz="1200" dirty="0"/>
              <a:t>, </a:t>
            </a:r>
            <a:r>
              <a:rPr lang="en-IN" sz="1200" dirty="0" err="1"/>
              <a:t>gbc</a:t>
            </a:r>
            <a:r>
              <a:rPr lang="en-IN" sz="1200" dirty="0"/>
              <a:t>);</a:t>
            </a:r>
          </a:p>
          <a:p>
            <a:endParaRPr lang="en-IN" sz="1200" dirty="0"/>
          </a:p>
          <a:p>
            <a:r>
              <a:rPr lang="en-IN" sz="1200" dirty="0"/>
              <a:t>        </a:t>
            </a:r>
            <a:r>
              <a:rPr lang="en-IN" sz="1200" dirty="0" err="1"/>
              <a:t>gbc.gridy</a:t>
            </a:r>
            <a:r>
              <a:rPr lang="en-IN" sz="1200" dirty="0"/>
              <a:t> = 3;</a:t>
            </a:r>
          </a:p>
          <a:p>
            <a:r>
              <a:rPr lang="en-IN" sz="1200" dirty="0"/>
              <a:t>        </a:t>
            </a:r>
            <a:r>
              <a:rPr lang="en-IN" sz="1200" dirty="0" err="1"/>
              <a:t>gbc.gridx</a:t>
            </a:r>
            <a:r>
              <a:rPr lang="en-IN" sz="1200" dirty="0"/>
              <a:t> = 0;</a:t>
            </a:r>
          </a:p>
          <a:p>
            <a:r>
              <a:rPr lang="en-IN" sz="1200" dirty="0"/>
              <a:t>        </a:t>
            </a:r>
            <a:r>
              <a:rPr lang="en-IN" sz="1200" dirty="0" err="1"/>
              <a:t>mainPanel.add</a:t>
            </a:r>
            <a:r>
              <a:rPr lang="en-IN" sz="1200" dirty="0"/>
              <a:t>(</a:t>
            </a:r>
            <a:r>
              <a:rPr lang="en-IN" sz="1200" dirty="0" err="1"/>
              <a:t>createLabel</a:t>
            </a:r>
            <a:r>
              <a:rPr lang="en-IN" sz="1200" dirty="0"/>
              <a:t>("Re-enter Password:"), </a:t>
            </a:r>
            <a:r>
              <a:rPr lang="en-IN" sz="1200" dirty="0" err="1"/>
              <a:t>gbc</a:t>
            </a:r>
            <a:r>
              <a:rPr lang="en-IN" sz="1200" dirty="0"/>
              <a:t>);</a:t>
            </a:r>
          </a:p>
          <a:p>
            <a:r>
              <a:rPr lang="en-IN" sz="1200" dirty="0"/>
              <a:t>        </a:t>
            </a:r>
            <a:r>
              <a:rPr lang="en-IN" sz="1200" dirty="0" err="1"/>
              <a:t>gbc.gridx</a:t>
            </a:r>
            <a:r>
              <a:rPr lang="en-IN" sz="1200" dirty="0"/>
              <a:t> = 1;</a:t>
            </a:r>
          </a:p>
          <a:p>
            <a:r>
              <a:rPr lang="en-IN" sz="1200" dirty="0"/>
              <a:t>        </a:t>
            </a:r>
            <a:r>
              <a:rPr lang="en-IN" sz="1200" dirty="0" err="1"/>
              <a:t>reenterPasswordField</a:t>
            </a:r>
            <a:r>
              <a:rPr lang="en-IN" sz="1200" dirty="0"/>
              <a:t> = new </a:t>
            </a:r>
            <a:r>
              <a:rPr lang="en-IN" sz="1200" dirty="0" err="1"/>
              <a:t>JPasswordField</a:t>
            </a:r>
            <a:r>
              <a:rPr lang="en-IN" sz="1200" dirty="0"/>
              <a:t>(20);</a:t>
            </a:r>
          </a:p>
          <a:p>
            <a:r>
              <a:rPr lang="en-IN" sz="1200" dirty="0"/>
              <a:t>        </a:t>
            </a:r>
            <a:r>
              <a:rPr lang="en-IN" sz="1200" dirty="0" err="1"/>
              <a:t>mainPanel.add</a:t>
            </a:r>
            <a:r>
              <a:rPr lang="en-IN" sz="1200" dirty="0"/>
              <a:t>(</a:t>
            </a:r>
            <a:r>
              <a:rPr lang="en-IN" sz="1200" dirty="0" err="1"/>
              <a:t>reenterPasswordField</a:t>
            </a:r>
            <a:r>
              <a:rPr lang="en-IN" sz="1200" dirty="0"/>
              <a:t>, </a:t>
            </a:r>
            <a:r>
              <a:rPr lang="en-IN" sz="1200" dirty="0" err="1"/>
              <a:t>gbc</a:t>
            </a:r>
            <a:r>
              <a:rPr lang="en-IN" sz="1200" dirty="0"/>
              <a:t>);</a:t>
            </a:r>
          </a:p>
        </p:txBody>
      </p:sp>
    </p:spTree>
    <p:extLst>
      <p:ext uri="{BB962C8B-B14F-4D97-AF65-F5344CB8AC3E}">
        <p14:creationId xmlns:p14="http://schemas.microsoft.com/office/powerpoint/2010/main" val="532187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C1B13-4674-D50B-1432-4DD97C5C6258}"/>
              </a:ext>
            </a:extLst>
          </p:cNvPr>
          <p:cNvSpPr txBox="1"/>
          <p:nvPr/>
        </p:nvSpPr>
        <p:spPr>
          <a:xfrm>
            <a:off x="25400" y="0"/>
            <a:ext cx="7556500" cy="10802957"/>
          </a:xfrm>
          <a:prstGeom prst="rect">
            <a:avLst/>
          </a:prstGeom>
          <a:noFill/>
        </p:spPr>
        <p:txBody>
          <a:bodyPr wrap="square">
            <a:spAutoFit/>
          </a:bodyPr>
          <a:lstStyle/>
          <a:p>
            <a:r>
              <a:rPr lang="en-IN" sz="1200" dirty="0" err="1"/>
              <a:t>gbc.gridy</a:t>
            </a:r>
            <a:r>
              <a:rPr lang="en-IN" sz="1200" dirty="0"/>
              <a:t> = 4;</a:t>
            </a:r>
          </a:p>
          <a:p>
            <a:r>
              <a:rPr lang="en-IN" sz="1200" dirty="0"/>
              <a:t>        </a:t>
            </a:r>
            <a:r>
              <a:rPr lang="en-IN" sz="1200" dirty="0" err="1"/>
              <a:t>gbc.gridx</a:t>
            </a:r>
            <a:r>
              <a:rPr lang="en-IN" sz="1200" dirty="0"/>
              <a:t> = 0;</a:t>
            </a:r>
          </a:p>
          <a:p>
            <a:r>
              <a:rPr lang="en-IN" sz="1200" dirty="0"/>
              <a:t>        </a:t>
            </a:r>
            <a:r>
              <a:rPr lang="en-IN" sz="1200" dirty="0" err="1"/>
              <a:t>mainPanel.add</a:t>
            </a:r>
            <a:r>
              <a:rPr lang="en-IN" sz="1200" dirty="0"/>
              <a:t>(</a:t>
            </a:r>
            <a:r>
              <a:rPr lang="en-IN" sz="1200" dirty="0" err="1"/>
              <a:t>createLabel</a:t>
            </a:r>
            <a:r>
              <a:rPr lang="en-IN" sz="1200" dirty="0"/>
              <a:t>("Full Name:"), </a:t>
            </a:r>
            <a:r>
              <a:rPr lang="en-IN" sz="1200" dirty="0" err="1"/>
              <a:t>gbc</a:t>
            </a:r>
            <a:r>
              <a:rPr lang="en-IN" sz="1200" dirty="0"/>
              <a:t>);</a:t>
            </a:r>
          </a:p>
          <a:p>
            <a:r>
              <a:rPr lang="en-IN" sz="1200" dirty="0"/>
              <a:t>        </a:t>
            </a:r>
            <a:r>
              <a:rPr lang="en-IN" sz="1200" dirty="0" err="1"/>
              <a:t>gbc.gridx</a:t>
            </a:r>
            <a:r>
              <a:rPr lang="en-IN" sz="1200" dirty="0"/>
              <a:t> = 1;</a:t>
            </a:r>
          </a:p>
          <a:p>
            <a:r>
              <a:rPr lang="en-IN" sz="1200" dirty="0"/>
              <a:t>        </a:t>
            </a:r>
            <a:r>
              <a:rPr lang="en-IN" sz="1200" dirty="0" err="1"/>
              <a:t>fullNameTextField</a:t>
            </a:r>
            <a:r>
              <a:rPr lang="en-IN" sz="1200" dirty="0"/>
              <a:t> = new </a:t>
            </a:r>
            <a:r>
              <a:rPr lang="en-IN" sz="1200" dirty="0" err="1"/>
              <a:t>JTextField</a:t>
            </a:r>
            <a:r>
              <a:rPr lang="en-IN" sz="1200" dirty="0"/>
              <a:t>(20);</a:t>
            </a:r>
          </a:p>
          <a:p>
            <a:r>
              <a:rPr lang="en-IN" sz="1200" dirty="0"/>
              <a:t>        </a:t>
            </a:r>
            <a:r>
              <a:rPr lang="en-IN" sz="1200" dirty="0" err="1"/>
              <a:t>mainPanel.add</a:t>
            </a:r>
            <a:r>
              <a:rPr lang="en-IN" sz="1200" dirty="0"/>
              <a:t>(</a:t>
            </a:r>
            <a:r>
              <a:rPr lang="en-IN" sz="1200" dirty="0" err="1"/>
              <a:t>fullNameTextField</a:t>
            </a:r>
            <a:r>
              <a:rPr lang="en-IN" sz="1200" dirty="0"/>
              <a:t>, </a:t>
            </a:r>
            <a:r>
              <a:rPr lang="en-IN" sz="1200" dirty="0" err="1"/>
              <a:t>gbc</a:t>
            </a:r>
            <a:r>
              <a:rPr lang="en-IN" sz="1200" dirty="0"/>
              <a:t>);</a:t>
            </a:r>
          </a:p>
          <a:p>
            <a:endParaRPr lang="en-IN" sz="1200" dirty="0"/>
          </a:p>
          <a:p>
            <a:r>
              <a:rPr lang="en-IN" sz="1200" dirty="0"/>
              <a:t>        </a:t>
            </a:r>
            <a:r>
              <a:rPr lang="en-IN" sz="1200" dirty="0" err="1"/>
              <a:t>gbc.gridy</a:t>
            </a:r>
            <a:r>
              <a:rPr lang="en-IN" sz="1200" dirty="0"/>
              <a:t> = 5;</a:t>
            </a:r>
          </a:p>
          <a:p>
            <a:r>
              <a:rPr lang="en-IN" sz="1200" dirty="0"/>
              <a:t>        </a:t>
            </a:r>
            <a:r>
              <a:rPr lang="en-IN" sz="1200" dirty="0" err="1"/>
              <a:t>gbc.gridx</a:t>
            </a:r>
            <a:r>
              <a:rPr lang="en-IN" sz="1200" dirty="0"/>
              <a:t> = 0;</a:t>
            </a:r>
          </a:p>
          <a:p>
            <a:r>
              <a:rPr lang="en-IN" sz="1200" dirty="0"/>
              <a:t>        </a:t>
            </a:r>
            <a:r>
              <a:rPr lang="en-IN" sz="1200" dirty="0" err="1"/>
              <a:t>mainPanel.add</a:t>
            </a:r>
            <a:r>
              <a:rPr lang="en-IN" sz="1200" dirty="0"/>
              <a:t>(</a:t>
            </a:r>
            <a:r>
              <a:rPr lang="en-IN" sz="1200" dirty="0" err="1"/>
              <a:t>createLabel</a:t>
            </a:r>
            <a:r>
              <a:rPr lang="en-IN" sz="1200" dirty="0"/>
              <a:t>("Phone:"), </a:t>
            </a:r>
            <a:r>
              <a:rPr lang="en-IN" sz="1200" dirty="0" err="1"/>
              <a:t>gbc</a:t>
            </a:r>
            <a:r>
              <a:rPr lang="en-IN" sz="1200" dirty="0"/>
              <a:t>);</a:t>
            </a:r>
          </a:p>
          <a:p>
            <a:r>
              <a:rPr lang="en-IN" sz="1200" dirty="0"/>
              <a:t>        </a:t>
            </a:r>
            <a:r>
              <a:rPr lang="en-IN" sz="1200" dirty="0" err="1"/>
              <a:t>gbc.gridx</a:t>
            </a:r>
            <a:r>
              <a:rPr lang="en-IN" sz="1200" dirty="0"/>
              <a:t> = 1;</a:t>
            </a:r>
          </a:p>
          <a:p>
            <a:r>
              <a:rPr lang="en-IN" sz="1200" dirty="0"/>
              <a:t>        </a:t>
            </a:r>
            <a:r>
              <a:rPr lang="en-IN" sz="1200" dirty="0" err="1"/>
              <a:t>phoneTextField</a:t>
            </a:r>
            <a:r>
              <a:rPr lang="en-IN" sz="1200" dirty="0"/>
              <a:t> = new </a:t>
            </a:r>
            <a:r>
              <a:rPr lang="en-IN" sz="1200" dirty="0" err="1"/>
              <a:t>JTextField</a:t>
            </a:r>
            <a:r>
              <a:rPr lang="en-IN" sz="1200" dirty="0"/>
              <a:t>(20);</a:t>
            </a:r>
          </a:p>
          <a:p>
            <a:r>
              <a:rPr lang="en-IN" sz="1200" dirty="0"/>
              <a:t>        </a:t>
            </a:r>
            <a:r>
              <a:rPr lang="en-IN" sz="1200" dirty="0" err="1"/>
              <a:t>mainPanel.add</a:t>
            </a:r>
            <a:r>
              <a:rPr lang="en-IN" sz="1200" dirty="0"/>
              <a:t>(</a:t>
            </a:r>
            <a:r>
              <a:rPr lang="en-IN" sz="1200" dirty="0" err="1"/>
              <a:t>phoneTextField</a:t>
            </a:r>
            <a:r>
              <a:rPr lang="en-IN" sz="1200" dirty="0"/>
              <a:t>, </a:t>
            </a:r>
            <a:r>
              <a:rPr lang="en-IN" sz="1200" dirty="0" err="1"/>
              <a:t>gbc</a:t>
            </a:r>
            <a:r>
              <a:rPr lang="en-IN" sz="1200" dirty="0"/>
              <a:t>);</a:t>
            </a:r>
          </a:p>
          <a:p>
            <a:endParaRPr lang="en-IN" sz="1200" dirty="0"/>
          </a:p>
          <a:p>
            <a:r>
              <a:rPr lang="en-IN" sz="1200" dirty="0"/>
              <a:t>        </a:t>
            </a:r>
            <a:r>
              <a:rPr lang="en-IN" sz="1200" dirty="0" err="1"/>
              <a:t>createButton</a:t>
            </a:r>
            <a:r>
              <a:rPr lang="en-IN" sz="1200" dirty="0"/>
              <a:t> = new </a:t>
            </a:r>
            <a:r>
              <a:rPr lang="en-IN" sz="1200" dirty="0" err="1"/>
              <a:t>JButton</a:t>
            </a:r>
            <a:r>
              <a:rPr lang="en-IN" sz="1200" dirty="0"/>
              <a:t>("Create");</a:t>
            </a:r>
          </a:p>
          <a:p>
            <a:r>
              <a:rPr lang="en-IN" sz="1200" dirty="0"/>
              <a:t>        </a:t>
            </a:r>
            <a:r>
              <a:rPr lang="en-IN" sz="1200" dirty="0" err="1"/>
              <a:t>exitButton</a:t>
            </a:r>
            <a:r>
              <a:rPr lang="en-IN" sz="1200" dirty="0"/>
              <a:t> = new </a:t>
            </a:r>
            <a:r>
              <a:rPr lang="en-IN" sz="1200" dirty="0" err="1"/>
              <a:t>JButton</a:t>
            </a:r>
            <a:r>
              <a:rPr lang="en-IN" sz="1200" dirty="0"/>
              <a:t>("Exit");</a:t>
            </a:r>
          </a:p>
          <a:p>
            <a:r>
              <a:rPr lang="en-IN" sz="1200" dirty="0"/>
              <a:t>        </a:t>
            </a:r>
            <a:r>
              <a:rPr lang="en-IN" sz="1200" dirty="0" err="1"/>
              <a:t>backButton</a:t>
            </a:r>
            <a:r>
              <a:rPr lang="en-IN" sz="1200" dirty="0"/>
              <a:t> = new </a:t>
            </a:r>
            <a:r>
              <a:rPr lang="en-IN" sz="1200" dirty="0" err="1"/>
              <a:t>JButton</a:t>
            </a:r>
            <a:r>
              <a:rPr lang="en-IN" sz="1200" dirty="0"/>
              <a:t>("Back"); // Create back button</a:t>
            </a:r>
          </a:p>
          <a:p>
            <a:endParaRPr lang="en-IN" sz="1200" dirty="0"/>
          </a:p>
          <a:p>
            <a:r>
              <a:rPr lang="en-IN" sz="1200" dirty="0"/>
              <a:t>        </a:t>
            </a:r>
            <a:r>
              <a:rPr lang="en-IN" sz="1200" dirty="0" err="1"/>
              <a:t>JPanel</a:t>
            </a:r>
            <a:r>
              <a:rPr lang="en-IN" sz="1200" dirty="0"/>
              <a:t> </a:t>
            </a:r>
            <a:r>
              <a:rPr lang="en-IN" sz="1200" dirty="0" err="1"/>
              <a:t>buttonPanel</a:t>
            </a:r>
            <a:r>
              <a:rPr lang="en-IN" sz="1200" dirty="0"/>
              <a:t> = new </a:t>
            </a:r>
            <a:r>
              <a:rPr lang="en-IN" sz="1200" dirty="0" err="1"/>
              <a:t>JPanel</a:t>
            </a:r>
            <a:r>
              <a:rPr lang="en-IN" sz="1200" dirty="0"/>
              <a:t>();</a:t>
            </a:r>
          </a:p>
          <a:p>
            <a:r>
              <a:rPr lang="en-IN" sz="1200" dirty="0"/>
              <a:t>        </a:t>
            </a:r>
            <a:r>
              <a:rPr lang="en-IN" sz="1200" dirty="0" err="1"/>
              <a:t>buttonPanel.setBackground</a:t>
            </a:r>
            <a:r>
              <a:rPr lang="en-IN" sz="1200" dirty="0"/>
              <a:t>(new </a:t>
            </a:r>
            <a:r>
              <a:rPr lang="en-IN" sz="1200" dirty="0" err="1"/>
              <a:t>Color</a:t>
            </a:r>
            <a:r>
              <a:rPr lang="en-IN" sz="1200" dirty="0"/>
              <a:t>(224, 236, 255)); // Set light blue background </a:t>
            </a:r>
            <a:r>
              <a:rPr lang="en-IN" sz="1200" dirty="0" err="1"/>
              <a:t>color</a:t>
            </a:r>
            <a:endParaRPr lang="en-IN" sz="1200" dirty="0"/>
          </a:p>
          <a:p>
            <a:r>
              <a:rPr lang="en-IN" sz="1200" dirty="0"/>
              <a:t>        </a:t>
            </a:r>
            <a:r>
              <a:rPr lang="en-IN" sz="1200" dirty="0" err="1"/>
              <a:t>buttonPanel.add</a:t>
            </a:r>
            <a:r>
              <a:rPr lang="en-IN" sz="1200" dirty="0"/>
              <a:t>(</a:t>
            </a:r>
            <a:r>
              <a:rPr lang="en-IN" sz="1200" dirty="0" err="1"/>
              <a:t>createButton</a:t>
            </a:r>
            <a:r>
              <a:rPr lang="en-IN" sz="1200" dirty="0"/>
              <a:t>);</a:t>
            </a:r>
          </a:p>
          <a:p>
            <a:r>
              <a:rPr lang="en-IN" sz="1200" dirty="0"/>
              <a:t>        </a:t>
            </a:r>
            <a:r>
              <a:rPr lang="en-IN" sz="1200" dirty="0" err="1"/>
              <a:t>buttonPanel.add</a:t>
            </a:r>
            <a:r>
              <a:rPr lang="en-IN" sz="1200" dirty="0"/>
              <a:t>(</a:t>
            </a:r>
            <a:r>
              <a:rPr lang="en-IN" sz="1200" dirty="0" err="1"/>
              <a:t>exitButton</a:t>
            </a:r>
            <a:r>
              <a:rPr lang="en-IN" sz="1200" dirty="0"/>
              <a:t>);</a:t>
            </a:r>
          </a:p>
          <a:p>
            <a:r>
              <a:rPr lang="en-IN" sz="1200" dirty="0"/>
              <a:t>        </a:t>
            </a:r>
            <a:r>
              <a:rPr lang="en-IN" sz="1200" dirty="0" err="1"/>
              <a:t>buttonPanel.add</a:t>
            </a:r>
            <a:r>
              <a:rPr lang="en-IN" sz="1200" dirty="0"/>
              <a:t>(</a:t>
            </a:r>
            <a:r>
              <a:rPr lang="en-IN" sz="1200" dirty="0" err="1"/>
              <a:t>backButton</a:t>
            </a:r>
            <a:r>
              <a:rPr lang="en-IN" sz="1200" dirty="0"/>
              <a:t>); // Add back button to button panel</a:t>
            </a:r>
          </a:p>
          <a:p>
            <a:endParaRPr lang="en-IN" sz="1200" dirty="0"/>
          </a:p>
          <a:p>
            <a:r>
              <a:rPr lang="en-IN" sz="1200" dirty="0"/>
              <a:t>        </a:t>
            </a:r>
            <a:r>
              <a:rPr lang="en-IN" sz="1200" dirty="0" err="1"/>
              <a:t>frame.add</a:t>
            </a:r>
            <a:r>
              <a:rPr lang="en-IN" sz="1200" dirty="0"/>
              <a:t>(</a:t>
            </a:r>
            <a:r>
              <a:rPr lang="en-IN" sz="1200" dirty="0" err="1"/>
              <a:t>mainPanel</a:t>
            </a:r>
            <a:r>
              <a:rPr lang="en-IN" sz="1200" dirty="0"/>
              <a:t>, </a:t>
            </a:r>
            <a:r>
              <a:rPr lang="en-IN" sz="1200" dirty="0" err="1"/>
              <a:t>BorderLayout.CENTER</a:t>
            </a:r>
            <a:r>
              <a:rPr lang="en-IN" sz="1200" dirty="0"/>
              <a:t>);</a:t>
            </a:r>
          </a:p>
          <a:p>
            <a:r>
              <a:rPr lang="en-IN" sz="1200" dirty="0"/>
              <a:t>        </a:t>
            </a:r>
            <a:r>
              <a:rPr lang="en-IN" sz="1200" dirty="0" err="1"/>
              <a:t>frame.add</a:t>
            </a:r>
            <a:r>
              <a:rPr lang="en-IN" sz="1200" dirty="0"/>
              <a:t>(</a:t>
            </a:r>
            <a:r>
              <a:rPr lang="en-IN" sz="1200" dirty="0" err="1"/>
              <a:t>buttonPanel</a:t>
            </a:r>
            <a:r>
              <a:rPr lang="en-IN" sz="1200" dirty="0"/>
              <a:t>, </a:t>
            </a:r>
            <a:r>
              <a:rPr lang="en-IN" sz="1200" dirty="0" err="1"/>
              <a:t>BorderLayout.SOUTH</a:t>
            </a:r>
            <a:r>
              <a:rPr lang="en-IN" sz="1200" dirty="0"/>
              <a:t>);</a:t>
            </a:r>
          </a:p>
          <a:p>
            <a:endParaRPr lang="en-IN" sz="1200" dirty="0"/>
          </a:p>
          <a:p>
            <a:r>
              <a:rPr lang="en-IN" sz="1200" dirty="0"/>
              <a:t>        </a:t>
            </a:r>
            <a:r>
              <a:rPr lang="en-IN" sz="1200" dirty="0" err="1"/>
              <a:t>createButton.addActionListener</a:t>
            </a:r>
            <a:r>
              <a:rPr lang="en-IN" sz="1200" dirty="0"/>
              <a:t>(new ActionListener() {</a:t>
            </a:r>
          </a:p>
          <a:p>
            <a:r>
              <a:rPr lang="en-IN" sz="1200" dirty="0"/>
              <a:t>            @Override</a:t>
            </a:r>
          </a:p>
          <a:p>
            <a:r>
              <a:rPr lang="en-IN" sz="1200" dirty="0"/>
              <a:t>            public void </a:t>
            </a:r>
            <a:r>
              <a:rPr lang="en-IN" sz="1200" dirty="0" err="1"/>
              <a:t>actionPerformed</a:t>
            </a:r>
            <a:r>
              <a:rPr lang="en-IN" sz="1200" dirty="0"/>
              <a:t>(</a:t>
            </a:r>
            <a:r>
              <a:rPr lang="en-IN" sz="1200" dirty="0" err="1"/>
              <a:t>ActionEvent</a:t>
            </a:r>
            <a:r>
              <a:rPr lang="en-IN" sz="1200" dirty="0"/>
              <a:t> e) {</a:t>
            </a:r>
          </a:p>
          <a:p>
            <a:r>
              <a:rPr lang="en-IN" sz="1200" dirty="0"/>
              <a:t>                String username = </a:t>
            </a:r>
            <a:r>
              <a:rPr lang="en-IN" sz="1200" dirty="0" err="1"/>
              <a:t>usernameTextField.getText</a:t>
            </a:r>
            <a:r>
              <a:rPr lang="en-IN" sz="1200" dirty="0"/>
              <a:t>();</a:t>
            </a:r>
          </a:p>
          <a:p>
            <a:r>
              <a:rPr lang="en-IN" sz="1200" dirty="0"/>
              <a:t>                String password = new String(</a:t>
            </a:r>
            <a:r>
              <a:rPr lang="en-IN" sz="1200" dirty="0" err="1"/>
              <a:t>passwordField.getPassword</a:t>
            </a:r>
            <a:r>
              <a:rPr lang="en-IN" sz="1200" dirty="0"/>
              <a:t>());</a:t>
            </a:r>
          </a:p>
          <a:p>
            <a:r>
              <a:rPr lang="en-IN" sz="1200" dirty="0"/>
              <a:t>                String </a:t>
            </a:r>
            <a:r>
              <a:rPr lang="en-IN" sz="1200" dirty="0" err="1"/>
              <a:t>reenteredPassword</a:t>
            </a:r>
            <a:r>
              <a:rPr lang="en-IN" sz="1200" dirty="0"/>
              <a:t> = new String(</a:t>
            </a:r>
            <a:r>
              <a:rPr lang="en-IN" sz="1200" dirty="0" err="1"/>
              <a:t>reenterPasswordField.getPassword</a:t>
            </a:r>
            <a:r>
              <a:rPr lang="en-IN" sz="1200" dirty="0"/>
              <a:t>());</a:t>
            </a:r>
          </a:p>
          <a:p>
            <a:r>
              <a:rPr lang="en-IN" sz="1200" dirty="0"/>
              <a:t>                String </a:t>
            </a:r>
            <a:r>
              <a:rPr lang="en-IN" sz="1200" dirty="0" err="1"/>
              <a:t>fullName</a:t>
            </a:r>
            <a:r>
              <a:rPr lang="en-IN" sz="1200" dirty="0"/>
              <a:t> = </a:t>
            </a:r>
            <a:r>
              <a:rPr lang="en-IN" sz="1200" dirty="0" err="1"/>
              <a:t>fullNameTextField.getText</a:t>
            </a:r>
            <a:r>
              <a:rPr lang="en-IN" sz="1200" dirty="0"/>
              <a:t>();</a:t>
            </a:r>
          </a:p>
          <a:p>
            <a:r>
              <a:rPr lang="en-IN" sz="1200" dirty="0"/>
              <a:t>                String phone = </a:t>
            </a:r>
            <a:r>
              <a:rPr lang="en-IN" sz="1200" dirty="0" err="1"/>
              <a:t>phoneTextField.getText</a:t>
            </a:r>
            <a:r>
              <a:rPr lang="en-IN" sz="1200" dirty="0"/>
              <a:t>();</a:t>
            </a:r>
          </a:p>
          <a:p>
            <a:endParaRPr lang="en-IN" sz="1200" dirty="0"/>
          </a:p>
          <a:p>
            <a:r>
              <a:rPr lang="en-IN" sz="1200" dirty="0"/>
              <a:t>                if (</a:t>
            </a:r>
            <a:r>
              <a:rPr lang="en-IN" sz="1200" dirty="0" err="1"/>
              <a:t>username.isEmpty</a:t>
            </a:r>
            <a:r>
              <a:rPr lang="en-IN" sz="1200" dirty="0"/>
              <a:t>() || </a:t>
            </a:r>
            <a:r>
              <a:rPr lang="en-IN" sz="1200" dirty="0" err="1"/>
              <a:t>password.isEmpty</a:t>
            </a:r>
            <a:r>
              <a:rPr lang="en-IN" sz="1200" dirty="0"/>
              <a:t>() || </a:t>
            </a:r>
            <a:r>
              <a:rPr lang="en-IN" sz="1200" dirty="0" err="1"/>
              <a:t>fullName.isEmpty</a:t>
            </a:r>
            <a:r>
              <a:rPr lang="en-IN" sz="1200" dirty="0"/>
              <a:t>() || </a:t>
            </a:r>
            <a:r>
              <a:rPr lang="en-IN" sz="1200" dirty="0" err="1"/>
              <a:t>phone.isEmpty</a:t>
            </a:r>
            <a:r>
              <a:rPr lang="en-IN" sz="1200" dirty="0"/>
              <a:t>()) {</a:t>
            </a:r>
          </a:p>
          <a:p>
            <a:r>
              <a:rPr lang="en-IN" sz="1200" dirty="0"/>
              <a:t>                    </a:t>
            </a:r>
            <a:r>
              <a:rPr lang="en-IN" sz="1200" dirty="0" err="1"/>
              <a:t>JOptionPane.showMessageDialog</a:t>
            </a:r>
            <a:r>
              <a:rPr lang="en-IN" sz="1200" dirty="0"/>
              <a:t>(frame, "Please enter all fields.");</a:t>
            </a:r>
          </a:p>
          <a:p>
            <a:r>
              <a:rPr lang="en-IN" sz="1200" dirty="0"/>
              <a:t>                    return;</a:t>
            </a:r>
          </a:p>
          <a:p>
            <a:r>
              <a:rPr lang="en-IN" sz="1200" dirty="0"/>
              <a:t>                }</a:t>
            </a:r>
          </a:p>
          <a:p>
            <a:endParaRPr lang="en-IN" sz="1200" dirty="0"/>
          </a:p>
          <a:p>
            <a:r>
              <a:rPr lang="en-IN" sz="1200" dirty="0"/>
              <a:t>                if (!</a:t>
            </a:r>
            <a:r>
              <a:rPr lang="en-IN" sz="1200" dirty="0" err="1"/>
              <a:t>password.equals</a:t>
            </a:r>
            <a:r>
              <a:rPr lang="en-IN" sz="1200" dirty="0"/>
              <a:t>(</a:t>
            </a:r>
            <a:r>
              <a:rPr lang="en-IN" sz="1200" dirty="0" err="1"/>
              <a:t>reenteredPassword</a:t>
            </a:r>
            <a:r>
              <a:rPr lang="en-IN" sz="1200" dirty="0"/>
              <a:t>)) {</a:t>
            </a:r>
          </a:p>
          <a:p>
            <a:r>
              <a:rPr lang="en-IN" sz="1200" dirty="0"/>
              <a:t>                    </a:t>
            </a:r>
            <a:r>
              <a:rPr lang="en-IN" sz="1200" dirty="0" err="1"/>
              <a:t>JOptionPane.showMessageDialog</a:t>
            </a:r>
            <a:r>
              <a:rPr lang="en-IN" sz="1200" dirty="0"/>
              <a:t>(frame, "Passwords do not match.");</a:t>
            </a:r>
          </a:p>
          <a:p>
            <a:r>
              <a:rPr lang="en-IN" sz="1200" dirty="0"/>
              <a:t>                    return;</a:t>
            </a:r>
          </a:p>
          <a:p>
            <a:r>
              <a:rPr lang="en-IN" sz="1200" dirty="0"/>
              <a:t>                }</a:t>
            </a:r>
          </a:p>
          <a:p>
            <a:endParaRPr lang="en-IN" sz="1200" dirty="0"/>
          </a:p>
          <a:p>
            <a:r>
              <a:rPr lang="en-IN" sz="1200" dirty="0"/>
              <a:t>                try {</a:t>
            </a:r>
          </a:p>
          <a:p>
            <a:r>
              <a:rPr lang="en-IN" sz="1200" dirty="0"/>
              <a:t>                    Connection </a:t>
            </a:r>
            <a:r>
              <a:rPr lang="en-IN" sz="1200" dirty="0" err="1"/>
              <a:t>connection</a:t>
            </a:r>
            <a:r>
              <a:rPr lang="en-IN" sz="1200" dirty="0"/>
              <a:t> = </a:t>
            </a:r>
            <a:r>
              <a:rPr lang="en-IN" sz="1200" dirty="0" err="1"/>
              <a:t>DriverManager.getConnection</a:t>
            </a:r>
            <a:r>
              <a:rPr lang="en-IN" sz="1200" dirty="0"/>
              <a:t>("</a:t>
            </a:r>
            <a:r>
              <a:rPr lang="en-IN" sz="1200" dirty="0" err="1"/>
              <a:t>jdbc:oracle:thin</a:t>
            </a:r>
            <a:r>
              <a:rPr lang="en-IN" sz="1200" dirty="0"/>
              <a:t>:@localhost:1521:orcl", "sys as </a:t>
            </a:r>
            <a:r>
              <a:rPr lang="en-IN" sz="1200" dirty="0" err="1"/>
              <a:t>sysdba</a:t>
            </a:r>
            <a:r>
              <a:rPr lang="en-IN" sz="1200" dirty="0"/>
              <a:t>", "</a:t>
            </a:r>
            <a:r>
              <a:rPr lang="en-IN" sz="1200" dirty="0" err="1"/>
              <a:t>vasavi</a:t>
            </a:r>
            <a:r>
              <a:rPr lang="en-IN" sz="1200" dirty="0"/>
              <a:t>");</a:t>
            </a:r>
          </a:p>
          <a:p>
            <a:endParaRPr lang="en-IN" sz="1200" dirty="0"/>
          </a:p>
          <a:p>
            <a:r>
              <a:rPr lang="en-IN" sz="1200" dirty="0"/>
              <a:t>                    String </a:t>
            </a:r>
            <a:r>
              <a:rPr lang="en-IN" sz="1200" dirty="0" err="1"/>
              <a:t>insertQuery</a:t>
            </a:r>
            <a:r>
              <a:rPr lang="en-IN" sz="1200" dirty="0"/>
              <a:t> = "INSERT INTO </a:t>
            </a:r>
            <a:r>
              <a:rPr lang="en-IN" sz="1200" dirty="0" err="1"/>
              <a:t>user_details</a:t>
            </a:r>
            <a:r>
              <a:rPr lang="en-IN" sz="1200" dirty="0"/>
              <a:t> (USERNAME, PASSWORD, FULLNAME, PHONE) VALUES (?, ?, ?, ?)";</a:t>
            </a:r>
          </a:p>
          <a:p>
            <a:r>
              <a:rPr lang="en-IN" sz="1200" dirty="0"/>
              <a:t>                    </a:t>
            </a:r>
            <a:r>
              <a:rPr lang="en-IN" sz="1200" dirty="0" err="1"/>
              <a:t>PreparedStatement</a:t>
            </a:r>
            <a:r>
              <a:rPr lang="en-IN" sz="1200" dirty="0"/>
              <a:t> </a:t>
            </a:r>
            <a:r>
              <a:rPr lang="en-IN" sz="1200" dirty="0" err="1"/>
              <a:t>insertStatement</a:t>
            </a:r>
            <a:r>
              <a:rPr lang="en-IN" sz="1200" dirty="0"/>
              <a:t> = </a:t>
            </a:r>
            <a:r>
              <a:rPr lang="en-IN" sz="1200" dirty="0" err="1"/>
              <a:t>connection.prepareStatement</a:t>
            </a:r>
            <a:r>
              <a:rPr lang="en-IN" sz="1200" dirty="0"/>
              <a:t>(</a:t>
            </a:r>
            <a:r>
              <a:rPr lang="en-IN" sz="1200" dirty="0" err="1"/>
              <a:t>insertQuery</a:t>
            </a:r>
            <a:r>
              <a:rPr lang="en-IN" sz="1200" dirty="0"/>
              <a:t>);</a:t>
            </a:r>
          </a:p>
          <a:p>
            <a:r>
              <a:rPr lang="en-IN" sz="1200" dirty="0"/>
              <a:t>                    </a:t>
            </a:r>
            <a:r>
              <a:rPr lang="en-IN" sz="1200" dirty="0" err="1"/>
              <a:t>insertStatement.setString</a:t>
            </a:r>
            <a:r>
              <a:rPr lang="en-IN" sz="1200" dirty="0"/>
              <a:t>(1, username);</a:t>
            </a:r>
          </a:p>
          <a:p>
            <a:r>
              <a:rPr lang="en-IN" sz="1200" dirty="0"/>
              <a:t>                    </a:t>
            </a:r>
            <a:r>
              <a:rPr lang="en-IN" sz="1200" dirty="0" err="1"/>
              <a:t>insertStatement.setString</a:t>
            </a:r>
            <a:r>
              <a:rPr lang="en-IN" sz="1200" dirty="0"/>
              <a:t>(2, password);</a:t>
            </a:r>
          </a:p>
          <a:p>
            <a:r>
              <a:rPr lang="en-IN" sz="1200" dirty="0"/>
              <a:t>                    </a:t>
            </a:r>
            <a:r>
              <a:rPr lang="en-IN" sz="1200" dirty="0" err="1"/>
              <a:t>insertStatement.setString</a:t>
            </a:r>
            <a:r>
              <a:rPr lang="en-IN" sz="1200" dirty="0"/>
              <a:t>(3, </a:t>
            </a:r>
            <a:r>
              <a:rPr lang="en-IN" sz="1200" dirty="0" err="1"/>
              <a:t>fullName</a:t>
            </a:r>
            <a:r>
              <a:rPr lang="en-IN" sz="1200" dirty="0"/>
              <a:t>);</a:t>
            </a:r>
          </a:p>
          <a:p>
            <a:r>
              <a:rPr lang="en-IN" sz="1200" dirty="0"/>
              <a:t>                    </a:t>
            </a:r>
            <a:r>
              <a:rPr lang="en-IN" sz="1200" dirty="0" err="1"/>
              <a:t>insertStatement.setString</a:t>
            </a:r>
            <a:r>
              <a:rPr lang="en-IN" sz="1200" dirty="0"/>
              <a:t>(4, phone);</a:t>
            </a:r>
          </a:p>
          <a:p>
            <a:r>
              <a:rPr lang="en-IN" sz="1200" dirty="0"/>
              <a:t>                    int </a:t>
            </a:r>
            <a:r>
              <a:rPr lang="en-IN" sz="1200" dirty="0" err="1"/>
              <a:t>rowsInserted</a:t>
            </a:r>
            <a:r>
              <a:rPr lang="en-IN" sz="1200" dirty="0"/>
              <a:t> = </a:t>
            </a:r>
            <a:r>
              <a:rPr lang="en-IN" sz="1200" dirty="0" err="1"/>
              <a:t>insertStatement.executeUpdate</a:t>
            </a:r>
            <a:r>
              <a:rPr lang="en-IN" sz="1200" dirty="0"/>
              <a:t>();</a:t>
            </a:r>
          </a:p>
        </p:txBody>
      </p:sp>
    </p:spTree>
    <p:extLst>
      <p:ext uri="{BB962C8B-B14F-4D97-AF65-F5344CB8AC3E}">
        <p14:creationId xmlns:p14="http://schemas.microsoft.com/office/powerpoint/2010/main" val="107741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BDD749-BB5E-6649-BDC4-2428BF9DF867}"/>
              </a:ext>
            </a:extLst>
          </p:cNvPr>
          <p:cNvSpPr txBox="1"/>
          <p:nvPr/>
        </p:nvSpPr>
        <p:spPr>
          <a:xfrm>
            <a:off x="34925" y="19050"/>
            <a:ext cx="7556500" cy="10402848"/>
          </a:xfrm>
          <a:prstGeom prst="rect">
            <a:avLst/>
          </a:prstGeom>
          <a:noFill/>
        </p:spPr>
        <p:txBody>
          <a:bodyPr wrap="square">
            <a:spAutoFit/>
          </a:bodyPr>
          <a:lstStyle/>
          <a:p>
            <a:r>
              <a:rPr lang="en-IN" sz="1000" dirty="0"/>
              <a:t>if (</a:t>
            </a:r>
            <a:r>
              <a:rPr lang="en-IN" sz="1000" dirty="0" err="1"/>
              <a:t>rowsInserted</a:t>
            </a:r>
            <a:r>
              <a:rPr lang="en-IN" sz="1000" dirty="0"/>
              <a:t> &gt; 0) {</a:t>
            </a:r>
          </a:p>
          <a:p>
            <a:r>
              <a:rPr lang="en-IN" sz="1000" dirty="0"/>
              <a:t>                        </a:t>
            </a:r>
            <a:r>
              <a:rPr lang="en-IN" sz="1000" dirty="0" err="1"/>
              <a:t>JOptionPane.showMessageDialog</a:t>
            </a:r>
            <a:r>
              <a:rPr lang="en-IN" sz="1000" dirty="0"/>
              <a:t>(frame, "User created successfully.");</a:t>
            </a:r>
          </a:p>
          <a:p>
            <a:endParaRPr lang="en-IN" sz="1000" dirty="0"/>
          </a:p>
          <a:p>
            <a:r>
              <a:rPr lang="en-IN" sz="1000" dirty="0"/>
              <a:t>                        // Navigate to </a:t>
            </a:r>
            <a:r>
              <a:rPr lang="en-IN" sz="1000" dirty="0" err="1"/>
              <a:t>LoginSignUpScreen</a:t>
            </a:r>
            <a:endParaRPr lang="en-IN" sz="1000" dirty="0"/>
          </a:p>
          <a:p>
            <a:r>
              <a:rPr lang="en-IN" sz="1000" dirty="0"/>
              <a:t>                        </a:t>
            </a:r>
            <a:r>
              <a:rPr lang="en-IN" sz="1000" dirty="0" err="1"/>
              <a:t>frame.dispose</a:t>
            </a:r>
            <a:r>
              <a:rPr lang="en-IN" sz="1000" dirty="0"/>
              <a:t>();</a:t>
            </a:r>
          </a:p>
          <a:p>
            <a:r>
              <a:rPr lang="en-IN" sz="1000" dirty="0"/>
              <a:t>                        new </a:t>
            </a:r>
            <a:r>
              <a:rPr lang="en-IN" sz="1000" dirty="0" err="1"/>
              <a:t>LoginSignUpScreen</a:t>
            </a:r>
            <a:r>
              <a:rPr lang="en-IN" sz="1000" dirty="0"/>
              <a:t>();</a:t>
            </a:r>
          </a:p>
          <a:p>
            <a:r>
              <a:rPr lang="en-IN" sz="1000" dirty="0"/>
              <a:t>                    } else {</a:t>
            </a:r>
          </a:p>
          <a:p>
            <a:r>
              <a:rPr lang="en-IN" sz="1000" dirty="0"/>
              <a:t>                        </a:t>
            </a:r>
            <a:r>
              <a:rPr lang="en-IN" sz="1000" dirty="0" err="1"/>
              <a:t>JOptionPane.showMessageDialog</a:t>
            </a:r>
            <a:r>
              <a:rPr lang="en-IN" sz="1000" dirty="0"/>
              <a:t>(frame, "User creation failed. Please try again.");</a:t>
            </a:r>
          </a:p>
          <a:p>
            <a:r>
              <a:rPr lang="en-IN" sz="1000" dirty="0"/>
              <a:t>                    }</a:t>
            </a:r>
          </a:p>
          <a:p>
            <a:endParaRPr lang="en-IN" sz="1000" dirty="0"/>
          </a:p>
          <a:p>
            <a:r>
              <a:rPr lang="en-IN" sz="1000" dirty="0"/>
              <a:t>                    </a:t>
            </a:r>
            <a:r>
              <a:rPr lang="en-IN" sz="1000" dirty="0" err="1"/>
              <a:t>connection.close</a:t>
            </a:r>
            <a:r>
              <a:rPr lang="en-IN" sz="1000" dirty="0"/>
              <a:t>();</a:t>
            </a:r>
          </a:p>
          <a:p>
            <a:r>
              <a:rPr lang="en-IN" sz="1000" dirty="0"/>
              <a:t>                } catch (</a:t>
            </a:r>
            <a:r>
              <a:rPr lang="en-IN" sz="1000" dirty="0" err="1"/>
              <a:t>SQLException</a:t>
            </a:r>
            <a:r>
              <a:rPr lang="en-IN" sz="1000" dirty="0"/>
              <a:t> ex) {</a:t>
            </a:r>
          </a:p>
          <a:p>
            <a:r>
              <a:rPr lang="en-IN" sz="1000" dirty="0"/>
              <a:t>                    </a:t>
            </a:r>
            <a:r>
              <a:rPr lang="en-IN" sz="1000" dirty="0" err="1"/>
              <a:t>ex.printStackTrace</a:t>
            </a:r>
            <a:r>
              <a:rPr lang="en-IN" sz="1000" dirty="0"/>
              <a:t>();</a:t>
            </a:r>
          </a:p>
          <a:p>
            <a:r>
              <a:rPr lang="en-IN" sz="1000" dirty="0"/>
              <a:t>                    </a:t>
            </a:r>
            <a:r>
              <a:rPr lang="en-IN" sz="1000" dirty="0" err="1"/>
              <a:t>JOptionPane.showMessageDialog</a:t>
            </a:r>
            <a:r>
              <a:rPr lang="en-IN" sz="1000" dirty="0"/>
              <a:t>(frame, "Error creating user. Please try again.");</a:t>
            </a:r>
          </a:p>
          <a:p>
            <a:r>
              <a:rPr lang="en-IN" sz="1000" dirty="0"/>
              <a:t>                }</a:t>
            </a:r>
          </a:p>
          <a:p>
            <a:r>
              <a:rPr lang="en-IN" sz="1000" dirty="0"/>
              <a:t>            }</a:t>
            </a:r>
          </a:p>
          <a:p>
            <a:r>
              <a:rPr lang="en-IN" sz="1000" dirty="0"/>
              <a:t>        });</a:t>
            </a:r>
          </a:p>
          <a:p>
            <a:endParaRPr lang="en-IN" sz="1000" dirty="0"/>
          </a:p>
          <a:p>
            <a:r>
              <a:rPr lang="en-IN" sz="1000" dirty="0"/>
              <a:t>        </a:t>
            </a:r>
            <a:r>
              <a:rPr lang="en-IN" sz="1000" dirty="0" err="1"/>
              <a:t>exitButton.addActionListener</a:t>
            </a:r>
            <a:r>
              <a:rPr lang="en-IN" sz="1000" dirty="0"/>
              <a:t>(new ActionListener() {</a:t>
            </a:r>
          </a:p>
          <a:p>
            <a:r>
              <a:rPr lang="en-IN" sz="1000" dirty="0"/>
              <a:t>            @Override</a:t>
            </a:r>
          </a:p>
          <a:p>
            <a:r>
              <a:rPr lang="en-IN" sz="1000" dirty="0"/>
              <a:t>            public void </a:t>
            </a:r>
            <a:r>
              <a:rPr lang="en-IN" sz="1000" dirty="0" err="1"/>
              <a:t>actionPerformed</a:t>
            </a:r>
            <a:r>
              <a:rPr lang="en-IN" sz="1000" dirty="0"/>
              <a:t>(</a:t>
            </a:r>
            <a:r>
              <a:rPr lang="en-IN" sz="1000" dirty="0" err="1"/>
              <a:t>ActionEvent</a:t>
            </a:r>
            <a:r>
              <a:rPr lang="en-IN" sz="1000" dirty="0"/>
              <a:t> e) {</a:t>
            </a:r>
          </a:p>
          <a:p>
            <a:r>
              <a:rPr lang="en-IN" sz="1000" dirty="0"/>
              <a:t>                </a:t>
            </a:r>
            <a:r>
              <a:rPr lang="en-IN" sz="1000" dirty="0" err="1"/>
              <a:t>frame.dispose</a:t>
            </a:r>
            <a:r>
              <a:rPr lang="en-IN" sz="1000" dirty="0"/>
              <a:t>();</a:t>
            </a:r>
          </a:p>
          <a:p>
            <a:r>
              <a:rPr lang="en-IN" sz="1000" dirty="0"/>
              <a:t>            }</a:t>
            </a:r>
          </a:p>
          <a:p>
            <a:r>
              <a:rPr lang="en-IN" sz="1000" dirty="0"/>
              <a:t>        });</a:t>
            </a:r>
          </a:p>
          <a:p>
            <a:endParaRPr lang="en-IN" sz="1000" dirty="0"/>
          </a:p>
          <a:p>
            <a:r>
              <a:rPr lang="en-IN" sz="1000" dirty="0"/>
              <a:t>        </a:t>
            </a:r>
            <a:r>
              <a:rPr lang="en-IN" sz="1000" dirty="0" err="1"/>
              <a:t>backButton.addActionListener</a:t>
            </a:r>
            <a:r>
              <a:rPr lang="en-IN" sz="1000" dirty="0"/>
              <a:t>(new ActionListener() {</a:t>
            </a:r>
          </a:p>
          <a:p>
            <a:r>
              <a:rPr lang="en-IN" sz="1000" dirty="0"/>
              <a:t>            @Override</a:t>
            </a:r>
          </a:p>
          <a:p>
            <a:r>
              <a:rPr lang="en-IN" sz="1000" dirty="0"/>
              <a:t>            public void </a:t>
            </a:r>
            <a:r>
              <a:rPr lang="en-IN" sz="1000" dirty="0" err="1"/>
              <a:t>actionPerformed</a:t>
            </a:r>
            <a:r>
              <a:rPr lang="en-IN" sz="1000" dirty="0"/>
              <a:t>(</a:t>
            </a:r>
            <a:r>
              <a:rPr lang="en-IN" sz="1000" dirty="0" err="1"/>
              <a:t>ActionEvent</a:t>
            </a:r>
            <a:r>
              <a:rPr lang="en-IN" sz="1000" dirty="0"/>
              <a:t> e) {</a:t>
            </a:r>
          </a:p>
          <a:p>
            <a:r>
              <a:rPr lang="en-IN" sz="1000" dirty="0"/>
              <a:t>                </a:t>
            </a:r>
            <a:r>
              <a:rPr lang="en-IN" sz="1000" dirty="0" err="1"/>
              <a:t>frame.dispose</a:t>
            </a:r>
            <a:r>
              <a:rPr lang="en-IN" sz="1000" dirty="0"/>
              <a:t>();</a:t>
            </a:r>
          </a:p>
          <a:p>
            <a:r>
              <a:rPr lang="en-IN" sz="1000" dirty="0"/>
              <a:t>                </a:t>
            </a:r>
            <a:r>
              <a:rPr lang="en-IN" sz="1000" dirty="0" err="1"/>
              <a:t>LoginSignUpScreen</a:t>
            </a:r>
            <a:r>
              <a:rPr lang="en-IN" sz="1000" dirty="0"/>
              <a:t> </a:t>
            </a:r>
            <a:r>
              <a:rPr lang="en-IN" sz="1000" dirty="0" err="1"/>
              <a:t>loginSignUpScreen</a:t>
            </a:r>
            <a:r>
              <a:rPr lang="en-IN" sz="1000" dirty="0"/>
              <a:t> = new </a:t>
            </a:r>
            <a:r>
              <a:rPr lang="en-IN" sz="1000" dirty="0" err="1"/>
              <a:t>LoginSignUpScreen</a:t>
            </a:r>
            <a:r>
              <a:rPr lang="en-IN" sz="1000" dirty="0"/>
              <a:t>();</a:t>
            </a:r>
          </a:p>
          <a:p>
            <a:r>
              <a:rPr lang="en-IN" sz="1000" dirty="0"/>
              <a:t>                </a:t>
            </a:r>
            <a:r>
              <a:rPr lang="en-IN" sz="1000" dirty="0" err="1"/>
              <a:t>loginSignUpScreen.setVisible</a:t>
            </a:r>
            <a:r>
              <a:rPr lang="en-IN" sz="1000" dirty="0"/>
              <a:t>(true);</a:t>
            </a:r>
          </a:p>
          <a:p>
            <a:r>
              <a:rPr lang="en-IN" sz="1000" dirty="0"/>
              <a:t>            }</a:t>
            </a:r>
          </a:p>
          <a:p>
            <a:r>
              <a:rPr lang="en-IN" sz="1000" dirty="0"/>
              <a:t>        });</a:t>
            </a:r>
          </a:p>
          <a:p>
            <a:endParaRPr lang="en-IN" sz="1000" dirty="0"/>
          </a:p>
          <a:p>
            <a:r>
              <a:rPr lang="en-IN" sz="1000" dirty="0"/>
              <a:t>        </a:t>
            </a:r>
            <a:r>
              <a:rPr lang="en-IN" sz="1000" dirty="0" err="1"/>
              <a:t>frame.pack</a:t>
            </a:r>
            <a:r>
              <a:rPr lang="en-IN" sz="1000" dirty="0"/>
              <a:t>();</a:t>
            </a:r>
          </a:p>
          <a:p>
            <a:r>
              <a:rPr lang="en-IN" sz="1000" dirty="0"/>
              <a:t>        </a:t>
            </a:r>
            <a:r>
              <a:rPr lang="en-IN" sz="1000" dirty="0" err="1"/>
              <a:t>frame.setVisible</a:t>
            </a:r>
            <a:r>
              <a:rPr lang="en-IN" sz="1000" dirty="0"/>
              <a:t>(true);</a:t>
            </a:r>
          </a:p>
          <a:p>
            <a:r>
              <a:rPr lang="en-IN" sz="1000" dirty="0"/>
              <a:t>    }</a:t>
            </a:r>
          </a:p>
          <a:p>
            <a:endParaRPr lang="en-IN" sz="1000" dirty="0"/>
          </a:p>
          <a:p>
            <a:r>
              <a:rPr lang="en-IN" sz="1000" dirty="0"/>
              <a:t>    private </a:t>
            </a:r>
            <a:r>
              <a:rPr lang="en-IN" sz="1000" dirty="0" err="1"/>
              <a:t>JLabel</a:t>
            </a:r>
            <a:r>
              <a:rPr lang="en-IN" sz="1000" dirty="0"/>
              <a:t> </a:t>
            </a:r>
            <a:r>
              <a:rPr lang="en-IN" sz="1000" dirty="0" err="1"/>
              <a:t>createLabel</a:t>
            </a:r>
            <a:r>
              <a:rPr lang="en-IN" sz="1000" dirty="0"/>
              <a:t>(String text) {</a:t>
            </a:r>
          </a:p>
          <a:p>
            <a:r>
              <a:rPr lang="en-IN" sz="1000" dirty="0"/>
              <a:t>        </a:t>
            </a:r>
            <a:r>
              <a:rPr lang="en-IN" sz="1000" dirty="0" err="1"/>
              <a:t>JLabel</a:t>
            </a:r>
            <a:r>
              <a:rPr lang="en-IN" sz="1000" dirty="0"/>
              <a:t> label = new </a:t>
            </a:r>
            <a:r>
              <a:rPr lang="en-IN" sz="1000" dirty="0" err="1"/>
              <a:t>JLabel</a:t>
            </a:r>
            <a:r>
              <a:rPr lang="en-IN" sz="1000" dirty="0"/>
              <a:t>(text);</a:t>
            </a:r>
          </a:p>
          <a:p>
            <a:r>
              <a:rPr lang="en-IN" sz="1000" dirty="0"/>
              <a:t>        </a:t>
            </a:r>
            <a:r>
              <a:rPr lang="en-IN" sz="1000" dirty="0" err="1"/>
              <a:t>label.setFont</a:t>
            </a:r>
            <a:r>
              <a:rPr lang="en-IN" sz="1000" dirty="0"/>
              <a:t>(new Font("Arial", </a:t>
            </a:r>
            <a:r>
              <a:rPr lang="en-IN" sz="1000" dirty="0" err="1"/>
              <a:t>Font.BOLD</a:t>
            </a:r>
            <a:r>
              <a:rPr lang="en-IN" sz="1000" dirty="0"/>
              <a:t>, 16)); // Increase font size</a:t>
            </a:r>
          </a:p>
          <a:p>
            <a:r>
              <a:rPr lang="en-IN" sz="1000" dirty="0"/>
              <a:t>        return label;</a:t>
            </a:r>
          </a:p>
          <a:p>
            <a:r>
              <a:rPr lang="en-IN" sz="1000" dirty="0"/>
              <a:t>    }</a:t>
            </a:r>
          </a:p>
          <a:p>
            <a:endParaRPr lang="en-IN" sz="1000" dirty="0"/>
          </a:p>
          <a:p>
            <a:r>
              <a:rPr lang="en-IN" sz="1000" dirty="0"/>
              <a:t>    private </a:t>
            </a:r>
            <a:r>
              <a:rPr lang="en-IN" sz="1000" dirty="0" err="1"/>
              <a:t>JLabel</a:t>
            </a:r>
            <a:r>
              <a:rPr lang="en-IN" sz="1000" dirty="0"/>
              <a:t> </a:t>
            </a:r>
            <a:r>
              <a:rPr lang="en-IN" sz="1000" dirty="0" err="1"/>
              <a:t>createTitleLabel</a:t>
            </a:r>
            <a:r>
              <a:rPr lang="en-IN" sz="1000" dirty="0"/>
              <a:t>(String text, int alignment) {</a:t>
            </a:r>
          </a:p>
          <a:p>
            <a:r>
              <a:rPr lang="en-IN" sz="1000" dirty="0"/>
              <a:t>        </a:t>
            </a:r>
            <a:r>
              <a:rPr lang="en-IN" sz="1000" dirty="0" err="1"/>
              <a:t>JLabel</a:t>
            </a:r>
            <a:r>
              <a:rPr lang="en-IN" sz="1000" dirty="0"/>
              <a:t> label = new </a:t>
            </a:r>
            <a:r>
              <a:rPr lang="en-IN" sz="1000" dirty="0" err="1"/>
              <a:t>JLabel</a:t>
            </a:r>
            <a:r>
              <a:rPr lang="en-IN" sz="1000" dirty="0"/>
              <a:t>(text);</a:t>
            </a:r>
          </a:p>
          <a:p>
            <a:r>
              <a:rPr lang="en-IN" sz="1000" dirty="0"/>
              <a:t>        </a:t>
            </a:r>
            <a:r>
              <a:rPr lang="en-IN" sz="1000" dirty="0" err="1"/>
              <a:t>label.setFont</a:t>
            </a:r>
            <a:r>
              <a:rPr lang="en-IN" sz="1000" dirty="0"/>
              <a:t>(new Font("Arial", </a:t>
            </a:r>
            <a:r>
              <a:rPr lang="en-IN" sz="1000" dirty="0" err="1"/>
              <a:t>Font.BOLD</a:t>
            </a:r>
            <a:r>
              <a:rPr lang="en-IN" sz="1000" dirty="0"/>
              <a:t>, 24)); // Increase font size</a:t>
            </a:r>
          </a:p>
          <a:p>
            <a:r>
              <a:rPr lang="en-IN" sz="1000" dirty="0"/>
              <a:t>        </a:t>
            </a:r>
            <a:r>
              <a:rPr lang="en-IN" sz="1000" dirty="0" err="1"/>
              <a:t>label.setHorizontalAlignment</a:t>
            </a:r>
            <a:r>
              <a:rPr lang="en-IN" sz="1000" dirty="0"/>
              <a:t>(alignment);</a:t>
            </a:r>
          </a:p>
          <a:p>
            <a:r>
              <a:rPr lang="en-IN" sz="1000" dirty="0"/>
              <a:t>        return label;</a:t>
            </a:r>
          </a:p>
          <a:p>
            <a:r>
              <a:rPr lang="en-IN" sz="1000" dirty="0"/>
              <a:t>    }</a:t>
            </a:r>
          </a:p>
          <a:p>
            <a:endParaRPr lang="en-IN" sz="1000" dirty="0"/>
          </a:p>
          <a:p>
            <a:r>
              <a:rPr lang="en-IN" sz="1000" dirty="0"/>
              <a:t>    public static void main(String[] </a:t>
            </a:r>
            <a:r>
              <a:rPr lang="en-IN" sz="1000" dirty="0" err="1"/>
              <a:t>args</a:t>
            </a:r>
            <a:r>
              <a:rPr lang="en-IN" sz="1000" dirty="0"/>
              <a:t>) {</a:t>
            </a:r>
          </a:p>
          <a:p>
            <a:r>
              <a:rPr lang="en-IN" sz="1000" dirty="0"/>
              <a:t>        </a:t>
            </a:r>
            <a:r>
              <a:rPr lang="en-IN" sz="1000" dirty="0" err="1"/>
              <a:t>SwingUtilities.invokeLater</a:t>
            </a:r>
            <a:r>
              <a:rPr lang="en-IN" sz="1000" dirty="0"/>
              <a:t>(new Runnable() {</a:t>
            </a:r>
          </a:p>
          <a:p>
            <a:r>
              <a:rPr lang="en-IN" sz="1000" dirty="0"/>
              <a:t>            @Override</a:t>
            </a:r>
          </a:p>
          <a:p>
            <a:r>
              <a:rPr lang="en-IN" sz="1000" dirty="0"/>
              <a:t>            public void run() {</a:t>
            </a:r>
          </a:p>
          <a:p>
            <a:r>
              <a:rPr lang="en-IN" sz="1000" dirty="0"/>
              <a:t>                try {</a:t>
            </a:r>
          </a:p>
          <a:p>
            <a:r>
              <a:rPr lang="en-IN" sz="1000" dirty="0"/>
              <a:t>                    // Set look and feel to the system default</a:t>
            </a:r>
          </a:p>
          <a:p>
            <a:r>
              <a:rPr lang="en-IN" sz="1000" dirty="0"/>
              <a:t>                    </a:t>
            </a:r>
            <a:r>
              <a:rPr lang="en-IN" sz="1000" dirty="0" err="1"/>
              <a:t>UIManager.setLookAndFeel</a:t>
            </a:r>
            <a:r>
              <a:rPr lang="en-IN" sz="1000" dirty="0"/>
              <a:t>(</a:t>
            </a:r>
            <a:r>
              <a:rPr lang="en-IN" sz="1000" dirty="0" err="1"/>
              <a:t>UIManager.getSystemLookAndFeelClassName</a:t>
            </a:r>
            <a:r>
              <a:rPr lang="en-IN" sz="1000" dirty="0"/>
              <a:t>());</a:t>
            </a:r>
          </a:p>
          <a:p>
            <a:r>
              <a:rPr lang="en-IN" sz="1000" dirty="0"/>
              <a:t>                } catch (Exception e) {</a:t>
            </a:r>
          </a:p>
          <a:p>
            <a:r>
              <a:rPr lang="en-IN" sz="1000" dirty="0"/>
              <a:t>                    </a:t>
            </a:r>
            <a:r>
              <a:rPr lang="en-IN" sz="1000" dirty="0" err="1"/>
              <a:t>e.printStackTrace</a:t>
            </a:r>
            <a:r>
              <a:rPr lang="en-IN" sz="1000" dirty="0"/>
              <a:t>();</a:t>
            </a:r>
          </a:p>
          <a:p>
            <a:r>
              <a:rPr lang="en-IN" sz="1000" dirty="0"/>
              <a:t>                }</a:t>
            </a:r>
          </a:p>
          <a:p>
            <a:endParaRPr lang="en-IN" sz="1000" dirty="0"/>
          </a:p>
          <a:p>
            <a:r>
              <a:rPr lang="en-IN" sz="1000" dirty="0"/>
              <a:t>                new </a:t>
            </a:r>
            <a:r>
              <a:rPr lang="en-IN" sz="1000" dirty="0" err="1"/>
              <a:t>CreateUserScreen</a:t>
            </a:r>
            <a:r>
              <a:rPr lang="en-IN" sz="1000" dirty="0"/>
              <a:t>();</a:t>
            </a:r>
          </a:p>
          <a:p>
            <a:r>
              <a:rPr lang="en-IN" sz="1000" dirty="0"/>
              <a:t>            }</a:t>
            </a:r>
          </a:p>
          <a:p>
            <a:r>
              <a:rPr lang="en-IN" sz="1000" dirty="0"/>
              <a:t>        });</a:t>
            </a:r>
          </a:p>
          <a:p>
            <a:r>
              <a:rPr lang="en-IN" sz="1000" dirty="0"/>
              <a:t>    }</a:t>
            </a:r>
          </a:p>
          <a:p>
            <a:r>
              <a:rPr lang="en-IN" sz="1000" dirty="0"/>
              <a:t>}</a:t>
            </a:r>
          </a:p>
        </p:txBody>
      </p:sp>
    </p:spTree>
    <p:extLst>
      <p:ext uri="{BB962C8B-B14F-4D97-AF65-F5344CB8AC3E}">
        <p14:creationId xmlns:p14="http://schemas.microsoft.com/office/powerpoint/2010/main" val="3150478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C3B7E3-2DEA-F65A-59DD-EFAB91C5B800}"/>
              </a:ext>
            </a:extLst>
          </p:cNvPr>
          <p:cNvSpPr txBox="1"/>
          <p:nvPr/>
        </p:nvSpPr>
        <p:spPr>
          <a:xfrm flipH="1">
            <a:off x="2787650" y="247650"/>
            <a:ext cx="3078481" cy="369332"/>
          </a:xfrm>
          <a:prstGeom prst="rect">
            <a:avLst/>
          </a:prstGeom>
          <a:noFill/>
        </p:spPr>
        <p:txBody>
          <a:bodyPr wrap="square" rtlCol="0">
            <a:spAutoFit/>
          </a:bodyPr>
          <a:lstStyle/>
          <a:p>
            <a:r>
              <a:rPr lang="en-IN" dirty="0"/>
              <a:t>CODE FOR REVIEW :</a:t>
            </a:r>
          </a:p>
        </p:txBody>
      </p:sp>
      <p:sp>
        <p:nvSpPr>
          <p:cNvPr id="4" name="TextBox 3">
            <a:extLst>
              <a:ext uri="{FF2B5EF4-FFF2-40B4-BE49-F238E27FC236}">
                <a16:creationId xmlns:a16="http://schemas.microsoft.com/office/drawing/2014/main" id="{7CBDE814-E022-42F6-A4AA-AF4438EB5641}"/>
              </a:ext>
            </a:extLst>
          </p:cNvPr>
          <p:cNvSpPr txBox="1"/>
          <p:nvPr/>
        </p:nvSpPr>
        <p:spPr>
          <a:xfrm>
            <a:off x="120650" y="616982"/>
            <a:ext cx="7620000" cy="10079682"/>
          </a:xfrm>
          <a:prstGeom prst="rect">
            <a:avLst/>
          </a:prstGeom>
          <a:noFill/>
        </p:spPr>
        <p:txBody>
          <a:bodyPr wrap="square">
            <a:spAutoFit/>
          </a:bodyPr>
          <a:lstStyle/>
          <a:p>
            <a:r>
              <a:rPr lang="en-IN" sz="1100" dirty="0"/>
              <a:t>import </a:t>
            </a:r>
            <a:r>
              <a:rPr lang="en-IN" sz="1100" dirty="0" err="1"/>
              <a:t>javax.swing</a:t>
            </a:r>
            <a:r>
              <a:rPr lang="en-IN" sz="1100" dirty="0"/>
              <a:t>.*;</a:t>
            </a:r>
          </a:p>
          <a:p>
            <a:r>
              <a:rPr lang="en-IN" sz="1100" dirty="0"/>
              <a:t>import </a:t>
            </a:r>
            <a:r>
              <a:rPr lang="en-IN" sz="1100" dirty="0" err="1"/>
              <a:t>java.awt</a:t>
            </a:r>
            <a:r>
              <a:rPr lang="en-IN" sz="1100" dirty="0"/>
              <a:t>.*;</a:t>
            </a:r>
          </a:p>
          <a:p>
            <a:r>
              <a:rPr lang="en-IN" sz="1100" dirty="0"/>
              <a:t>import </a:t>
            </a:r>
            <a:r>
              <a:rPr lang="en-IN" sz="1100" dirty="0" err="1"/>
              <a:t>java.awt.event.MouseAdapter</a:t>
            </a:r>
            <a:r>
              <a:rPr lang="en-IN" sz="1100" dirty="0"/>
              <a:t>;</a:t>
            </a:r>
          </a:p>
          <a:p>
            <a:r>
              <a:rPr lang="en-IN" sz="1100" dirty="0"/>
              <a:t>import </a:t>
            </a:r>
            <a:r>
              <a:rPr lang="en-IN" sz="1100" dirty="0" err="1"/>
              <a:t>java.awt.event.MouseEvent</a:t>
            </a:r>
            <a:r>
              <a:rPr lang="en-IN" sz="1100" dirty="0"/>
              <a:t>;</a:t>
            </a:r>
          </a:p>
          <a:p>
            <a:endParaRPr lang="en-IN" sz="1100" dirty="0"/>
          </a:p>
          <a:p>
            <a:r>
              <a:rPr lang="en-IN" sz="1100" dirty="0"/>
              <a:t>public class Review extends </a:t>
            </a:r>
            <a:r>
              <a:rPr lang="en-IN" sz="1100" dirty="0" err="1"/>
              <a:t>JFrame</a:t>
            </a:r>
            <a:r>
              <a:rPr lang="en-IN" sz="1100" dirty="0"/>
              <a:t> {</a:t>
            </a:r>
          </a:p>
          <a:p>
            <a:endParaRPr lang="en-IN" sz="1100" dirty="0"/>
          </a:p>
          <a:p>
            <a:r>
              <a:rPr lang="en-IN" sz="1100" dirty="0"/>
              <a:t>    private </a:t>
            </a:r>
            <a:r>
              <a:rPr lang="en-IN" sz="1100" dirty="0" err="1"/>
              <a:t>JButton</a:t>
            </a:r>
            <a:r>
              <a:rPr lang="en-IN" sz="1100" dirty="0"/>
              <a:t> </a:t>
            </a:r>
            <a:r>
              <a:rPr lang="en-IN" sz="1100" dirty="0" err="1"/>
              <a:t>homeButton</a:t>
            </a:r>
            <a:r>
              <a:rPr lang="en-IN" sz="1100" dirty="0"/>
              <a:t>;</a:t>
            </a:r>
          </a:p>
          <a:p>
            <a:r>
              <a:rPr lang="en-IN" sz="1100" dirty="0"/>
              <a:t>    private </a:t>
            </a:r>
            <a:r>
              <a:rPr lang="en-IN" sz="1100" dirty="0" err="1"/>
              <a:t>JButton</a:t>
            </a:r>
            <a:r>
              <a:rPr lang="en-IN" sz="1100" dirty="0"/>
              <a:t> </a:t>
            </a:r>
            <a:r>
              <a:rPr lang="en-IN" sz="1100" dirty="0" err="1"/>
              <a:t>reviewButton</a:t>
            </a:r>
            <a:r>
              <a:rPr lang="en-IN" sz="1100" dirty="0"/>
              <a:t>;</a:t>
            </a:r>
          </a:p>
          <a:p>
            <a:r>
              <a:rPr lang="en-IN" sz="1100" dirty="0"/>
              <a:t>    private </a:t>
            </a:r>
            <a:r>
              <a:rPr lang="en-IN" sz="1100" dirty="0" err="1"/>
              <a:t>JButton</a:t>
            </a:r>
            <a:r>
              <a:rPr lang="en-IN" sz="1100" dirty="0"/>
              <a:t> </a:t>
            </a:r>
            <a:r>
              <a:rPr lang="en-IN" sz="1100" dirty="0" err="1"/>
              <a:t>profileButton</a:t>
            </a:r>
            <a:r>
              <a:rPr lang="en-IN" sz="1100" dirty="0"/>
              <a:t>;</a:t>
            </a:r>
          </a:p>
          <a:p>
            <a:r>
              <a:rPr lang="en-IN" sz="1100" dirty="0"/>
              <a:t>    private </a:t>
            </a:r>
            <a:r>
              <a:rPr lang="en-IN" sz="1100" dirty="0" err="1"/>
              <a:t>JButton</a:t>
            </a:r>
            <a:r>
              <a:rPr lang="en-IN" sz="1100" dirty="0"/>
              <a:t> </a:t>
            </a:r>
            <a:r>
              <a:rPr lang="en-IN" sz="1100" dirty="0" err="1"/>
              <a:t>logoutButton</a:t>
            </a:r>
            <a:r>
              <a:rPr lang="en-IN" sz="1100" dirty="0"/>
              <a:t>;</a:t>
            </a:r>
          </a:p>
          <a:p>
            <a:r>
              <a:rPr lang="en-IN" sz="1100" dirty="0"/>
              <a:t>    private </a:t>
            </a:r>
            <a:r>
              <a:rPr lang="en-IN" sz="1100" dirty="0" err="1"/>
              <a:t>JButton</a:t>
            </a:r>
            <a:r>
              <a:rPr lang="en-IN" sz="1100" dirty="0"/>
              <a:t> </a:t>
            </a:r>
            <a:r>
              <a:rPr lang="en-IN" sz="1100" dirty="0" err="1"/>
              <a:t>exitButton</a:t>
            </a:r>
            <a:r>
              <a:rPr lang="en-IN" sz="1100" dirty="0"/>
              <a:t>;</a:t>
            </a:r>
          </a:p>
          <a:p>
            <a:r>
              <a:rPr lang="en-IN" sz="1100" dirty="0"/>
              <a:t>    private </a:t>
            </a:r>
            <a:r>
              <a:rPr lang="en-IN" sz="1100" dirty="0" err="1"/>
              <a:t>JButton</a:t>
            </a:r>
            <a:r>
              <a:rPr lang="en-IN" sz="1100" dirty="0"/>
              <a:t> </a:t>
            </a:r>
            <a:r>
              <a:rPr lang="en-IN" sz="1100" dirty="0" err="1"/>
              <a:t>searchButton</a:t>
            </a:r>
            <a:r>
              <a:rPr lang="en-IN" sz="1100" dirty="0"/>
              <a:t>;</a:t>
            </a:r>
          </a:p>
          <a:p>
            <a:r>
              <a:rPr lang="en-IN" sz="1100" dirty="0"/>
              <a:t>    private </a:t>
            </a:r>
            <a:r>
              <a:rPr lang="en-IN" sz="1100" dirty="0" err="1"/>
              <a:t>JButton</a:t>
            </a:r>
            <a:r>
              <a:rPr lang="en-IN" sz="1100" dirty="0"/>
              <a:t> </a:t>
            </a:r>
            <a:r>
              <a:rPr lang="en-IN" sz="1100" dirty="0" err="1"/>
              <a:t>insertButton</a:t>
            </a:r>
            <a:r>
              <a:rPr lang="en-IN" sz="1100" dirty="0"/>
              <a:t>;</a:t>
            </a:r>
          </a:p>
          <a:p>
            <a:r>
              <a:rPr lang="en-IN" sz="1100" dirty="0"/>
              <a:t>    private </a:t>
            </a:r>
            <a:r>
              <a:rPr lang="en-IN" sz="1100" dirty="0" err="1"/>
              <a:t>JButton</a:t>
            </a:r>
            <a:r>
              <a:rPr lang="en-IN" sz="1100" dirty="0"/>
              <a:t> </a:t>
            </a:r>
            <a:r>
              <a:rPr lang="en-IN" sz="1100" dirty="0" err="1"/>
              <a:t>deleteButton</a:t>
            </a:r>
            <a:r>
              <a:rPr lang="en-IN" sz="1100" dirty="0"/>
              <a:t>;</a:t>
            </a:r>
          </a:p>
          <a:p>
            <a:endParaRPr lang="en-IN" sz="1100" dirty="0"/>
          </a:p>
          <a:p>
            <a:r>
              <a:rPr lang="en-IN" sz="1100" dirty="0"/>
              <a:t>    public static void main(String[] </a:t>
            </a:r>
            <a:r>
              <a:rPr lang="en-IN" sz="1100" dirty="0" err="1"/>
              <a:t>args</a:t>
            </a:r>
            <a:r>
              <a:rPr lang="en-IN" sz="1100" dirty="0"/>
              <a:t>) {</a:t>
            </a:r>
          </a:p>
          <a:p>
            <a:r>
              <a:rPr lang="en-IN" sz="1100" dirty="0"/>
              <a:t>        </a:t>
            </a:r>
            <a:r>
              <a:rPr lang="en-IN" sz="1100" dirty="0" err="1"/>
              <a:t>SwingUtilities.invokeLater</a:t>
            </a:r>
            <a:r>
              <a:rPr lang="en-IN" sz="1100" dirty="0"/>
              <a:t>(Review::new);</a:t>
            </a:r>
          </a:p>
          <a:p>
            <a:r>
              <a:rPr lang="en-IN" sz="1100" dirty="0"/>
              <a:t>    }</a:t>
            </a:r>
          </a:p>
          <a:p>
            <a:endParaRPr lang="en-IN" sz="1100" dirty="0"/>
          </a:p>
          <a:p>
            <a:r>
              <a:rPr lang="en-IN" sz="1100" dirty="0"/>
              <a:t>    public Review() {</a:t>
            </a:r>
          </a:p>
          <a:p>
            <a:r>
              <a:rPr lang="en-IN" sz="1100" dirty="0"/>
              <a:t>        </a:t>
            </a:r>
            <a:r>
              <a:rPr lang="en-IN" sz="1100" dirty="0" err="1"/>
              <a:t>createAndShowGUI</a:t>
            </a:r>
            <a:r>
              <a:rPr lang="en-IN" sz="1100" dirty="0"/>
              <a:t>();</a:t>
            </a:r>
          </a:p>
          <a:p>
            <a:r>
              <a:rPr lang="en-IN" sz="1100" dirty="0"/>
              <a:t>    }</a:t>
            </a:r>
          </a:p>
          <a:p>
            <a:endParaRPr lang="en-IN" sz="1100" dirty="0"/>
          </a:p>
          <a:p>
            <a:r>
              <a:rPr lang="en-IN" sz="1100" dirty="0"/>
              <a:t>    public void </a:t>
            </a:r>
            <a:r>
              <a:rPr lang="en-IN" sz="1100" dirty="0" err="1"/>
              <a:t>createAndShowGUI</a:t>
            </a:r>
            <a:r>
              <a:rPr lang="en-IN" sz="1100" dirty="0"/>
              <a:t>() {</a:t>
            </a:r>
          </a:p>
          <a:p>
            <a:r>
              <a:rPr lang="en-IN" sz="1100" dirty="0"/>
              <a:t>        </a:t>
            </a:r>
            <a:r>
              <a:rPr lang="en-IN" sz="1100" dirty="0" err="1"/>
              <a:t>setDefaultCloseOperation</a:t>
            </a:r>
            <a:r>
              <a:rPr lang="en-IN" sz="1100" dirty="0"/>
              <a:t>(</a:t>
            </a:r>
            <a:r>
              <a:rPr lang="en-IN" sz="1100" dirty="0" err="1"/>
              <a:t>JFrame.EXIT_ON_CLOSE</a:t>
            </a:r>
            <a:r>
              <a:rPr lang="en-IN" sz="1100" dirty="0"/>
              <a:t>);</a:t>
            </a:r>
          </a:p>
          <a:p>
            <a:r>
              <a:rPr lang="en-IN" sz="1100" dirty="0"/>
              <a:t>        </a:t>
            </a:r>
            <a:r>
              <a:rPr lang="en-IN" sz="1100" dirty="0" err="1"/>
              <a:t>setTitle</a:t>
            </a:r>
            <a:r>
              <a:rPr lang="en-IN" sz="1100" dirty="0"/>
              <a:t>("Review");</a:t>
            </a:r>
          </a:p>
          <a:p>
            <a:r>
              <a:rPr lang="en-IN" sz="1100" dirty="0"/>
              <a:t>        </a:t>
            </a:r>
            <a:r>
              <a:rPr lang="en-IN" sz="1100" dirty="0" err="1"/>
              <a:t>setSize</a:t>
            </a:r>
            <a:r>
              <a:rPr lang="en-IN" sz="1100" dirty="0"/>
              <a:t>(800, 600);</a:t>
            </a:r>
          </a:p>
          <a:p>
            <a:r>
              <a:rPr lang="en-IN" sz="1100" dirty="0"/>
              <a:t>        </a:t>
            </a:r>
            <a:r>
              <a:rPr lang="en-IN" sz="1100" dirty="0" err="1"/>
              <a:t>setLocationRelativeTo</a:t>
            </a:r>
            <a:r>
              <a:rPr lang="en-IN" sz="1100" dirty="0"/>
              <a:t>(null);</a:t>
            </a:r>
          </a:p>
          <a:p>
            <a:endParaRPr lang="en-IN" sz="1100" dirty="0"/>
          </a:p>
          <a:p>
            <a:r>
              <a:rPr lang="en-IN" sz="1100" dirty="0"/>
              <a:t>        // Create the layout components</a:t>
            </a:r>
          </a:p>
          <a:p>
            <a:r>
              <a:rPr lang="en-IN" sz="1100" dirty="0"/>
              <a:t>        </a:t>
            </a:r>
            <a:r>
              <a:rPr lang="en-IN" sz="1100" dirty="0" err="1"/>
              <a:t>JPanel</a:t>
            </a:r>
            <a:r>
              <a:rPr lang="en-IN" sz="1100" dirty="0"/>
              <a:t> </a:t>
            </a:r>
            <a:r>
              <a:rPr lang="en-IN" sz="1100" dirty="0" err="1"/>
              <a:t>topPanel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leftPanel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rightPanel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buttonPanel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imagePanel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exitPanel</a:t>
            </a:r>
            <a:r>
              <a:rPr lang="en-IN" sz="1100" dirty="0"/>
              <a:t> = new </a:t>
            </a:r>
            <a:r>
              <a:rPr lang="en-IN" sz="1100" dirty="0" err="1"/>
              <a:t>JPanel</a:t>
            </a:r>
            <a:r>
              <a:rPr lang="en-IN" sz="1100" dirty="0"/>
              <a:t>();</a:t>
            </a:r>
          </a:p>
          <a:p>
            <a:endParaRPr lang="en-IN" sz="1100" dirty="0"/>
          </a:p>
          <a:p>
            <a:r>
              <a:rPr lang="en-IN" sz="1100" dirty="0"/>
              <a:t>        // Create the buttons</a:t>
            </a:r>
          </a:p>
          <a:p>
            <a:r>
              <a:rPr lang="en-IN" sz="1100" dirty="0"/>
              <a:t>        </a:t>
            </a:r>
            <a:r>
              <a:rPr lang="en-IN" sz="1100" dirty="0" err="1"/>
              <a:t>homeButton</a:t>
            </a:r>
            <a:r>
              <a:rPr lang="en-IN" sz="1100" dirty="0"/>
              <a:t> = new </a:t>
            </a:r>
            <a:r>
              <a:rPr lang="en-IN" sz="1100" dirty="0" err="1"/>
              <a:t>JButton</a:t>
            </a:r>
            <a:r>
              <a:rPr lang="en-IN" sz="1100" dirty="0"/>
              <a:t>("Home");</a:t>
            </a:r>
          </a:p>
          <a:p>
            <a:r>
              <a:rPr lang="en-IN" sz="1100" dirty="0"/>
              <a:t>        </a:t>
            </a:r>
            <a:r>
              <a:rPr lang="en-IN" sz="1100" dirty="0" err="1"/>
              <a:t>reviewButton</a:t>
            </a:r>
            <a:r>
              <a:rPr lang="en-IN" sz="1100" dirty="0"/>
              <a:t> = new </a:t>
            </a:r>
            <a:r>
              <a:rPr lang="en-IN" sz="1100" dirty="0" err="1"/>
              <a:t>JButton</a:t>
            </a:r>
            <a:r>
              <a:rPr lang="en-IN" sz="1100" dirty="0"/>
              <a:t>("Review");</a:t>
            </a:r>
          </a:p>
          <a:p>
            <a:r>
              <a:rPr lang="en-IN" sz="1100" dirty="0"/>
              <a:t>        </a:t>
            </a:r>
            <a:r>
              <a:rPr lang="en-IN" sz="1100" dirty="0" err="1"/>
              <a:t>profileButton</a:t>
            </a:r>
            <a:r>
              <a:rPr lang="en-IN" sz="1100" dirty="0"/>
              <a:t> = new </a:t>
            </a:r>
            <a:r>
              <a:rPr lang="en-IN" sz="1100" dirty="0" err="1"/>
              <a:t>JButton</a:t>
            </a:r>
            <a:r>
              <a:rPr lang="en-IN" sz="1100" dirty="0"/>
              <a:t>("Profile");</a:t>
            </a:r>
          </a:p>
          <a:p>
            <a:r>
              <a:rPr lang="en-IN" sz="1100" dirty="0"/>
              <a:t>        </a:t>
            </a:r>
            <a:r>
              <a:rPr lang="en-IN" sz="1100" dirty="0" err="1"/>
              <a:t>logoutButton</a:t>
            </a:r>
            <a:r>
              <a:rPr lang="en-IN" sz="1100" dirty="0"/>
              <a:t> = new </a:t>
            </a:r>
            <a:r>
              <a:rPr lang="en-IN" sz="1100" dirty="0" err="1"/>
              <a:t>JButton</a:t>
            </a:r>
            <a:r>
              <a:rPr lang="en-IN" sz="1100" dirty="0"/>
              <a:t>("Logout");</a:t>
            </a:r>
          </a:p>
          <a:p>
            <a:r>
              <a:rPr lang="en-IN" sz="1100" dirty="0"/>
              <a:t>        </a:t>
            </a:r>
            <a:r>
              <a:rPr lang="en-IN" sz="1100" dirty="0" err="1"/>
              <a:t>exitButton</a:t>
            </a:r>
            <a:r>
              <a:rPr lang="en-IN" sz="1100" dirty="0"/>
              <a:t> = new </a:t>
            </a:r>
            <a:r>
              <a:rPr lang="en-IN" sz="1100" dirty="0" err="1"/>
              <a:t>JButton</a:t>
            </a:r>
            <a:r>
              <a:rPr lang="en-IN" sz="1100" dirty="0"/>
              <a:t>("Exit");</a:t>
            </a:r>
          </a:p>
          <a:p>
            <a:r>
              <a:rPr lang="en-IN" sz="1100" dirty="0"/>
              <a:t>        </a:t>
            </a:r>
            <a:r>
              <a:rPr lang="en-IN" sz="1100" dirty="0" err="1"/>
              <a:t>searchButton</a:t>
            </a:r>
            <a:r>
              <a:rPr lang="en-IN" sz="1100" dirty="0"/>
              <a:t> = new </a:t>
            </a:r>
            <a:r>
              <a:rPr lang="en-IN" sz="1100" dirty="0" err="1"/>
              <a:t>JButton</a:t>
            </a:r>
            <a:r>
              <a:rPr lang="en-IN" sz="1100" dirty="0"/>
              <a:t>("Search");</a:t>
            </a:r>
          </a:p>
          <a:p>
            <a:r>
              <a:rPr lang="en-IN" sz="1100" dirty="0"/>
              <a:t>        </a:t>
            </a:r>
            <a:r>
              <a:rPr lang="en-IN" sz="1100" dirty="0" err="1"/>
              <a:t>insertButton</a:t>
            </a:r>
            <a:r>
              <a:rPr lang="en-IN" sz="1100" dirty="0"/>
              <a:t> = new </a:t>
            </a:r>
            <a:r>
              <a:rPr lang="en-IN" sz="1100" dirty="0" err="1"/>
              <a:t>JButton</a:t>
            </a:r>
            <a:r>
              <a:rPr lang="en-IN" sz="1100" dirty="0"/>
              <a:t>("Insert");</a:t>
            </a:r>
          </a:p>
          <a:p>
            <a:r>
              <a:rPr lang="en-IN" sz="1100" dirty="0"/>
              <a:t>        </a:t>
            </a:r>
            <a:r>
              <a:rPr lang="en-IN" sz="1100" dirty="0" err="1"/>
              <a:t>deleteButton</a:t>
            </a:r>
            <a:r>
              <a:rPr lang="en-IN" sz="1100" dirty="0"/>
              <a:t> = new </a:t>
            </a:r>
            <a:r>
              <a:rPr lang="en-IN" sz="1100" dirty="0" err="1"/>
              <a:t>JButton</a:t>
            </a:r>
            <a:r>
              <a:rPr lang="en-IN" sz="1100" dirty="0"/>
              <a:t>("Delete");</a:t>
            </a:r>
          </a:p>
          <a:p>
            <a:endParaRPr lang="en-IN" sz="1100" dirty="0"/>
          </a:p>
          <a:p>
            <a:r>
              <a:rPr lang="en-IN" sz="1100" dirty="0"/>
              <a:t>        // Set the button </a:t>
            </a:r>
            <a:r>
              <a:rPr lang="en-IN" sz="1100" dirty="0" err="1"/>
              <a:t>colors</a:t>
            </a:r>
            <a:endParaRPr lang="en-IN" sz="1100" dirty="0"/>
          </a:p>
          <a:p>
            <a:r>
              <a:rPr lang="en-IN" sz="1100" dirty="0"/>
              <a:t>        </a:t>
            </a:r>
            <a:r>
              <a:rPr lang="en-IN" sz="1100" dirty="0" err="1"/>
              <a:t>Color</a:t>
            </a:r>
            <a:r>
              <a:rPr lang="en-IN" sz="1100" dirty="0"/>
              <a:t> </a:t>
            </a:r>
            <a:r>
              <a:rPr lang="en-IN" sz="1100" dirty="0" err="1"/>
              <a:t>buttonColor</a:t>
            </a:r>
            <a:r>
              <a:rPr lang="en-IN" sz="1100" dirty="0"/>
              <a:t> = new </a:t>
            </a:r>
            <a:r>
              <a:rPr lang="en-IN" sz="1100" dirty="0" err="1"/>
              <a:t>Color</a:t>
            </a:r>
            <a:r>
              <a:rPr lang="en-IN" sz="1100" dirty="0"/>
              <a:t>(17, 30, 108);</a:t>
            </a:r>
          </a:p>
          <a:p>
            <a:r>
              <a:rPr lang="en-IN" sz="1100" dirty="0"/>
              <a:t>        </a:t>
            </a:r>
            <a:r>
              <a:rPr lang="en-IN" sz="1100" dirty="0" err="1"/>
              <a:t>Color</a:t>
            </a:r>
            <a:r>
              <a:rPr lang="en-IN" sz="1100" dirty="0"/>
              <a:t> </a:t>
            </a:r>
            <a:r>
              <a:rPr lang="en-IN" sz="1100" dirty="0" err="1"/>
              <a:t>buttonHoverColor</a:t>
            </a:r>
            <a:r>
              <a:rPr lang="en-IN" sz="1100" dirty="0"/>
              <a:t> = new </a:t>
            </a:r>
            <a:r>
              <a:rPr lang="en-IN" sz="1100" dirty="0" err="1"/>
              <a:t>Color</a:t>
            </a:r>
            <a:r>
              <a:rPr lang="en-IN" sz="1100" dirty="0"/>
              <a:t>(102, 204, 255);</a:t>
            </a:r>
          </a:p>
          <a:p>
            <a:r>
              <a:rPr lang="en-IN" sz="1100" dirty="0"/>
              <a:t>        </a:t>
            </a:r>
            <a:r>
              <a:rPr lang="en-IN" sz="1100" dirty="0" err="1"/>
              <a:t>setButtonStyles</a:t>
            </a:r>
            <a:r>
              <a:rPr lang="en-IN" sz="1100" dirty="0"/>
              <a:t>(</a:t>
            </a:r>
            <a:r>
              <a:rPr lang="en-IN" sz="1100" dirty="0" err="1"/>
              <a:t>homeButton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reviewButton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profileButton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logoutButton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exitButton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searchButton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insertButton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deleteButton</a:t>
            </a:r>
            <a:r>
              <a:rPr lang="en-IN" sz="1100" dirty="0"/>
              <a:t>, </a:t>
            </a:r>
            <a:r>
              <a:rPr lang="en-IN" sz="1100" dirty="0" err="1"/>
              <a:t>buttonColor</a:t>
            </a:r>
            <a:r>
              <a:rPr lang="en-IN" sz="1100" dirty="0"/>
              <a:t>, </a:t>
            </a:r>
            <a:r>
              <a:rPr lang="en-IN" sz="1100" dirty="0" err="1"/>
              <a:t>buttonHoverColor</a:t>
            </a:r>
            <a:r>
              <a:rPr lang="en-IN" sz="1100" dirty="0"/>
              <a:t>);</a:t>
            </a:r>
          </a:p>
        </p:txBody>
      </p:sp>
    </p:spTree>
    <p:extLst>
      <p:ext uri="{BB962C8B-B14F-4D97-AF65-F5344CB8AC3E}">
        <p14:creationId xmlns:p14="http://schemas.microsoft.com/office/powerpoint/2010/main" val="1940769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DCCD3F-D3A1-DDC9-39E8-7A555C11E59F}"/>
              </a:ext>
            </a:extLst>
          </p:cNvPr>
          <p:cNvSpPr txBox="1"/>
          <p:nvPr/>
        </p:nvSpPr>
        <p:spPr>
          <a:xfrm>
            <a:off x="-31750" y="171450"/>
            <a:ext cx="7556500" cy="10926068"/>
          </a:xfrm>
          <a:prstGeom prst="rect">
            <a:avLst/>
          </a:prstGeom>
          <a:noFill/>
        </p:spPr>
        <p:txBody>
          <a:bodyPr wrap="square">
            <a:spAutoFit/>
          </a:bodyPr>
          <a:lstStyle/>
          <a:p>
            <a:r>
              <a:rPr lang="en-IN" sz="1100" dirty="0"/>
              <a:t>// Set the layouts</a:t>
            </a:r>
          </a:p>
          <a:p>
            <a:r>
              <a:rPr lang="en-IN" sz="1100" dirty="0"/>
              <a:t>        </a:t>
            </a:r>
            <a:r>
              <a:rPr lang="en-IN" sz="1100" dirty="0" err="1"/>
              <a:t>topPanel.setLayout</a:t>
            </a:r>
            <a:r>
              <a:rPr lang="en-IN" sz="1100" dirty="0"/>
              <a:t>(new </a:t>
            </a:r>
            <a:r>
              <a:rPr lang="en-IN" sz="1100" dirty="0" err="1"/>
              <a:t>BoxLayout</a:t>
            </a:r>
            <a:r>
              <a:rPr lang="en-IN" sz="1100" dirty="0"/>
              <a:t>(</a:t>
            </a:r>
            <a:r>
              <a:rPr lang="en-IN" sz="1100" dirty="0" err="1"/>
              <a:t>topPanel</a:t>
            </a:r>
            <a:r>
              <a:rPr lang="en-IN" sz="1100" dirty="0"/>
              <a:t>, </a:t>
            </a:r>
            <a:r>
              <a:rPr lang="en-IN" sz="1100" dirty="0" err="1"/>
              <a:t>BoxLayout.X_AXIS</a:t>
            </a:r>
            <a:r>
              <a:rPr lang="en-IN" sz="1100" dirty="0"/>
              <a:t>));</a:t>
            </a:r>
          </a:p>
          <a:p>
            <a:r>
              <a:rPr lang="en-IN" sz="1100" dirty="0"/>
              <a:t>        </a:t>
            </a:r>
            <a:r>
              <a:rPr lang="en-IN" sz="1100" dirty="0" err="1"/>
              <a:t>leftPanel.setLayout</a:t>
            </a:r>
            <a:r>
              <a:rPr lang="en-IN" sz="1100" dirty="0"/>
              <a:t>(new </a:t>
            </a:r>
            <a:r>
              <a:rPr lang="en-IN" sz="1100" dirty="0" err="1"/>
              <a:t>GridLayout</a:t>
            </a:r>
            <a:r>
              <a:rPr lang="en-IN" sz="1100" dirty="0"/>
              <a:t>(0, 1, 0, 10)); // Updated </a:t>
            </a:r>
            <a:r>
              <a:rPr lang="en-IN" sz="1100" dirty="0" err="1"/>
              <a:t>GridLayout</a:t>
            </a:r>
            <a:r>
              <a:rPr lang="en-IN" sz="1100" dirty="0"/>
              <a:t> with vertical alignment and spacing</a:t>
            </a:r>
          </a:p>
          <a:p>
            <a:r>
              <a:rPr lang="en-IN" sz="1100" dirty="0"/>
              <a:t>        </a:t>
            </a:r>
            <a:r>
              <a:rPr lang="en-IN" sz="1100" dirty="0" err="1"/>
              <a:t>rightPanel.setLayout</a:t>
            </a:r>
            <a:r>
              <a:rPr lang="en-IN" sz="1100" dirty="0"/>
              <a:t>(new </a:t>
            </a:r>
            <a:r>
              <a:rPr lang="en-IN" sz="1100" dirty="0" err="1"/>
              <a:t>BorderLayout</a:t>
            </a:r>
            <a:r>
              <a:rPr lang="en-IN" sz="1100" dirty="0"/>
              <a:t>());</a:t>
            </a:r>
          </a:p>
          <a:p>
            <a:r>
              <a:rPr lang="en-IN" sz="1100" dirty="0"/>
              <a:t>        </a:t>
            </a:r>
            <a:r>
              <a:rPr lang="en-IN" sz="1100" dirty="0" err="1"/>
              <a:t>buttonPanel.setLayout</a:t>
            </a:r>
            <a:r>
              <a:rPr lang="en-IN" sz="1100" dirty="0"/>
              <a:t>(new </a:t>
            </a:r>
            <a:r>
              <a:rPr lang="en-IN" sz="1100" dirty="0" err="1"/>
              <a:t>GridLayout</a:t>
            </a:r>
            <a:r>
              <a:rPr lang="en-IN" sz="1100" dirty="0"/>
              <a:t>(3, 1, 0, 10)); // Updated </a:t>
            </a:r>
            <a:r>
              <a:rPr lang="en-IN" sz="1100" dirty="0" err="1"/>
              <a:t>GridLayout</a:t>
            </a:r>
            <a:r>
              <a:rPr lang="en-IN" sz="1100" dirty="0"/>
              <a:t> with vertical alignment and spacing</a:t>
            </a:r>
          </a:p>
          <a:p>
            <a:r>
              <a:rPr lang="en-IN" sz="1100" dirty="0"/>
              <a:t>        </a:t>
            </a:r>
            <a:r>
              <a:rPr lang="en-IN" sz="1100" dirty="0" err="1"/>
              <a:t>imagePanel.setLayout</a:t>
            </a:r>
            <a:r>
              <a:rPr lang="en-IN" sz="1100" dirty="0"/>
              <a:t>(new </a:t>
            </a:r>
            <a:r>
              <a:rPr lang="en-IN" sz="1100" dirty="0" err="1"/>
              <a:t>BorderLayout</a:t>
            </a:r>
            <a:r>
              <a:rPr lang="en-IN" sz="1100" dirty="0"/>
              <a:t>());</a:t>
            </a:r>
          </a:p>
          <a:p>
            <a:r>
              <a:rPr lang="en-IN" sz="1100" dirty="0"/>
              <a:t>        </a:t>
            </a:r>
            <a:r>
              <a:rPr lang="en-IN" sz="1100" dirty="0" err="1"/>
              <a:t>exitPanel.setLayout</a:t>
            </a:r>
            <a:r>
              <a:rPr lang="en-IN" sz="1100" dirty="0"/>
              <a:t>(new </a:t>
            </a:r>
            <a:r>
              <a:rPr lang="en-IN" sz="1100" dirty="0" err="1"/>
              <a:t>FlowLayout</a:t>
            </a:r>
            <a:r>
              <a:rPr lang="en-IN" sz="1100" dirty="0"/>
              <a:t>(</a:t>
            </a:r>
            <a:r>
              <a:rPr lang="en-IN" sz="1100" dirty="0" err="1"/>
              <a:t>FlowLayout.RIGHT</a:t>
            </a:r>
            <a:r>
              <a:rPr lang="en-IN" sz="1100" dirty="0"/>
              <a:t>));</a:t>
            </a:r>
          </a:p>
          <a:p>
            <a:endParaRPr lang="en-IN" sz="1100" dirty="0"/>
          </a:p>
          <a:p>
            <a:r>
              <a:rPr lang="en-IN" sz="1100" dirty="0"/>
              <a:t>        // Set background </a:t>
            </a:r>
            <a:r>
              <a:rPr lang="en-IN" sz="1100" dirty="0" err="1"/>
              <a:t>color</a:t>
            </a:r>
            <a:r>
              <a:rPr lang="en-IN" sz="1100" dirty="0"/>
              <a:t> for panels</a:t>
            </a:r>
          </a:p>
          <a:p>
            <a:r>
              <a:rPr lang="en-IN" sz="1100" dirty="0"/>
              <a:t>        </a:t>
            </a:r>
            <a:r>
              <a:rPr lang="en-IN" sz="1100" dirty="0" err="1"/>
              <a:t>topPanel.setBackground</a:t>
            </a:r>
            <a:r>
              <a:rPr lang="en-IN" sz="1100" dirty="0"/>
              <a:t>(new </a:t>
            </a:r>
            <a:r>
              <a:rPr lang="en-IN" sz="1100" dirty="0" err="1"/>
              <a:t>Color</a:t>
            </a:r>
            <a:r>
              <a:rPr lang="en-IN" sz="1100" dirty="0"/>
              <a:t>(224, 236, 255));</a:t>
            </a:r>
          </a:p>
          <a:p>
            <a:r>
              <a:rPr lang="en-IN" sz="1100" dirty="0"/>
              <a:t>        </a:t>
            </a:r>
            <a:r>
              <a:rPr lang="en-IN" sz="1100" dirty="0" err="1"/>
              <a:t>leftPanel.setBackground</a:t>
            </a:r>
            <a:r>
              <a:rPr lang="en-IN" sz="1100" dirty="0"/>
              <a:t>(new </a:t>
            </a:r>
            <a:r>
              <a:rPr lang="en-IN" sz="1100" dirty="0" err="1"/>
              <a:t>Color</a:t>
            </a:r>
            <a:r>
              <a:rPr lang="en-IN" sz="1100" dirty="0"/>
              <a:t>(224,236,255));</a:t>
            </a:r>
          </a:p>
          <a:p>
            <a:r>
              <a:rPr lang="en-IN" sz="1100" dirty="0"/>
              <a:t>        </a:t>
            </a:r>
            <a:r>
              <a:rPr lang="en-IN" sz="1100" dirty="0" err="1"/>
              <a:t>rightPanel.setBackground</a:t>
            </a:r>
            <a:r>
              <a:rPr lang="en-IN" sz="1100" dirty="0"/>
              <a:t>(new </a:t>
            </a:r>
            <a:r>
              <a:rPr lang="en-IN" sz="1100" dirty="0" err="1"/>
              <a:t>Color</a:t>
            </a:r>
            <a:r>
              <a:rPr lang="en-IN" sz="1100" dirty="0"/>
              <a:t>(224,236,255));</a:t>
            </a:r>
          </a:p>
          <a:p>
            <a:r>
              <a:rPr lang="en-IN" sz="1100" dirty="0"/>
              <a:t>        </a:t>
            </a:r>
            <a:r>
              <a:rPr lang="en-IN" sz="1100" dirty="0" err="1"/>
              <a:t>buttonPanel.setBackground</a:t>
            </a:r>
            <a:r>
              <a:rPr lang="en-IN" sz="1100" dirty="0"/>
              <a:t>(new </a:t>
            </a:r>
            <a:r>
              <a:rPr lang="en-IN" sz="1100" dirty="0" err="1"/>
              <a:t>Color</a:t>
            </a:r>
            <a:r>
              <a:rPr lang="en-IN" sz="1100" dirty="0"/>
              <a:t>(224,236,255));</a:t>
            </a:r>
          </a:p>
          <a:p>
            <a:r>
              <a:rPr lang="en-IN" sz="1100" dirty="0"/>
              <a:t>        </a:t>
            </a:r>
            <a:r>
              <a:rPr lang="en-IN" sz="1100" dirty="0" err="1"/>
              <a:t>imagePanel.setBackground</a:t>
            </a:r>
            <a:r>
              <a:rPr lang="en-IN" sz="1100" dirty="0"/>
              <a:t>(new </a:t>
            </a:r>
            <a:r>
              <a:rPr lang="en-IN" sz="1100" dirty="0" err="1"/>
              <a:t>Color</a:t>
            </a:r>
            <a:r>
              <a:rPr lang="en-IN" sz="1100" dirty="0"/>
              <a:t>(224,236,255));</a:t>
            </a:r>
          </a:p>
          <a:p>
            <a:r>
              <a:rPr lang="en-IN" sz="1100" dirty="0"/>
              <a:t>        </a:t>
            </a:r>
            <a:r>
              <a:rPr lang="en-IN" sz="1100" dirty="0" err="1"/>
              <a:t>exitPanel.setBackground</a:t>
            </a:r>
            <a:r>
              <a:rPr lang="en-IN" sz="1100" dirty="0"/>
              <a:t>(new </a:t>
            </a:r>
            <a:r>
              <a:rPr lang="en-IN" sz="1100" dirty="0" err="1"/>
              <a:t>Color</a:t>
            </a:r>
            <a:r>
              <a:rPr lang="en-IN" sz="1100" dirty="0"/>
              <a:t>(224, 236, 255));</a:t>
            </a:r>
          </a:p>
          <a:p>
            <a:endParaRPr lang="en-IN" sz="1100" dirty="0"/>
          </a:p>
          <a:p>
            <a:r>
              <a:rPr lang="en-IN" sz="1100" dirty="0"/>
              <a:t>        // Add components to their respective containers</a:t>
            </a:r>
          </a:p>
          <a:p>
            <a:r>
              <a:rPr lang="en-IN" sz="1100" dirty="0"/>
              <a:t>        </a:t>
            </a:r>
            <a:r>
              <a:rPr lang="en-IN" sz="1100" dirty="0" err="1"/>
              <a:t>topPanel.add</a:t>
            </a:r>
            <a:r>
              <a:rPr lang="en-IN" sz="1100" dirty="0"/>
              <a:t>(</a:t>
            </a:r>
            <a:r>
              <a:rPr lang="en-IN" sz="1100" dirty="0" err="1"/>
              <a:t>homeButton</a:t>
            </a:r>
            <a:r>
              <a:rPr lang="en-IN" sz="1100" dirty="0"/>
              <a:t>);</a:t>
            </a:r>
          </a:p>
          <a:p>
            <a:r>
              <a:rPr lang="en-IN" sz="1100" dirty="0"/>
              <a:t>        </a:t>
            </a:r>
            <a:r>
              <a:rPr lang="en-IN" sz="1100" dirty="0" err="1"/>
              <a:t>topPanel.add</a:t>
            </a:r>
            <a:r>
              <a:rPr lang="en-IN" sz="1100" dirty="0"/>
              <a:t>(</a:t>
            </a:r>
            <a:r>
              <a:rPr lang="en-IN" sz="1100" dirty="0" err="1"/>
              <a:t>reviewButton</a:t>
            </a:r>
            <a:r>
              <a:rPr lang="en-IN" sz="1100" dirty="0"/>
              <a:t>);</a:t>
            </a:r>
          </a:p>
          <a:p>
            <a:r>
              <a:rPr lang="en-IN" sz="1100" dirty="0"/>
              <a:t>        </a:t>
            </a:r>
            <a:r>
              <a:rPr lang="en-IN" sz="1100" dirty="0" err="1"/>
              <a:t>topPanel.add</a:t>
            </a:r>
            <a:r>
              <a:rPr lang="en-IN" sz="1100" dirty="0"/>
              <a:t>(</a:t>
            </a:r>
            <a:r>
              <a:rPr lang="en-IN" sz="1100" dirty="0" err="1"/>
              <a:t>profileButton</a:t>
            </a:r>
            <a:r>
              <a:rPr lang="en-IN" sz="1100" dirty="0"/>
              <a:t>);</a:t>
            </a:r>
          </a:p>
          <a:p>
            <a:r>
              <a:rPr lang="en-IN" sz="1100" dirty="0"/>
              <a:t>        </a:t>
            </a:r>
            <a:r>
              <a:rPr lang="en-IN" sz="1100" dirty="0" err="1"/>
              <a:t>topPanel.add</a:t>
            </a:r>
            <a:r>
              <a:rPr lang="en-IN" sz="1100" dirty="0"/>
              <a:t>(</a:t>
            </a:r>
            <a:r>
              <a:rPr lang="en-IN" sz="1100" dirty="0" err="1"/>
              <a:t>logoutButton</a:t>
            </a:r>
            <a:r>
              <a:rPr lang="en-IN" sz="1100" dirty="0"/>
              <a:t>);</a:t>
            </a:r>
          </a:p>
          <a:p>
            <a:r>
              <a:rPr lang="en-IN" sz="1100" dirty="0"/>
              <a:t>        </a:t>
            </a:r>
            <a:r>
              <a:rPr lang="en-IN" sz="1100" dirty="0" err="1"/>
              <a:t>topPanel.add</a:t>
            </a:r>
            <a:r>
              <a:rPr lang="en-IN" sz="1100" dirty="0"/>
              <a:t>(</a:t>
            </a:r>
            <a:r>
              <a:rPr lang="en-IN" sz="1100" dirty="0" err="1"/>
              <a:t>Box.createHorizontalGlue</a:t>
            </a:r>
            <a:r>
              <a:rPr lang="en-IN" sz="1100" dirty="0"/>
              <a:t>()); // Add horizontal glue to right-align the exit button</a:t>
            </a:r>
          </a:p>
          <a:p>
            <a:r>
              <a:rPr lang="en-IN" sz="1100" dirty="0"/>
              <a:t>        </a:t>
            </a:r>
            <a:r>
              <a:rPr lang="en-IN" sz="1100" dirty="0" err="1"/>
              <a:t>exitPanel.add</a:t>
            </a:r>
            <a:r>
              <a:rPr lang="en-IN" sz="1100" dirty="0"/>
              <a:t>(</a:t>
            </a:r>
            <a:r>
              <a:rPr lang="en-IN" sz="1100" dirty="0" err="1"/>
              <a:t>exitButton</a:t>
            </a:r>
            <a:r>
              <a:rPr lang="en-IN" sz="1100" dirty="0"/>
              <a:t>);</a:t>
            </a:r>
          </a:p>
          <a:p>
            <a:endParaRPr lang="en-IN" sz="1100" dirty="0"/>
          </a:p>
          <a:p>
            <a:r>
              <a:rPr lang="en-IN" sz="1100" dirty="0"/>
              <a:t>        </a:t>
            </a:r>
            <a:r>
              <a:rPr lang="en-IN" sz="1100" dirty="0" err="1"/>
              <a:t>JLabel</a:t>
            </a:r>
            <a:r>
              <a:rPr lang="en-IN" sz="1100" dirty="0"/>
              <a:t> </a:t>
            </a:r>
            <a:r>
              <a:rPr lang="en-IN" sz="1100" dirty="0" err="1"/>
              <a:t>titleLabel</a:t>
            </a:r>
            <a:r>
              <a:rPr lang="en-IN" sz="1100" dirty="0"/>
              <a:t> = new </a:t>
            </a:r>
            <a:r>
              <a:rPr lang="en-IN" sz="1100" dirty="0" err="1"/>
              <a:t>JLabel</a:t>
            </a:r>
            <a:r>
              <a:rPr lang="en-IN" sz="1100" dirty="0"/>
              <a:t>("Explore the Effects of Drugs");</a:t>
            </a:r>
          </a:p>
          <a:p>
            <a:r>
              <a:rPr lang="en-IN" sz="1100" dirty="0"/>
              <a:t>        </a:t>
            </a:r>
            <a:r>
              <a:rPr lang="en-IN" sz="1100" dirty="0" err="1"/>
              <a:t>titleLabel.setFont</a:t>
            </a:r>
            <a:r>
              <a:rPr lang="en-IN" sz="1100" dirty="0"/>
              <a:t>(new Font("Arial", </a:t>
            </a:r>
            <a:r>
              <a:rPr lang="en-IN" sz="1100" dirty="0" err="1"/>
              <a:t>Font.BOLD</a:t>
            </a:r>
            <a:r>
              <a:rPr lang="en-IN" sz="1100" dirty="0"/>
              <a:t>, 18)); // Adjust font style and size if needed</a:t>
            </a:r>
          </a:p>
          <a:p>
            <a:r>
              <a:rPr lang="en-IN" sz="1100" dirty="0"/>
              <a:t>        </a:t>
            </a:r>
            <a:r>
              <a:rPr lang="en-IN" sz="1100" dirty="0" err="1"/>
              <a:t>leftPanel.add</a:t>
            </a:r>
            <a:r>
              <a:rPr lang="en-IN" sz="1100" dirty="0"/>
              <a:t>(</a:t>
            </a:r>
            <a:r>
              <a:rPr lang="en-IN" sz="1100" dirty="0" err="1"/>
              <a:t>titleLabel</a:t>
            </a:r>
            <a:r>
              <a:rPr lang="en-IN" sz="1100" dirty="0"/>
              <a:t>);</a:t>
            </a:r>
          </a:p>
          <a:p>
            <a:endParaRPr lang="en-IN" sz="1100" dirty="0"/>
          </a:p>
          <a:p>
            <a:r>
              <a:rPr lang="en-IN" sz="1100" dirty="0"/>
              <a:t>        </a:t>
            </a:r>
            <a:r>
              <a:rPr lang="en-IN" sz="1100" dirty="0" err="1"/>
              <a:t>leftPanel.add</a:t>
            </a:r>
            <a:r>
              <a:rPr lang="en-IN" sz="1100" dirty="0"/>
              <a:t>(</a:t>
            </a:r>
            <a:r>
              <a:rPr lang="en-IN" sz="1100" dirty="0" err="1"/>
              <a:t>Box.createVerticalGlue</a:t>
            </a:r>
            <a:r>
              <a:rPr lang="en-IN" sz="1100" dirty="0"/>
              <a:t>()); // Add vertical glue to align buttons at the top</a:t>
            </a:r>
          </a:p>
          <a:p>
            <a:r>
              <a:rPr lang="en-IN" sz="1100" dirty="0"/>
              <a:t>        </a:t>
            </a:r>
            <a:r>
              <a:rPr lang="en-IN" sz="1100" dirty="0" err="1"/>
              <a:t>buttonPanel.add</a:t>
            </a:r>
            <a:r>
              <a:rPr lang="en-IN" sz="1100" dirty="0"/>
              <a:t>(</a:t>
            </a:r>
            <a:r>
              <a:rPr lang="en-IN" sz="1100" dirty="0" err="1"/>
              <a:t>searchButton</a:t>
            </a:r>
            <a:r>
              <a:rPr lang="en-IN" sz="1100" dirty="0"/>
              <a:t>);</a:t>
            </a:r>
          </a:p>
          <a:p>
            <a:r>
              <a:rPr lang="en-IN" sz="1100" dirty="0"/>
              <a:t>        </a:t>
            </a:r>
            <a:r>
              <a:rPr lang="en-IN" sz="1100" dirty="0" err="1"/>
              <a:t>buttonPanel.add</a:t>
            </a:r>
            <a:r>
              <a:rPr lang="en-IN" sz="1100" dirty="0"/>
              <a:t>(</a:t>
            </a:r>
            <a:r>
              <a:rPr lang="en-IN" sz="1100" dirty="0" err="1"/>
              <a:t>insertButton</a:t>
            </a:r>
            <a:r>
              <a:rPr lang="en-IN" sz="1100" dirty="0"/>
              <a:t>);</a:t>
            </a:r>
          </a:p>
          <a:p>
            <a:r>
              <a:rPr lang="en-IN" sz="1100" dirty="0"/>
              <a:t>        </a:t>
            </a:r>
            <a:r>
              <a:rPr lang="en-IN" sz="1100" dirty="0" err="1"/>
              <a:t>buttonPanel.add</a:t>
            </a:r>
            <a:r>
              <a:rPr lang="en-IN" sz="1100" dirty="0"/>
              <a:t>(</a:t>
            </a:r>
            <a:r>
              <a:rPr lang="en-IN" sz="1100" dirty="0" err="1"/>
              <a:t>deleteButton</a:t>
            </a:r>
            <a:r>
              <a:rPr lang="en-IN" sz="1100" dirty="0"/>
              <a:t>);</a:t>
            </a:r>
          </a:p>
          <a:p>
            <a:r>
              <a:rPr lang="en-IN" sz="1100" dirty="0"/>
              <a:t>        </a:t>
            </a:r>
            <a:r>
              <a:rPr lang="en-IN" sz="1100" dirty="0" err="1"/>
              <a:t>leftPanel.add</a:t>
            </a:r>
            <a:r>
              <a:rPr lang="en-IN" sz="1100" dirty="0"/>
              <a:t>(</a:t>
            </a:r>
            <a:r>
              <a:rPr lang="en-IN" sz="1100" dirty="0" err="1"/>
              <a:t>buttonPanel</a:t>
            </a:r>
            <a:r>
              <a:rPr lang="en-IN" sz="1100" dirty="0"/>
              <a:t>);</a:t>
            </a:r>
          </a:p>
          <a:p>
            <a:r>
              <a:rPr lang="en-IN" sz="1100" dirty="0"/>
              <a:t>        </a:t>
            </a:r>
            <a:r>
              <a:rPr lang="en-IN" sz="1100" dirty="0" err="1"/>
              <a:t>leftPanel.add</a:t>
            </a:r>
            <a:r>
              <a:rPr lang="en-IN" sz="1100" dirty="0"/>
              <a:t>(</a:t>
            </a:r>
            <a:r>
              <a:rPr lang="en-IN" sz="1100" dirty="0" err="1"/>
              <a:t>Box.createVerticalGlue</a:t>
            </a:r>
            <a:r>
              <a:rPr lang="en-IN" sz="1100" dirty="0"/>
              <a:t>()); // Add vertical glue to align buttons at the bottom</a:t>
            </a:r>
          </a:p>
          <a:p>
            <a:endParaRPr lang="en-IN" sz="1100" dirty="0"/>
          </a:p>
          <a:p>
            <a:r>
              <a:rPr lang="en-IN" sz="1100" dirty="0"/>
              <a:t>        </a:t>
            </a:r>
            <a:r>
              <a:rPr lang="en-IN" sz="1100" dirty="0" err="1"/>
              <a:t>ImageIcon</a:t>
            </a:r>
            <a:r>
              <a:rPr lang="en-IN" sz="1100" dirty="0"/>
              <a:t> image = new </a:t>
            </a:r>
            <a:r>
              <a:rPr lang="en-IN" sz="1100" dirty="0" err="1"/>
              <a:t>ImageIcon</a:t>
            </a:r>
            <a:r>
              <a:rPr lang="en-IN" sz="1100" dirty="0"/>
              <a:t>("image2.jpg"); // Replace with the actual path to your image</a:t>
            </a:r>
          </a:p>
          <a:p>
            <a:r>
              <a:rPr lang="en-IN" sz="1100" dirty="0"/>
              <a:t>        </a:t>
            </a:r>
            <a:r>
              <a:rPr lang="en-IN" sz="1100" dirty="0" err="1"/>
              <a:t>JLabel</a:t>
            </a:r>
            <a:r>
              <a:rPr lang="en-IN" sz="1100" dirty="0"/>
              <a:t> </a:t>
            </a:r>
            <a:r>
              <a:rPr lang="en-IN" sz="1100" dirty="0" err="1"/>
              <a:t>imageLabel</a:t>
            </a:r>
            <a:r>
              <a:rPr lang="en-IN" sz="1100" dirty="0"/>
              <a:t> = new </a:t>
            </a:r>
            <a:r>
              <a:rPr lang="en-IN" sz="1100" dirty="0" err="1"/>
              <a:t>JLabel</a:t>
            </a:r>
            <a:r>
              <a:rPr lang="en-IN" sz="1100" dirty="0"/>
              <a:t>(image);</a:t>
            </a:r>
          </a:p>
          <a:p>
            <a:r>
              <a:rPr lang="en-IN" sz="1100" dirty="0"/>
              <a:t>        </a:t>
            </a:r>
            <a:r>
              <a:rPr lang="en-IN" sz="1100" dirty="0" err="1"/>
              <a:t>image.setImage</a:t>
            </a:r>
            <a:r>
              <a:rPr lang="en-IN" sz="1100" dirty="0"/>
              <a:t>(</a:t>
            </a:r>
            <a:r>
              <a:rPr lang="en-IN" sz="1100" dirty="0" err="1"/>
              <a:t>image.getImage</a:t>
            </a:r>
            <a:r>
              <a:rPr lang="en-IN" sz="1100" dirty="0"/>
              <a:t>().</a:t>
            </a:r>
            <a:r>
              <a:rPr lang="en-IN" sz="1100" dirty="0" err="1"/>
              <a:t>getScaledInstance</a:t>
            </a:r>
            <a:r>
              <a:rPr lang="en-IN" sz="1100" dirty="0"/>
              <a:t>(390, -1, </a:t>
            </a:r>
            <a:r>
              <a:rPr lang="en-IN" sz="1100" dirty="0" err="1"/>
              <a:t>Image.SCALE_SMOOTH</a:t>
            </a:r>
            <a:r>
              <a:rPr lang="en-IN" sz="1100" dirty="0"/>
              <a:t>));</a:t>
            </a:r>
          </a:p>
          <a:p>
            <a:r>
              <a:rPr lang="en-IN" sz="1100" dirty="0"/>
              <a:t>        </a:t>
            </a:r>
            <a:r>
              <a:rPr lang="en-IN" sz="1100" dirty="0" err="1"/>
              <a:t>imagePanel.add</a:t>
            </a:r>
            <a:r>
              <a:rPr lang="en-IN" sz="1100" dirty="0"/>
              <a:t>(</a:t>
            </a:r>
            <a:r>
              <a:rPr lang="en-IN" sz="1100" dirty="0" err="1"/>
              <a:t>imageLabel</a:t>
            </a:r>
            <a:r>
              <a:rPr lang="en-IN" sz="1100" dirty="0"/>
              <a:t>);</a:t>
            </a:r>
          </a:p>
          <a:p>
            <a:r>
              <a:rPr lang="en-IN" sz="1100" dirty="0"/>
              <a:t>        </a:t>
            </a:r>
            <a:r>
              <a:rPr lang="en-IN" sz="1100" dirty="0" err="1"/>
              <a:t>imageLabel.setIcon</a:t>
            </a:r>
            <a:r>
              <a:rPr lang="en-IN" sz="1100" dirty="0"/>
              <a:t>(image);</a:t>
            </a:r>
          </a:p>
          <a:p>
            <a:endParaRPr lang="en-IN" sz="1100" dirty="0"/>
          </a:p>
          <a:p>
            <a:r>
              <a:rPr lang="en-IN" sz="1100" dirty="0"/>
              <a:t>        // Add panels to the frame</a:t>
            </a:r>
          </a:p>
          <a:p>
            <a:r>
              <a:rPr lang="en-IN" sz="1100" dirty="0"/>
              <a:t>        </a:t>
            </a:r>
            <a:r>
              <a:rPr lang="en-IN" sz="1100" dirty="0" err="1"/>
              <a:t>getContentPane</a:t>
            </a:r>
            <a:r>
              <a:rPr lang="en-IN" sz="1100" dirty="0"/>
              <a:t>().</a:t>
            </a:r>
            <a:r>
              <a:rPr lang="en-IN" sz="1100" dirty="0" err="1"/>
              <a:t>setLayout</a:t>
            </a:r>
            <a:r>
              <a:rPr lang="en-IN" sz="1100" dirty="0"/>
              <a:t>(new </a:t>
            </a:r>
            <a:r>
              <a:rPr lang="en-IN" sz="1100" dirty="0" err="1"/>
              <a:t>BorderLayout</a:t>
            </a:r>
            <a:r>
              <a:rPr lang="en-IN" sz="1100" dirty="0"/>
              <a:t>());</a:t>
            </a:r>
          </a:p>
          <a:p>
            <a:r>
              <a:rPr lang="en-IN" sz="1100" dirty="0"/>
              <a:t>        </a:t>
            </a:r>
            <a:r>
              <a:rPr lang="en-IN" sz="1100" dirty="0" err="1"/>
              <a:t>getContentPane</a:t>
            </a:r>
            <a:r>
              <a:rPr lang="en-IN" sz="1100" dirty="0"/>
              <a:t>().add(</a:t>
            </a:r>
            <a:r>
              <a:rPr lang="en-IN" sz="1100" dirty="0" err="1"/>
              <a:t>topPanel</a:t>
            </a:r>
            <a:r>
              <a:rPr lang="en-IN" sz="1100" dirty="0"/>
              <a:t>, </a:t>
            </a:r>
            <a:r>
              <a:rPr lang="en-IN" sz="1100" dirty="0" err="1"/>
              <a:t>BorderLayout.NORTH</a:t>
            </a:r>
            <a:r>
              <a:rPr lang="en-IN" sz="1100" dirty="0"/>
              <a:t>);</a:t>
            </a:r>
          </a:p>
          <a:p>
            <a:r>
              <a:rPr lang="en-IN" sz="1100" dirty="0"/>
              <a:t>        </a:t>
            </a:r>
            <a:r>
              <a:rPr lang="en-IN" sz="1100" dirty="0" err="1"/>
              <a:t>getContentPane</a:t>
            </a:r>
            <a:r>
              <a:rPr lang="en-IN" sz="1100" dirty="0"/>
              <a:t>().add(</a:t>
            </a:r>
            <a:r>
              <a:rPr lang="en-IN" sz="1100" dirty="0" err="1"/>
              <a:t>leftPanel</a:t>
            </a:r>
            <a:r>
              <a:rPr lang="en-IN" sz="1100" dirty="0"/>
              <a:t>, </a:t>
            </a:r>
            <a:r>
              <a:rPr lang="en-IN" sz="1100" dirty="0" err="1"/>
              <a:t>BorderLayout.WEST</a:t>
            </a:r>
            <a:r>
              <a:rPr lang="en-IN" sz="1100" dirty="0"/>
              <a:t>);</a:t>
            </a:r>
          </a:p>
          <a:p>
            <a:r>
              <a:rPr lang="en-IN" sz="1100" dirty="0"/>
              <a:t>        </a:t>
            </a:r>
            <a:r>
              <a:rPr lang="en-IN" sz="1100" dirty="0" err="1"/>
              <a:t>getContentPane</a:t>
            </a:r>
            <a:r>
              <a:rPr lang="en-IN" sz="1100" dirty="0"/>
              <a:t>().add(</a:t>
            </a:r>
            <a:r>
              <a:rPr lang="en-IN" sz="1100" dirty="0" err="1"/>
              <a:t>rightPanel</a:t>
            </a:r>
            <a:r>
              <a:rPr lang="en-IN" sz="1100" dirty="0"/>
              <a:t>, </a:t>
            </a:r>
            <a:r>
              <a:rPr lang="en-IN" sz="1100" dirty="0" err="1"/>
              <a:t>BorderLayout.CENTER</a:t>
            </a:r>
            <a:r>
              <a:rPr lang="en-IN" sz="1100" dirty="0"/>
              <a:t>);</a:t>
            </a:r>
          </a:p>
          <a:p>
            <a:r>
              <a:rPr lang="en-IN" sz="1100" dirty="0"/>
              <a:t>        </a:t>
            </a:r>
            <a:r>
              <a:rPr lang="en-IN" sz="1100" dirty="0" err="1"/>
              <a:t>getContentPane</a:t>
            </a:r>
            <a:r>
              <a:rPr lang="en-IN" sz="1100" dirty="0"/>
              <a:t>().add(</a:t>
            </a:r>
            <a:r>
              <a:rPr lang="en-IN" sz="1100" dirty="0" err="1"/>
              <a:t>exitPanel</a:t>
            </a:r>
            <a:r>
              <a:rPr lang="en-IN" sz="1100" dirty="0"/>
              <a:t>, </a:t>
            </a:r>
            <a:r>
              <a:rPr lang="en-IN" sz="1100" dirty="0" err="1"/>
              <a:t>BorderLayout.SOUTH</a:t>
            </a:r>
            <a:r>
              <a:rPr lang="en-IN" sz="1100" dirty="0"/>
              <a:t>);</a:t>
            </a:r>
          </a:p>
          <a:p>
            <a:r>
              <a:rPr lang="en-IN" sz="1100" dirty="0"/>
              <a:t>        </a:t>
            </a:r>
            <a:r>
              <a:rPr lang="en-IN" sz="1100" dirty="0" err="1"/>
              <a:t>rightPanel.add</a:t>
            </a:r>
            <a:r>
              <a:rPr lang="en-IN" sz="1100" dirty="0"/>
              <a:t>(</a:t>
            </a:r>
            <a:r>
              <a:rPr lang="en-IN" sz="1100" dirty="0" err="1"/>
              <a:t>imagePanel</a:t>
            </a:r>
            <a:r>
              <a:rPr lang="en-IN" sz="1100" dirty="0"/>
              <a:t>, </a:t>
            </a:r>
            <a:r>
              <a:rPr lang="en-IN" sz="1100" dirty="0" err="1"/>
              <a:t>BorderLayout.CENTER</a:t>
            </a:r>
            <a:r>
              <a:rPr lang="en-IN" sz="1100" dirty="0"/>
              <a:t>);</a:t>
            </a:r>
          </a:p>
          <a:p>
            <a:endParaRPr lang="en-IN" sz="1100" dirty="0"/>
          </a:p>
          <a:p>
            <a:endParaRPr lang="en-IN" sz="1100" dirty="0"/>
          </a:p>
          <a:p>
            <a:r>
              <a:rPr lang="en-IN" sz="1100" dirty="0"/>
              <a:t>        </a:t>
            </a:r>
            <a:r>
              <a:rPr lang="en-IN" sz="1100" dirty="0" err="1"/>
              <a:t>exitButton.addActionListener</a:t>
            </a:r>
            <a:r>
              <a:rPr lang="en-IN" sz="1100" dirty="0"/>
              <a:t>(e -&gt; dispose());</a:t>
            </a:r>
          </a:p>
          <a:p>
            <a:endParaRPr lang="en-IN" sz="1100" dirty="0"/>
          </a:p>
          <a:p>
            <a:r>
              <a:rPr lang="en-IN" sz="1100" dirty="0"/>
              <a:t>        </a:t>
            </a:r>
            <a:r>
              <a:rPr lang="en-IN" sz="1100" dirty="0" err="1"/>
              <a:t>logoutButton.addActionListener</a:t>
            </a:r>
            <a:r>
              <a:rPr lang="en-IN" sz="1100" dirty="0"/>
              <a:t>(e -&gt; {</a:t>
            </a:r>
          </a:p>
          <a:p>
            <a:r>
              <a:rPr lang="en-IN" sz="1100" dirty="0"/>
              <a:t>            dispose();</a:t>
            </a:r>
          </a:p>
          <a:p>
            <a:r>
              <a:rPr lang="en-IN" sz="1100" dirty="0"/>
              <a:t>            </a:t>
            </a:r>
            <a:r>
              <a:rPr lang="en-IN" sz="1100" dirty="0" err="1"/>
              <a:t>LoginSignUpScreen</a:t>
            </a:r>
            <a:r>
              <a:rPr lang="en-IN" sz="1100" dirty="0"/>
              <a:t> </a:t>
            </a:r>
            <a:r>
              <a:rPr lang="en-IN" sz="1100" dirty="0" err="1"/>
              <a:t>loginSignUpScreen</a:t>
            </a:r>
            <a:r>
              <a:rPr lang="en-IN" sz="1100" dirty="0"/>
              <a:t> = new </a:t>
            </a:r>
            <a:r>
              <a:rPr lang="en-IN" sz="1100" dirty="0" err="1"/>
              <a:t>LoginSignUpScreen</a:t>
            </a:r>
            <a:r>
              <a:rPr lang="en-IN" sz="1100" dirty="0"/>
              <a:t>();</a:t>
            </a:r>
          </a:p>
          <a:p>
            <a:r>
              <a:rPr lang="en-IN" sz="1100" dirty="0"/>
              <a:t>            </a:t>
            </a:r>
            <a:r>
              <a:rPr lang="en-IN" sz="1100" dirty="0" err="1"/>
              <a:t>loginSignUpScreen.setVisible</a:t>
            </a:r>
            <a:r>
              <a:rPr lang="en-IN" sz="1100" dirty="0"/>
              <a:t>(true);</a:t>
            </a:r>
          </a:p>
          <a:p>
            <a:r>
              <a:rPr lang="en-IN" sz="1100" dirty="0"/>
              <a:t>        });</a:t>
            </a:r>
          </a:p>
          <a:p>
            <a:endParaRPr lang="en-IN" sz="1100" dirty="0"/>
          </a:p>
          <a:p>
            <a:r>
              <a:rPr lang="en-IN" sz="1100" dirty="0"/>
              <a:t>        // Add action listeners to the buttons</a:t>
            </a:r>
          </a:p>
          <a:p>
            <a:r>
              <a:rPr lang="en-IN" sz="1100" dirty="0"/>
              <a:t>        </a:t>
            </a:r>
            <a:r>
              <a:rPr lang="en-IN" sz="1100" dirty="0" err="1"/>
              <a:t>homeButton.addActionListener</a:t>
            </a:r>
            <a:r>
              <a:rPr lang="en-IN" sz="1100" dirty="0"/>
              <a:t>(e -&gt; {</a:t>
            </a:r>
          </a:p>
          <a:p>
            <a:r>
              <a:rPr lang="en-IN" sz="1100" dirty="0"/>
              <a:t>            dispose();</a:t>
            </a:r>
          </a:p>
          <a:p>
            <a:r>
              <a:rPr lang="en-IN" sz="1100" dirty="0"/>
              <a:t>            </a:t>
            </a:r>
            <a:r>
              <a:rPr lang="en-IN" sz="1100" dirty="0" err="1"/>
              <a:t>HomePage</a:t>
            </a:r>
            <a:r>
              <a:rPr lang="en-IN" sz="1100" dirty="0"/>
              <a:t> homepage = new </a:t>
            </a:r>
            <a:r>
              <a:rPr lang="en-IN" sz="1100" dirty="0" err="1"/>
              <a:t>HomePage</a:t>
            </a:r>
            <a:r>
              <a:rPr lang="en-IN" sz="1100" dirty="0"/>
              <a:t>();</a:t>
            </a:r>
          </a:p>
          <a:p>
            <a:r>
              <a:rPr lang="en-IN" sz="1100" dirty="0"/>
              <a:t>            </a:t>
            </a:r>
            <a:r>
              <a:rPr lang="en-IN" sz="1100" dirty="0" err="1"/>
              <a:t>homepage.createAndShowGUI</a:t>
            </a:r>
            <a:r>
              <a:rPr lang="en-IN" sz="1100" dirty="0"/>
              <a:t>();</a:t>
            </a:r>
          </a:p>
          <a:p>
            <a:r>
              <a:rPr lang="en-IN" sz="1100" dirty="0"/>
              <a:t>        });</a:t>
            </a:r>
          </a:p>
        </p:txBody>
      </p:sp>
    </p:spTree>
    <p:extLst>
      <p:ext uri="{BB962C8B-B14F-4D97-AF65-F5344CB8AC3E}">
        <p14:creationId xmlns:p14="http://schemas.microsoft.com/office/powerpoint/2010/main" val="385075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5FB457-39F3-6276-7E56-C00261D3AB52}"/>
              </a:ext>
            </a:extLst>
          </p:cNvPr>
          <p:cNvSpPr txBox="1"/>
          <p:nvPr/>
        </p:nvSpPr>
        <p:spPr>
          <a:xfrm>
            <a:off x="-12700" y="296331"/>
            <a:ext cx="7556500" cy="10418237"/>
          </a:xfrm>
          <a:prstGeom prst="rect">
            <a:avLst/>
          </a:prstGeom>
          <a:noFill/>
        </p:spPr>
        <p:txBody>
          <a:bodyPr wrap="square">
            <a:spAutoFit/>
          </a:bodyPr>
          <a:lstStyle/>
          <a:p>
            <a:r>
              <a:rPr lang="en-IN" sz="1100" dirty="0"/>
              <a:t> </a:t>
            </a:r>
            <a:r>
              <a:rPr lang="en-IN" sz="1100" dirty="0" err="1"/>
              <a:t>reviewButton.addActionListener</a:t>
            </a:r>
            <a:r>
              <a:rPr lang="en-IN" sz="1100" dirty="0"/>
              <a:t>(e -&gt; {</a:t>
            </a:r>
          </a:p>
          <a:p>
            <a:r>
              <a:rPr lang="en-IN" sz="1100" dirty="0"/>
              <a:t>            dispose();</a:t>
            </a:r>
          </a:p>
          <a:p>
            <a:r>
              <a:rPr lang="en-IN" sz="1100" dirty="0"/>
              <a:t>            Review </a:t>
            </a:r>
            <a:r>
              <a:rPr lang="en-IN" sz="1100" dirty="0" err="1"/>
              <a:t>review</a:t>
            </a:r>
            <a:r>
              <a:rPr lang="en-IN" sz="1100" dirty="0"/>
              <a:t> = new Review();</a:t>
            </a:r>
          </a:p>
          <a:p>
            <a:r>
              <a:rPr lang="en-IN" sz="1100" dirty="0"/>
              <a:t>            </a:t>
            </a:r>
            <a:r>
              <a:rPr lang="en-IN" sz="1100" dirty="0" err="1"/>
              <a:t>review.createAndShowGUI</a:t>
            </a:r>
            <a:r>
              <a:rPr lang="en-IN" sz="1100" dirty="0"/>
              <a:t>();</a:t>
            </a:r>
          </a:p>
          <a:p>
            <a:r>
              <a:rPr lang="en-IN" sz="1100" dirty="0"/>
              <a:t>        });</a:t>
            </a:r>
          </a:p>
          <a:p>
            <a:endParaRPr lang="en-IN" sz="1100" dirty="0"/>
          </a:p>
          <a:p>
            <a:r>
              <a:rPr lang="en-IN" sz="1100" dirty="0"/>
              <a:t>        </a:t>
            </a:r>
            <a:r>
              <a:rPr lang="en-IN" sz="1100" dirty="0" err="1"/>
              <a:t>profileButton.addActionListener</a:t>
            </a:r>
            <a:r>
              <a:rPr lang="en-IN" sz="1100" dirty="0"/>
              <a:t>(e -&gt; {</a:t>
            </a:r>
          </a:p>
          <a:p>
            <a:r>
              <a:rPr lang="en-IN" sz="1100" dirty="0"/>
              <a:t>            dispose();</a:t>
            </a:r>
          </a:p>
          <a:p>
            <a:r>
              <a:rPr lang="en-IN" sz="1100" dirty="0"/>
              <a:t>            Profile </a:t>
            </a:r>
            <a:r>
              <a:rPr lang="en-IN" sz="1100" dirty="0" err="1"/>
              <a:t>profile</a:t>
            </a:r>
            <a:r>
              <a:rPr lang="en-IN" sz="1100" dirty="0"/>
              <a:t> = new Profile();</a:t>
            </a:r>
          </a:p>
          <a:p>
            <a:r>
              <a:rPr lang="en-IN" sz="1100" dirty="0"/>
              <a:t>            </a:t>
            </a:r>
            <a:r>
              <a:rPr lang="en-IN" sz="1100" dirty="0" err="1"/>
              <a:t>profile.createAndShowGUI</a:t>
            </a:r>
            <a:r>
              <a:rPr lang="en-IN" sz="1100" dirty="0"/>
              <a:t>();</a:t>
            </a:r>
          </a:p>
          <a:p>
            <a:r>
              <a:rPr lang="en-IN" sz="1100" dirty="0"/>
              <a:t>        });</a:t>
            </a:r>
          </a:p>
          <a:p>
            <a:endParaRPr lang="en-IN" sz="1100" dirty="0"/>
          </a:p>
          <a:p>
            <a:r>
              <a:rPr lang="en-IN" sz="1100" dirty="0"/>
              <a:t>        </a:t>
            </a:r>
            <a:r>
              <a:rPr lang="en-IN" sz="1100" dirty="0" err="1"/>
              <a:t>searchButton.addActionListener</a:t>
            </a:r>
            <a:r>
              <a:rPr lang="en-IN" sz="1100" dirty="0"/>
              <a:t>(e -&gt; {</a:t>
            </a:r>
          </a:p>
          <a:p>
            <a:r>
              <a:rPr lang="en-IN" sz="1100" dirty="0"/>
              <a:t>            dispose();</a:t>
            </a:r>
          </a:p>
          <a:p>
            <a:r>
              <a:rPr lang="en-IN" sz="1100" dirty="0"/>
              <a:t>            </a:t>
            </a:r>
            <a:r>
              <a:rPr lang="en-IN" sz="1100" dirty="0" err="1"/>
              <a:t>SearchReview</a:t>
            </a:r>
            <a:r>
              <a:rPr lang="en-IN" sz="1100" dirty="0"/>
              <a:t> search = new </a:t>
            </a:r>
            <a:r>
              <a:rPr lang="en-IN" sz="1100" dirty="0" err="1"/>
              <a:t>SearchReview</a:t>
            </a:r>
            <a:r>
              <a:rPr lang="en-IN" sz="1100" dirty="0"/>
              <a:t>();</a:t>
            </a:r>
          </a:p>
          <a:p>
            <a:r>
              <a:rPr lang="en-IN" sz="1100" dirty="0"/>
              <a:t>            </a:t>
            </a:r>
            <a:r>
              <a:rPr lang="en-IN" sz="1100" dirty="0" err="1"/>
              <a:t>search.createAndShowGUI</a:t>
            </a:r>
            <a:r>
              <a:rPr lang="en-IN" sz="1100" dirty="0"/>
              <a:t>();</a:t>
            </a:r>
          </a:p>
          <a:p>
            <a:r>
              <a:rPr lang="en-IN" sz="1100" dirty="0"/>
              <a:t>        });</a:t>
            </a:r>
          </a:p>
          <a:p>
            <a:endParaRPr lang="en-IN" sz="1100" dirty="0"/>
          </a:p>
          <a:p>
            <a:r>
              <a:rPr lang="en-IN" sz="1100" dirty="0"/>
              <a:t>        </a:t>
            </a:r>
            <a:r>
              <a:rPr lang="en-IN" sz="1100" dirty="0" err="1"/>
              <a:t>insertButton.addActionListener</a:t>
            </a:r>
            <a:r>
              <a:rPr lang="en-IN" sz="1100" dirty="0"/>
              <a:t>(e -&gt; {</a:t>
            </a:r>
          </a:p>
          <a:p>
            <a:r>
              <a:rPr lang="en-IN" sz="1100" dirty="0"/>
              <a:t>            dispose();</a:t>
            </a:r>
          </a:p>
          <a:p>
            <a:r>
              <a:rPr lang="en-IN" sz="1100" dirty="0"/>
              <a:t>            new </a:t>
            </a:r>
            <a:r>
              <a:rPr lang="en-IN" sz="1100" dirty="0" err="1"/>
              <a:t>InsertReview</a:t>
            </a:r>
            <a:r>
              <a:rPr lang="en-IN" sz="1100" dirty="0"/>
              <a:t>();</a:t>
            </a:r>
          </a:p>
          <a:p>
            <a:r>
              <a:rPr lang="en-IN" sz="1100" dirty="0"/>
              <a:t>        });</a:t>
            </a:r>
          </a:p>
          <a:p>
            <a:endParaRPr lang="en-IN" sz="1100" dirty="0"/>
          </a:p>
          <a:p>
            <a:r>
              <a:rPr lang="en-IN" sz="1100" dirty="0"/>
              <a:t>        </a:t>
            </a:r>
            <a:r>
              <a:rPr lang="en-IN" sz="1100" dirty="0" err="1"/>
              <a:t>deleteButton.addActionListener</a:t>
            </a:r>
            <a:r>
              <a:rPr lang="en-IN" sz="1100" dirty="0"/>
              <a:t>(e -&gt; {</a:t>
            </a:r>
          </a:p>
          <a:p>
            <a:r>
              <a:rPr lang="en-IN" sz="1100" dirty="0"/>
              <a:t>            dispose();</a:t>
            </a:r>
          </a:p>
          <a:p>
            <a:r>
              <a:rPr lang="en-IN" sz="1100" dirty="0"/>
              <a:t>            new </a:t>
            </a:r>
            <a:r>
              <a:rPr lang="en-IN" sz="1100" dirty="0" err="1"/>
              <a:t>DeleteReview</a:t>
            </a:r>
            <a:r>
              <a:rPr lang="en-IN" sz="1100" dirty="0"/>
              <a:t>();</a:t>
            </a:r>
          </a:p>
          <a:p>
            <a:r>
              <a:rPr lang="en-IN" sz="1100" dirty="0"/>
              <a:t>        });</a:t>
            </a:r>
          </a:p>
          <a:p>
            <a:endParaRPr lang="en-IN" sz="1100" dirty="0"/>
          </a:p>
          <a:p>
            <a:r>
              <a:rPr lang="en-IN" sz="1100" dirty="0"/>
              <a:t>        </a:t>
            </a:r>
            <a:r>
              <a:rPr lang="en-IN" sz="1100" dirty="0" err="1"/>
              <a:t>setVisible</a:t>
            </a:r>
            <a:r>
              <a:rPr lang="en-IN" sz="1100" dirty="0"/>
              <a:t>(true);</a:t>
            </a:r>
          </a:p>
          <a:p>
            <a:r>
              <a:rPr lang="en-IN" sz="1100" dirty="0"/>
              <a:t>    }</a:t>
            </a:r>
          </a:p>
          <a:p>
            <a:endParaRPr lang="en-IN" sz="1100" dirty="0"/>
          </a:p>
          <a:p>
            <a:r>
              <a:rPr lang="en-IN" sz="1100" dirty="0"/>
              <a:t>    private void </a:t>
            </a:r>
            <a:r>
              <a:rPr lang="en-IN" sz="1100" dirty="0" err="1"/>
              <a:t>setButtonStyles</a:t>
            </a:r>
            <a:r>
              <a:rPr lang="en-IN" sz="1100" dirty="0"/>
              <a:t>(</a:t>
            </a:r>
            <a:r>
              <a:rPr lang="en-IN" sz="1100" dirty="0" err="1"/>
              <a:t>JButton</a:t>
            </a:r>
            <a:r>
              <a:rPr lang="en-IN" sz="1100" dirty="0"/>
              <a:t> button, </a:t>
            </a:r>
            <a:r>
              <a:rPr lang="en-IN" sz="1100" dirty="0" err="1"/>
              <a:t>Color</a:t>
            </a:r>
            <a:r>
              <a:rPr lang="en-IN" sz="1100" dirty="0"/>
              <a:t> </a:t>
            </a:r>
            <a:r>
              <a:rPr lang="en-IN" sz="1100" dirty="0" err="1"/>
              <a:t>buttonColor</a:t>
            </a:r>
            <a:r>
              <a:rPr lang="en-IN" sz="1100" dirty="0"/>
              <a:t>, </a:t>
            </a:r>
            <a:r>
              <a:rPr lang="en-IN" sz="1100" dirty="0" err="1"/>
              <a:t>Color</a:t>
            </a:r>
            <a:r>
              <a:rPr lang="en-IN" sz="1100" dirty="0"/>
              <a:t> </a:t>
            </a:r>
            <a:r>
              <a:rPr lang="en-IN" sz="1100" dirty="0" err="1"/>
              <a:t>buttonHoverColor</a:t>
            </a:r>
            <a:r>
              <a:rPr lang="en-IN" sz="1100" dirty="0"/>
              <a:t>) {</a:t>
            </a:r>
          </a:p>
          <a:p>
            <a:r>
              <a:rPr lang="en-IN" sz="1100" dirty="0"/>
              <a:t>        </a:t>
            </a:r>
            <a:r>
              <a:rPr lang="en-IN" sz="1100" dirty="0" err="1"/>
              <a:t>button.setBackground</a:t>
            </a:r>
            <a:r>
              <a:rPr lang="en-IN" sz="1100" dirty="0"/>
              <a:t>(</a:t>
            </a:r>
            <a:r>
              <a:rPr lang="en-IN" sz="1100" dirty="0" err="1"/>
              <a:t>buttonColor</a:t>
            </a:r>
            <a:r>
              <a:rPr lang="en-IN" sz="1100" dirty="0"/>
              <a:t>);</a:t>
            </a:r>
          </a:p>
          <a:p>
            <a:r>
              <a:rPr lang="en-IN" sz="1100" dirty="0"/>
              <a:t>        </a:t>
            </a:r>
            <a:r>
              <a:rPr lang="en-IN" sz="1100" dirty="0" err="1"/>
              <a:t>button.setForeground</a:t>
            </a:r>
            <a:r>
              <a:rPr lang="en-IN" sz="1100" dirty="0"/>
              <a:t>(</a:t>
            </a:r>
            <a:r>
              <a:rPr lang="en-IN" sz="1100" dirty="0" err="1"/>
              <a:t>Color.WHITE</a:t>
            </a:r>
            <a:r>
              <a:rPr lang="en-IN" sz="1100" dirty="0"/>
              <a:t>);</a:t>
            </a:r>
          </a:p>
          <a:p>
            <a:r>
              <a:rPr lang="en-IN" sz="1100" dirty="0"/>
              <a:t>        </a:t>
            </a:r>
            <a:r>
              <a:rPr lang="en-IN" sz="1100" dirty="0" err="1"/>
              <a:t>button.setFocusPainted</a:t>
            </a:r>
            <a:r>
              <a:rPr lang="en-IN" sz="1100" dirty="0"/>
              <a:t>(false);</a:t>
            </a:r>
          </a:p>
          <a:p>
            <a:r>
              <a:rPr lang="en-IN" sz="1100" dirty="0"/>
              <a:t>        </a:t>
            </a:r>
            <a:r>
              <a:rPr lang="en-IN" sz="1100" dirty="0" err="1"/>
              <a:t>button.setFont</a:t>
            </a:r>
            <a:r>
              <a:rPr lang="en-IN" sz="1100" dirty="0"/>
              <a:t>(new Font("Arial", </a:t>
            </a:r>
            <a:r>
              <a:rPr lang="en-IN" sz="1100" dirty="0" err="1"/>
              <a:t>Font.BOLD</a:t>
            </a:r>
            <a:r>
              <a:rPr lang="en-IN" sz="1100" dirty="0"/>
              <a:t>, 14));</a:t>
            </a:r>
          </a:p>
          <a:p>
            <a:r>
              <a:rPr lang="en-IN" sz="1100" dirty="0"/>
              <a:t>        </a:t>
            </a:r>
            <a:r>
              <a:rPr lang="en-IN" sz="1100" dirty="0" err="1"/>
              <a:t>button.addMouseListener</a:t>
            </a:r>
            <a:r>
              <a:rPr lang="en-IN" sz="1100" dirty="0"/>
              <a:t>(new </a:t>
            </a:r>
            <a:r>
              <a:rPr lang="en-IN" sz="1100" dirty="0" err="1"/>
              <a:t>ButtonHoverListener</a:t>
            </a:r>
            <a:r>
              <a:rPr lang="en-IN" sz="1100" dirty="0"/>
              <a:t>(button, </a:t>
            </a:r>
            <a:r>
              <a:rPr lang="en-IN" sz="1100" dirty="0" err="1"/>
              <a:t>buttonColor</a:t>
            </a:r>
            <a:r>
              <a:rPr lang="en-IN" sz="1100" dirty="0"/>
              <a:t>, </a:t>
            </a:r>
            <a:r>
              <a:rPr lang="en-IN" sz="1100" dirty="0" err="1"/>
              <a:t>buttonHoverColor</a:t>
            </a:r>
            <a:r>
              <a:rPr lang="en-IN" sz="1100" dirty="0"/>
              <a:t>));</a:t>
            </a:r>
          </a:p>
          <a:p>
            <a:r>
              <a:rPr lang="en-IN" sz="1100" dirty="0"/>
              <a:t>    }</a:t>
            </a:r>
          </a:p>
          <a:p>
            <a:endParaRPr lang="en-IN" sz="1100" dirty="0"/>
          </a:p>
          <a:p>
            <a:r>
              <a:rPr lang="en-IN" sz="1100" dirty="0"/>
              <a:t>    private static class </a:t>
            </a:r>
            <a:r>
              <a:rPr lang="en-IN" sz="1100" dirty="0" err="1"/>
              <a:t>ButtonHoverListener</a:t>
            </a:r>
            <a:r>
              <a:rPr lang="en-IN" sz="1100" dirty="0"/>
              <a:t> extends </a:t>
            </a:r>
            <a:r>
              <a:rPr lang="en-IN" sz="1100" dirty="0" err="1"/>
              <a:t>MouseAdapter</a:t>
            </a:r>
            <a:r>
              <a:rPr lang="en-IN" sz="1100" dirty="0"/>
              <a:t> {</a:t>
            </a:r>
          </a:p>
          <a:p>
            <a:r>
              <a:rPr lang="en-IN" sz="1100" dirty="0"/>
              <a:t>        private final </a:t>
            </a:r>
            <a:r>
              <a:rPr lang="en-IN" sz="1100" dirty="0" err="1"/>
              <a:t>JButton</a:t>
            </a:r>
            <a:r>
              <a:rPr lang="en-IN" sz="1100" dirty="0"/>
              <a:t> button;</a:t>
            </a:r>
          </a:p>
          <a:p>
            <a:r>
              <a:rPr lang="en-IN" sz="1100" dirty="0"/>
              <a:t>        private final </a:t>
            </a:r>
            <a:r>
              <a:rPr lang="en-IN" sz="1100" dirty="0" err="1"/>
              <a:t>Color</a:t>
            </a:r>
            <a:r>
              <a:rPr lang="en-IN" sz="1100" dirty="0"/>
              <a:t> </a:t>
            </a:r>
            <a:r>
              <a:rPr lang="en-IN" sz="1100" dirty="0" err="1"/>
              <a:t>originalColor</a:t>
            </a:r>
            <a:r>
              <a:rPr lang="en-IN" sz="1100" dirty="0"/>
              <a:t>;</a:t>
            </a:r>
          </a:p>
          <a:p>
            <a:r>
              <a:rPr lang="en-IN" sz="1100" dirty="0"/>
              <a:t>        private final </a:t>
            </a:r>
            <a:r>
              <a:rPr lang="en-IN" sz="1100" dirty="0" err="1"/>
              <a:t>Color</a:t>
            </a:r>
            <a:r>
              <a:rPr lang="en-IN" sz="1100" dirty="0"/>
              <a:t> </a:t>
            </a:r>
            <a:r>
              <a:rPr lang="en-IN" sz="1100" dirty="0" err="1"/>
              <a:t>hoverColor</a:t>
            </a:r>
            <a:r>
              <a:rPr lang="en-IN" sz="1100" dirty="0"/>
              <a:t>;</a:t>
            </a:r>
          </a:p>
          <a:p>
            <a:endParaRPr lang="en-IN" sz="1100" dirty="0"/>
          </a:p>
          <a:p>
            <a:r>
              <a:rPr lang="en-IN" sz="1100" dirty="0"/>
              <a:t>        public </a:t>
            </a:r>
            <a:r>
              <a:rPr lang="en-IN" sz="1100" dirty="0" err="1"/>
              <a:t>ButtonHoverListener</a:t>
            </a:r>
            <a:r>
              <a:rPr lang="en-IN" sz="1100" dirty="0"/>
              <a:t>(</a:t>
            </a:r>
            <a:r>
              <a:rPr lang="en-IN" sz="1100" dirty="0" err="1"/>
              <a:t>JButton</a:t>
            </a:r>
            <a:r>
              <a:rPr lang="en-IN" sz="1100" dirty="0"/>
              <a:t> button, </a:t>
            </a:r>
            <a:r>
              <a:rPr lang="en-IN" sz="1100" dirty="0" err="1"/>
              <a:t>Color</a:t>
            </a:r>
            <a:r>
              <a:rPr lang="en-IN" sz="1100" dirty="0"/>
              <a:t> </a:t>
            </a:r>
            <a:r>
              <a:rPr lang="en-IN" sz="1100" dirty="0" err="1"/>
              <a:t>originalColor</a:t>
            </a:r>
            <a:r>
              <a:rPr lang="en-IN" sz="1100" dirty="0"/>
              <a:t>, </a:t>
            </a:r>
            <a:r>
              <a:rPr lang="en-IN" sz="1100" dirty="0" err="1"/>
              <a:t>Color</a:t>
            </a:r>
            <a:r>
              <a:rPr lang="en-IN" sz="1100" dirty="0"/>
              <a:t> </a:t>
            </a:r>
            <a:r>
              <a:rPr lang="en-IN" sz="1100" dirty="0" err="1"/>
              <a:t>hoverColor</a:t>
            </a:r>
            <a:r>
              <a:rPr lang="en-IN" sz="1100" dirty="0"/>
              <a:t>) {</a:t>
            </a:r>
          </a:p>
          <a:p>
            <a:r>
              <a:rPr lang="en-IN" sz="1100" dirty="0"/>
              <a:t>            </a:t>
            </a:r>
            <a:r>
              <a:rPr lang="en-IN" sz="1100" dirty="0" err="1"/>
              <a:t>this.button</a:t>
            </a:r>
            <a:r>
              <a:rPr lang="en-IN" sz="1100" dirty="0"/>
              <a:t> = button;</a:t>
            </a:r>
          </a:p>
          <a:p>
            <a:r>
              <a:rPr lang="en-IN" sz="1100" dirty="0"/>
              <a:t>            </a:t>
            </a:r>
            <a:r>
              <a:rPr lang="en-IN" sz="1100" dirty="0" err="1"/>
              <a:t>this.originalColor</a:t>
            </a:r>
            <a:r>
              <a:rPr lang="en-IN" sz="1100" dirty="0"/>
              <a:t> = </a:t>
            </a:r>
            <a:r>
              <a:rPr lang="en-IN" sz="1100" dirty="0" err="1"/>
              <a:t>originalColor</a:t>
            </a:r>
            <a:r>
              <a:rPr lang="en-IN" sz="1100" dirty="0"/>
              <a:t>;</a:t>
            </a:r>
          </a:p>
          <a:p>
            <a:r>
              <a:rPr lang="en-IN" sz="1100" dirty="0"/>
              <a:t>            </a:t>
            </a:r>
            <a:r>
              <a:rPr lang="en-IN" sz="1100" dirty="0" err="1"/>
              <a:t>this.hoverColor</a:t>
            </a:r>
            <a:r>
              <a:rPr lang="en-IN" sz="1100" dirty="0"/>
              <a:t> = </a:t>
            </a:r>
            <a:r>
              <a:rPr lang="en-IN" sz="1100" dirty="0" err="1"/>
              <a:t>hoverColor</a:t>
            </a:r>
            <a:r>
              <a:rPr lang="en-IN" sz="1100" dirty="0"/>
              <a:t>;</a:t>
            </a:r>
          </a:p>
          <a:p>
            <a:r>
              <a:rPr lang="en-IN" sz="1100" dirty="0"/>
              <a:t>        }</a:t>
            </a:r>
          </a:p>
          <a:p>
            <a:endParaRPr lang="en-IN" sz="1100" dirty="0"/>
          </a:p>
          <a:p>
            <a:r>
              <a:rPr lang="en-IN" sz="1100" dirty="0"/>
              <a:t>        @Override</a:t>
            </a:r>
          </a:p>
          <a:p>
            <a:r>
              <a:rPr lang="en-IN" sz="1100" dirty="0"/>
              <a:t>        public void </a:t>
            </a:r>
            <a:r>
              <a:rPr lang="en-IN" sz="1100" dirty="0" err="1"/>
              <a:t>mouseEntered</a:t>
            </a:r>
            <a:r>
              <a:rPr lang="en-IN" sz="1100" dirty="0"/>
              <a:t>(</a:t>
            </a:r>
            <a:r>
              <a:rPr lang="en-IN" sz="1100" dirty="0" err="1"/>
              <a:t>MouseEvent</a:t>
            </a:r>
            <a:r>
              <a:rPr lang="en-IN" sz="1100" dirty="0"/>
              <a:t> e) {</a:t>
            </a:r>
          </a:p>
          <a:p>
            <a:r>
              <a:rPr lang="en-IN" sz="1100" dirty="0"/>
              <a:t>            </a:t>
            </a:r>
            <a:r>
              <a:rPr lang="en-IN" sz="1100" dirty="0" err="1"/>
              <a:t>button.setBackground</a:t>
            </a:r>
            <a:r>
              <a:rPr lang="en-IN" sz="1100" dirty="0"/>
              <a:t>(</a:t>
            </a:r>
            <a:r>
              <a:rPr lang="en-IN" sz="1100" dirty="0" err="1"/>
              <a:t>hoverColor</a:t>
            </a:r>
            <a:r>
              <a:rPr lang="en-IN" sz="1100" dirty="0"/>
              <a:t>);</a:t>
            </a:r>
          </a:p>
          <a:p>
            <a:r>
              <a:rPr lang="en-IN" sz="1100" dirty="0"/>
              <a:t>        }</a:t>
            </a:r>
          </a:p>
          <a:p>
            <a:endParaRPr lang="en-IN" sz="1100" dirty="0"/>
          </a:p>
          <a:p>
            <a:r>
              <a:rPr lang="en-IN" sz="1100" dirty="0"/>
              <a:t>        @Override</a:t>
            </a:r>
          </a:p>
          <a:p>
            <a:r>
              <a:rPr lang="en-IN" sz="1100" dirty="0"/>
              <a:t>        public void </a:t>
            </a:r>
            <a:r>
              <a:rPr lang="en-IN" sz="1100" dirty="0" err="1"/>
              <a:t>mouseExited</a:t>
            </a:r>
            <a:r>
              <a:rPr lang="en-IN" sz="1100" dirty="0"/>
              <a:t>(</a:t>
            </a:r>
            <a:r>
              <a:rPr lang="en-IN" sz="1100" dirty="0" err="1"/>
              <a:t>MouseEvent</a:t>
            </a:r>
            <a:r>
              <a:rPr lang="en-IN" sz="1100" dirty="0"/>
              <a:t> e) {</a:t>
            </a:r>
          </a:p>
          <a:p>
            <a:r>
              <a:rPr lang="en-IN" sz="1100" dirty="0"/>
              <a:t>            </a:t>
            </a:r>
            <a:r>
              <a:rPr lang="en-IN" sz="1100" dirty="0" err="1"/>
              <a:t>button.setBackground</a:t>
            </a:r>
            <a:r>
              <a:rPr lang="en-IN" sz="1100" dirty="0"/>
              <a:t>(</a:t>
            </a:r>
            <a:r>
              <a:rPr lang="en-IN" sz="1100" dirty="0" err="1"/>
              <a:t>originalColor</a:t>
            </a:r>
            <a:r>
              <a:rPr lang="en-IN" sz="1100" dirty="0"/>
              <a:t>);</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3334019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972150-16E9-DD76-5BB3-4A82729D6B13}"/>
              </a:ext>
            </a:extLst>
          </p:cNvPr>
          <p:cNvSpPr txBox="1"/>
          <p:nvPr/>
        </p:nvSpPr>
        <p:spPr>
          <a:xfrm flipH="1">
            <a:off x="2863850" y="552450"/>
            <a:ext cx="2209800" cy="369332"/>
          </a:xfrm>
          <a:prstGeom prst="rect">
            <a:avLst/>
          </a:prstGeom>
          <a:noFill/>
        </p:spPr>
        <p:txBody>
          <a:bodyPr wrap="square" rtlCol="0">
            <a:spAutoFit/>
          </a:bodyPr>
          <a:lstStyle/>
          <a:p>
            <a:r>
              <a:rPr lang="en-IN" dirty="0"/>
              <a:t>CODE FOR PROFILE :</a:t>
            </a:r>
          </a:p>
        </p:txBody>
      </p:sp>
      <p:sp>
        <p:nvSpPr>
          <p:cNvPr id="4" name="TextBox 3">
            <a:extLst>
              <a:ext uri="{FF2B5EF4-FFF2-40B4-BE49-F238E27FC236}">
                <a16:creationId xmlns:a16="http://schemas.microsoft.com/office/drawing/2014/main" id="{89E540E2-121A-F7E4-61CE-9197367FC40D}"/>
              </a:ext>
            </a:extLst>
          </p:cNvPr>
          <p:cNvSpPr txBox="1"/>
          <p:nvPr/>
        </p:nvSpPr>
        <p:spPr>
          <a:xfrm>
            <a:off x="79375" y="921782"/>
            <a:ext cx="7512050" cy="9910405"/>
          </a:xfrm>
          <a:prstGeom prst="rect">
            <a:avLst/>
          </a:prstGeom>
          <a:noFill/>
        </p:spPr>
        <p:txBody>
          <a:bodyPr wrap="square">
            <a:spAutoFit/>
          </a:bodyPr>
          <a:lstStyle/>
          <a:p>
            <a:r>
              <a:rPr lang="en-IN" sz="1100" dirty="0"/>
              <a:t>import </a:t>
            </a:r>
            <a:r>
              <a:rPr lang="en-IN" sz="1100" dirty="0" err="1"/>
              <a:t>javax.swing</a:t>
            </a:r>
            <a:r>
              <a:rPr lang="en-IN" sz="1100" dirty="0"/>
              <a:t>.*;</a:t>
            </a:r>
          </a:p>
          <a:p>
            <a:r>
              <a:rPr lang="en-IN" sz="1100" dirty="0"/>
              <a:t>import </a:t>
            </a:r>
            <a:r>
              <a:rPr lang="en-IN" sz="1100" dirty="0" err="1"/>
              <a:t>java.awt</a:t>
            </a:r>
            <a:r>
              <a:rPr lang="en-IN" sz="1100" dirty="0"/>
              <a:t>.*;</a:t>
            </a:r>
          </a:p>
          <a:p>
            <a:r>
              <a:rPr lang="en-IN" sz="1100" dirty="0"/>
              <a:t>import </a:t>
            </a:r>
            <a:r>
              <a:rPr lang="en-IN" sz="1100" dirty="0" err="1"/>
              <a:t>java.awt.event.MouseAdapter</a:t>
            </a:r>
            <a:r>
              <a:rPr lang="en-IN" sz="1100" dirty="0"/>
              <a:t>;</a:t>
            </a:r>
          </a:p>
          <a:p>
            <a:r>
              <a:rPr lang="en-IN" sz="1100" dirty="0"/>
              <a:t>import </a:t>
            </a:r>
            <a:r>
              <a:rPr lang="en-IN" sz="1100" dirty="0" err="1"/>
              <a:t>java.awt.event.MouseEvent</a:t>
            </a:r>
            <a:r>
              <a:rPr lang="en-IN" sz="1100" dirty="0"/>
              <a:t>;</a:t>
            </a:r>
          </a:p>
          <a:p>
            <a:r>
              <a:rPr lang="en-IN" sz="1100" dirty="0"/>
              <a:t>import </a:t>
            </a:r>
            <a:r>
              <a:rPr lang="en-IN" sz="1100" dirty="0" err="1"/>
              <a:t>java.sql</a:t>
            </a:r>
            <a:r>
              <a:rPr lang="en-IN" sz="1100" dirty="0"/>
              <a:t>.*;</a:t>
            </a:r>
          </a:p>
          <a:p>
            <a:endParaRPr lang="en-IN" sz="1100" dirty="0"/>
          </a:p>
          <a:p>
            <a:r>
              <a:rPr lang="en-IN" sz="1100" dirty="0"/>
              <a:t>public class Profile extends </a:t>
            </a:r>
            <a:r>
              <a:rPr lang="en-IN" sz="1100" dirty="0" err="1"/>
              <a:t>JFrame</a:t>
            </a:r>
            <a:r>
              <a:rPr lang="en-IN" sz="1100" dirty="0"/>
              <a:t> {</a:t>
            </a:r>
          </a:p>
          <a:p>
            <a:endParaRPr lang="en-IN" sz="1100" dirty="0"/>
          </a:p>
          <a:p>
            <a:r>
              <a:rPr lang="en-IN" sz="1100" dirty="0"/>
              <a:t>    private static final String JDBC_URL = "</a:t>
            </a:r>
            <a:r>
              <a:rPr lang="en-IN" sz="1100" dirty="0" err="1"/>
              <a:t>jdbc:oracle:thin</a:t>
            </a:r>
            <a:r>
              <a:rPr lang="en-IN" sz="1100" dirty="0"/>
              <a:t>:@localhost:1521:orcl"; // Update with your database connection URL</a:t>
            </a:r>
          </a:p>
          <a:p>
            <a:r>
              <a:rPr lang="en-IN" sz="1100" dirty="0"/>
              <a:t>    private static final String USERNAME = "sys as </a:t>
            </a:r>
            <a:r>
              <a:rPr lang="en-IN" sz="1100" dirty="0" err="1"/>
              <a:t>sysdba</a:t>
            </a:r>
            <a:r>
              <a:rPr lang="en-IN" sz="1100" dirty="0"/>
              <a:t>"; // Replace with your database username</a:t>
            </a:r>
          </a:p>
          <a:p>
            <a:r>
              <a:rPr lang="en-IN" sz="1100" dirty="0"/>
              <a:t>    private static final String PASSWORD = "</a:t>
            </a:r>
            <a:r>
              <a:rPr lang="en-IN" sz="1100" dirty="0" err="1"/>
              <a:t>vasavi</a:t>
            </a:r>
            <a:r>
              <a:rPr lang="en-IN" sz="1100" dirty="0"/>
              <a:t>"; // Replace with your database password</a:t>
            </a:r>
          </a:p>
          <a:p>
            <a:endParaRPr lang="en-IN" sz="1100" dirty="0"/>
          </a:p>
          <a:p>
            <a:r>
              <a:rPr lang="en-IN" sz="1100" dirty="0"/>
              <a:t>    private </a:t>
            </a:r>
            <a:r>
              <a:rPr lang="en-IN" sz="1100" dirty="0" err="1"/>
              <a:t>JLabel</a:t>
            </a:r>
            <a:r>
              <a:rPr lang="en-IN" sz="1100" dirty="0"/>
              <a:t> </a:t>
            </a:r>
            <a:r>
              <a:rPr lang="en-IN" sz="1100" dirty="0" err="1"/>
              <a:t>usernameValueLabel</a:t>
            </a:r>
            <a:r>
              <a:rPr lang="en-IN" sz="1100" dirty="0"/>
              <a:t>;</a:t>
            </a:r>
          </a:p>
          <a:p>
            <a:r>
              <a:rPr lang="en-IN" sz="1100" dirty="0"/>
              <a:t>    private </a:t>
            </a:r>
            <a:r>
              <a:rPr lang="en-IN" sz="1100" dirty="0" err="1"/>
              <a:t>JLabel</a:t>
            </a:r>
            <a:r>
              <a:rPr lang="en-IN" sz="1100" dirty="0"/>
              <a:t> </a:t>
            </a:r>
            <a:r>
              <a:rPr lang="en-IN" sz="1100" dirty="0" err="1"/>
              <a:t>fullNameValueLabel</a:t>
            </a:r>
            <a:r>
              <a:rPr lang="en-IN" sz="1100" dirty="0"/>
              <a:t>;</a:t>
            </a:r>
          </a:p>
          <a:p>
            <a:r>
              <a:rPr lang="en-IN" sz="1100" dirty="0"/>
              <a:t>    private </a:t>
            </a:r>
            <a:r>
              <a:rPr lang="en-IN" sz="1100" dirty="0" err="1"/>
              <a:t>JLabel</a:t>
            </a:r>
            <a:r>
              <a:rPr lang="en-IN" sz="1100" dirty="0"/>
              <a:t> </a:t>
            </a:r>
            <a:r>
              <a:rPr lang="en-IN" sz="1100" dirty="0" err="1"/>
              <a:t>phoneValueLabel</a:t>
            </a:r>
            <a:r>
              <a:rPr lang="en-IN" sz="1100" dirty="0"/>
              <a:t>;</a:t>
            </a:r>
          </a:p>
          <a:p>
            <a:r>
              <a:rPr lang="en-IN" sz="1100" dirty="0"/>
              <a:t>    private </a:t>
            </a:r>
            <a:r>
              <a:rPr lang="en-IN" sz="1100" dirty="0" err="1"/>
              <a:t>JLabel</a:t>
            </a:r>
            <a:r>
              <a:rPr lang="en-IN" sz="1100" dirty="0"/>
              <a:t> </a:t>
            </a:r>
            <a:r>
              <a:rPr lang="en-IN" sz="1100" dirty="0" err="1"/>
              <a:t>lastLoginValueLabel</a:t>
            </a:r>
            <a:r>
              <a:rPr lang="en-IN" sz="1100" dirty="0"/>
              <a:t>;</a:t>
            </a:r>
          </a:p>
          <a:p>
            <a:endParaRPr lang="en-IN" sz="1100" dirty="0"/>
          </a:p>
          <a:p>
            <a:r>
              <a:rPr lang="en-IN" sz="1100" dirty="0"/>
              <a:t>    public static void main(String[] </a:t>
            </a:r>
            <a:r>
              <a:rPr lang="en-IN" sz="1100" dirty="0" err="1"/>
              <a:t>args</a:t>
            </a:r>
            <a:r>
              <a:rPr lang="en-IN" sz="1100" dirty="0"/>
              <a:t>) {</a:t>
            </a:r>
          </a:p>
          <a:p>
            <a:r>
              <a:rPr lang="en-IN" sz="1100" dirty="0"/>
              <a:t>        </a:t>
            </a:r>
            <a:r>
              <a:rPr lang="en-IN" sz="1100" dirty="0" err="1"/>
              <a:t>SwingUtilities.invokeLater</a:t>
            </a:r>
            <a:r>
              <a:rPr lang="en-IN" sz="1100" dirty="0"/>
              <a:t>(Profile::new);</a:t>
            </a:r>
          </a:p>
          <a:p>
            <a:r>
              <a:rPr lang="en-IN" sz="1100" dirty="0"/>
              <a:t>    }</a:t>
            </a:r>
          </a:p>
          <a:p>
            <a:endParaRPr lang="en-IN" sz="1100" dirty="0"/>
          </a:p>
          <a:p>
            <a:r>
              <a:rPr lang="en-IN" sz="1100" dirty="0"/>
              <a:t>    public Profile() {</a:t>
            </a:r>
          </a:p>
          <a:p>
            <a:r>
              <a:rPr lang="en-IN" sz="1100" dirty="0"/>
              <a:t>        </a:t>
            </a:r>
            <a:r>
              <a:rPr lang="en-IN" sz="1100" dirty="0" err="1"/>
              <a:t>createAndShowGUI</a:t>
            </a:r>
            <a:r>
              <a:rPr lang="en-IN" sz="1100" dirty="0"/>
              <a:t>();</a:t>
            </a:r>
          </a:p>
          <a:p>
            <a:r>
              <a:rPr lang="en-IN" sz="1100" dirty="0"/>
              <a:t>    }</a:t>
            </a:r>
          </a:p>
          <a:p>
            <a:endParaRPr lang="en-IN" sz="1100" dirty="0"/>
          </a:p>
          <a:p>
            <a:r>
              <a:rPr lang="en-IN" sz="1100" dirty="0"/>
              <a:t>    public void </a:t>
            </a:r>
            <a:r>
              <a:rPr lang="en-IN" sz="1100" dirty="0" err="1"/>
              <a:t>createAndShowGUI</a:t>
            </a:r>
            <a:r>
              <a:rPr lang="en-IN" sz="1100" dirty="0"/>
              <a:t>() {</a:t>
            </a:r>
          </a:p>
          <a:p>
            <a:r>
              <a:rPr lang="en-IN" sz="1100" dirty="0"/>
              <a:t>        </a:t>
            </a:r>
            <a:r>
              <a:rPr lang="en-IN" sz="1100" dirty="0" err="1"/>
              <a:t>setDefaultCloseOperation</a:t>
            </a:r>
            <a:r>
              <a:rPr lang="en-IN" sz="1100" dirty="0"/>
              <a:t>(</a:t>
            </a:r>
            <a:r>
              <a:rPr lang="en-IN" sz="1100" dirty="0" err="1"/>
              <a:t>JFrame.EXIT_ON_CLOSE</a:t>
            </a:r>
            <a:r>
              <a:rPr lang="en-IN" sz="1100" dirty="0"/>
              <a:t>);</a:t>
            </a:r>
          </a:p>
          <a:p>
            <a:r>
              <a:rPr lang="en-IN" sz="1100" dirty="0"/>
              <a:t>        </a:t>
            </a:r>
            <a:r>
              <a:rPr lang="en-IN" sz="1100" dirty="0" err="1"/>
              <a:t>setTitle</a:t>
            </a:r>
            <a:r>
              <a:rPr lang="en-IN" sz="1100" dirty="0"/>
              <a:t>("Profile");</a:t>
            </a:r>
          </a:p>
          <a:p>
            <a:r>
              <a:rPr lang="en-IN" sz="1100" dirty="0"/>
              <a:t>        </a:t>
            </a:r>
            <a:r>
              <a:rPr lang="en-IN" sz="1100" dirty="0" err="1"/>
              <a:t>setSize</a:t>
            </a:r>
            <a:r>
              <a:rPr lang="en-IN" sz="1100" dirty="0"/>
              <a:t>(800, 600);</a:t>
            </a:r>
          </a:p>
          <a:p>
            <a:r>
              <a:rPr lang="en-IN" sz="1100" dirty="0"/>
              <a:t>        </a:t>
            </a:r>
            <a:r>
              <a:rPr lang="en-IN" sz="1100" dirty="0" err="1"/>
              <a:t>setLocationRelativeTo</a:t>
            </a:r>
            <a:r>
              <a:rPr lang="en-IN" sz="1100" dirty="0"/>
              <a:t>(null);</a:t>
            </a:r>
          </a:p>
          <a:p>
            <a:endParaRPr lang="en-IN" sz="1100" dirty="0"/>
          </a:p>
          <a:p>
            <a:r>
              <a:rPr lang="en-IN" sz="1100" dirty="0"/>
              <a:t>        // Create the layout components</a:t>
            </a:r>
          </a:p>
          <a:p>
            <a:r>
              <a:rPr lang="en-IN" sz="1100" dirty="0"/>
              <a:t>        </a:t>
            </a:r>
            <a:r>
              <a:rPr lang="en-IN" sz="1100" dirty="0" err="1"/>
              <a:t>JPanel</a:t>
            </a:r>
            <a:r>
              <a:rPr lang="en-IN" sz="1100" dirty="0"/>
              <a:t> </a:t>
            </a:r>
            <a:r>
              <a:rPr lang="en-IN" sz="1100" dirty="0" err="1"/>
              <a:t>topPanel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infoPanel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titlePanel</a:t>
            </a:r>
            <a:r>
              <a:rPr lang="en-IN" sz="1100" dirty="0"/>
              <a:t> = new </a:t>
            </a:r>
            <a:r>
              <a:rPr lang="en-IN" sz="1100" dirty="0" err="1"/>
              <a:t>JPanel</a:t>
            </a:r>
            <a:r>
              <a:rPr lang="en-IN" sz="1100" dirty="0"/>
              <a:t>();</a:t>
            </a:r>
          </a:p>
          <a:p>
            <a:endParaRPr lang="en-IN" sz="1100" dirty="0"/>
          </a:p>
          <a:p>
            <a:r>
              <a:rPr lang="en-IN" sz="1100" dirty="0"/>
              <a:t>        // Create the buttons</a:t>
            </a:r>
          </a:p>
          <a:p>
            <a:r>
              <a:rPr lang="en-IN" sz="1100" dirty="0"/>
              <a:t>        </a:t>
            </a:r>
            <a:r>
              <a:rPr lang="en-IN" sz="1100" dirty="0" err="1"/>
              <a:t>JButton</a:t>
            </a:r>
            <a:r>
              <a:rPr lang="en-IN" sz="1100" dirty="0"/>
              <a:t> </a:t>
            </a:r>
            <a:r>
              <a:rPr lang="en-IN" sz="1100" dirty="0" err="1"/>
              <a:t>homeButton</a:t>
            </a:r>
            <a:r>
              <a:rPr lang="en-IN" sz="1100" dirty="0"/>
              <a:t> = new </a:t>
            </a:r>
            <a:r>
              <a:rPr lang="en-IN" sz="1100" dirty="0" err="1"/>
              <a:t>JButton</a:t>
            </a:r>
            <a:r>
              <a:rPr lang="en-IN" sz="1100" dirty="0"/>
              <a:t>("Home");</a:t>
            </a:r>
          </a:p>
          <a:p>
            <a:r>
              <a:rPr lang="en-IN" sz="1100" dirty="0"/>
              <a:t>        </a:t>
            </a:r>
            <a:r>
              <a:rPr lang="en-IN" sz="1100" dirty="0" err="1"/>
              <a:t>JButton</a:t>
            </a:r>
            <a:r>
              <a:rPr lang="en-IN" sz="1100" dirty="0"/>
              <a:t> </a:t>
            </a:r>
            <a:r>
              <a:rPr lang="en-IN" sz="1100" dirty="0" err="1"/>
              <a:t>reviewButton</a:t>
            </a:r>
            <a:r>
              <a:rPr lang="en-IN" sz="1100" dirty="0"/>
              <a:t> = new </a:t>
            </a:r>
            <a:r>
              <a:rPr lang="en-IN" sz="1100" dirty="0" err="1"/>
              <a:t>JButton</a:t>
            </a:r>
            <a:r>
              <a:rPr lang="en-IN" sz="1100" dirty="0"/>
              <a:t>("Review");</a:t>
            </a:r>
          </a:p>
          <a:p>
            <a:r>
              <a:rPr lang="en-IN" sz="1100" dirty="0"/>
              <a:t>        </a:t>
            </a:r>
            <a:r>
              <a:rPr lang="en-IN" sz="1100" dirty="0" err="1"/>
              <a:t>JButton</a:t>
            </a:r>
            <a:r>
              <a:rPr lang="en-IN" sz="1100" dirty="0"/>
              <a:t> </a:t>
            </a:r>
            <a:r>
              <a:rPr lang="en-IN" sz="1100" dirty="0" err="1"/>
              <a:t>profileButton</a:t>
            </a:r>
            <a:r>
              <a:rPr lang="en-IN" sz="1100" dirty="0"/>
              <a:t> = new </a:t>
            </a:r>
            <a:r>
              <a:rPr lang="en-IN" sz="1100" dirty="0" err="1"/>
              <a:t>JButton</a:t>
            </a:r>
            <a:r>
              <a:rPr lang="en-IN" sz="1100" dirty="0"/>
              <a:t>("Profile");</a:t>
            </a:r>
          </a:p>
          <a:p>
            <a:r>
              <a:rPr lang="en-IN" sz="1100" dirty="0"/>
              <a:t>        </a:t>
            </a:r>
            <a:r>
              <a:rPr lang="en-IN" sz="1100" dirty="0" err="1"/>
              <a:t>JButton</a:t>
            </a:r>
            <a:r>
              <a:rPr lang="en-IN" sz="1100" dirty="0"/>
              <a:t> </a:t>
            </a:r>
            <a:r>
              <a:rPr lang="en-IN" sz="1100" dirty="0" err="1"/>
              <a:t>logoutButton</a:t>
            </a:r>
            <a:r>
              <a:rPr lang="en-IN" sz="1100" dirty="0"/>
              <a:t> = new </a:t>
            </a:r>
            <a:r>
              <a:rPr lang="en-IN" sz="1100" dirty="0" err="1"/>
              <a:t>JButton</a:t>
            </a:r>
            <a:r>
              <a:rPr lang="en-IN" sz="1100" dirty="0"/>
              <a:t>("Logout");</a:t>
            </a:r>
          </a:p>
          <a:p>
            <a:r>
              <a:rPr lang="en-IN" sz="1100" dirty="0"/>
              <a:t>        </a:t>
            </a:r>
            <a:r>
              <a:rPr lang="en-IN" sz="1100" dirty="0" err="1"/>
              <a:t>JButton</a:t>
            </a:r>
            <a:r>
              <a:rPr lang="en-IN" sz="1100" dirty="0"/>
              <a:t> </a:t>
            </a:r>
            <a:r>
              <a:rPr lang="en-IN" sz="1100" dirty="0" err="1"/>
              <a:t>exitButton</a:t>
            </a:r>
            <a:r>
              <a:rPr lang="en-IN" sz="1100" dirty="0"/>
              <a:t> = new </a:t>
            </a:r>
            <a:r>
              <a:rPr lang="en-IN" sz="1100" dirty="0" err="1"/>
              <a:t>JButton</a:t>
            </a:r>
            <a:r>
              <a:rPr lang="en-IN" sz="1100" dirty="0"/>
              <a:t>("Exit");</a:t>
            </a:r>
          </a:p>
          <a:p>
            <a:r>
              <a:rPr lang="en-IN" sz="1100" dirty="0"/>
              <a:t>        </a:t>
            </a:r>
            <a:r>
              <a:rPr lang="en-IN" sz="1100" dirty="0" err="1"/>
              <a:t>JButton</a:t>
            </a:r>
            <a:r>
              <a:rPr lang="en-IN" sz="1100" dirty="0"/>
              <a:t> </a:t>
            </a:r>
            <a:r>
              <a:rPr lang="en-IN" sz="1100" dirty="0" err="1"/>
              <a:t>editProfileButton</a:t>
            </a:r>
            <a:r>
              <a:rPr lang="en-IN" sz="1100" dirty="0"/>
              <a:t> = new </a:t>
            </a:r>
            <a:r>
              <a:rPr lang="en-IN" sz="1100" dirty="0" err="1"/>
              <a:t>JButton</a:t>
            </a:r>
            <a:r>
              <a:rPr lang="en-IN" sz="1100" dirty="0"/>
              <a:t>("Edit Profile");</a:t>
            </a:r>
          </a:p>
          <a:p>
            <a:endParaRPr lang="en-IN" sz="1100" dirty="0"/>
          </a:p>
          <a:p>
            <a:r>
              <a:rPr lang="en-IN" sz="1100" dirty="0"/>
              <a:t>        // Set the button </a:t>
            </a:r>
            <a:r>
              <a:rPr lang="en-IN" sz="1100" dirty="0" err="1"/>
              <a:t>colors</a:t>
            </a:r>
            <a:endParaRPr lang="en-IN" sz="1100" dirty="0"/>
          </a:p>
          <a:p>
            <a:r>
              <a:rPr lang="en-IN" sz="1100" dirty="0"/>
              <a:t>        </a:t>
            </a:r>
            <a:r>
              <a:rPr lang="en-IN" sz="1100" dirty="0" err="1"/>
              <a:t>Color</a:t>
            </a:r>
            <a:r>
              <a:rPr lang="en-IN" sz="1100" dirty="0"/>
              <a:t> </a:t>
            </a:r>
            <a:r>
              <a:rPr lang="en-IN" sz="1100" dirty="0" err="1"/>
              <a:t>buttonColor</a:t>
            </a:r>
            <a:r>
              <a:rPr lang="en-IN" sz="1100" dirty="0"/>
              <a:t> = new </a:t>
            </a:r>
            <a:r>
              <a:rPr lang="en-IN" sz="1100" dirty="0" err="1"/>
              <a:t>Color</a:t>
            </a:r>
            <a:r>
              <a:rPr lang="en-IN" sz="1100" dirty="0"/>
              <a:t>(17, 30, 108);</a:t>
            </a:r>
          </a:p>
          <a:p>
            <a:r>
              <a:rPr lang="en-IN" sz="1100" dirty="0"/>
              <a:t>    </a:t>
            </a:r>
            <a:r>
              <a:rPr lang="en-IN" sz="1100" dirty="0" err="1"/>
              <a:t>Color</a:t>
            </a:r>
            <a:r>
              <a:rPr lang="en-IN" sz="1100" dirty="0"/>
              <a:t> </a:t>
            </a:r>
            <a:r>
              <a:rPr lang="en-IN" sz="1100" dirty="0" err="1"/>
              <a:t>buttonHoverColor</a:t>
            </a:r>
            <a:r>
              <a:rPr lang="en-IN" sz="1100" dirty="0"/>
              <a:t> = new </a:t>
            </a:r>
            <a:r>
              <a:rPr lang="en-IN" sz="1100" dirty="0" err="1"/>
              <a:t>Color</a:t>
            </a:r>
            <a:r>
              <a:rPr lang="en-IN" sz="1100" dirty="0"/>
              <a:t>(175, 238, 238);</a:t>
            </a:r>
          </a:p>
          <a:p>
            <a:r>
              <a:rPr lang="en-IN" sz="1100" dirty="0"/>
              <a:t>        </a:t>
            </a:r>
            <a:r>
              <a:rPr lang="en-IN" sz="1100" dirty="0" err="1"/>
              <a:t>homeButton.setBackground</a:t>
            </a:r>
            <a:r>
              <a:rPr lang="en-IN" sz="1100" dirty="0"/>
              <a:t>(</a:t>
            </a:r>
            <a:r>
              <a:rPr lang="en-IN" sz="1100" dirty="0" err="1"/>
              <a:t>buttonColor</a:t>
            </a:r>
            <a:r>
              <a:rPr lang="en-IN" sz="1100" dirty="0"/>
              <a:t>);</a:t>
            </a:r>
          </a:p>
          <a:p>
            <a:r>
              <a:rPr lang="en-IN" sz="1100" dirty="0"/>
              <a:t>        </a:t>
            </a:r>
            <a:r>
              <a:rPr lang="en-IN" sz="1100" dirty="0" err="1"/>
              <a:t>homeButton.setForeground</a:t>
            </a:r>
            <a:r>
              <a:rPr lang="en-IN" sz="1100" dirty="0"/>
              <a:t>(</a:t>
            </a:r>
            <a:r>
              <a:rPr lang="en-IN" sz="1100" dirty="0" err="1"/>
              <a:t>Color.WHITE</a:t>
            </a:r>
            <a:r>
              <a:rPr lang="en-IN" sz="1100" dirty="0"/>
              <a:t>);</a:t>
            </a:r>
          </a:p>
          <a:p>
            <a:r>
              <a:rPr lang="en-IN" sz="1100" dirty="0"/>
              <a:t>        </a:t>
            </a:r>
            <a:r>
              <a:rPr lang="en-IN" sz="1100" dirty="0" err="1"/>
              <a:t>homeButton.setFocusPainted</a:t>
            </a:r>
            <a:r>
              <a:rPr lang="en-IN" sz="1100" dirty="0"/>
              <a:t>(false);</a:t>
            </a:r>
          </a:p>
          <a:p>
            <a:r>
              <a:rPr lang="en-IN" sz="1100" dirty="0"/>
              <a:t>        </a:t>
            </a:r>
            <a:r>
              <a:rPr lang="en-IN" sz="1100" dirty="0" err="1"/>
              <a:t>homeButton.addMouseListener</a:t>
            </a:r>
            <a:r>
              <a:rPr lang="en-IN" sz="1100" dirty="0"/>
              <a:t>(new </a:t>
            </a:r>
            <a:r>
              <a:rPr lang="en-IN" sz="1100" dirty="0" err="1"/>
              <a:t>ButtonHoverListener</a:t>
            </a:r>
            <a:r>
              <a:rPr lang="en-IN" sz="1100" dirty="0"/>
              <a:t>(</a:t>
            </a:r>
            <a:r>
              <a:rPr lang="en-IN" sz="1100" dirty="0" err="1"/>
              <a:t>homeButton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reviewButton.setBackground</a:t>
            </a:r>
            <a:r>
              <a:rPr lang="en-IN" sz="1100" dirty="0"/>
              <a:t>(</a:t>
            </a:r>
            <a:r>
              <a:rPr lang="en-IN" sz="1100" dirty="0" err="1"/>
              <a:t>buttonColor</a:t>
            </a:r>
            <a:r>
              <a:rPr lang="en-IN" sz="1100" dirty="0"/>
              <a:t>);</a:t>
            </a:r>
          </a:p>
          <a:p>
            <a:r>
              <a:rPr lang="en-IN" sz="1100" dirty="0"/>
              <a:t>        </a:t>
            </a:r>
            <a:r>
              <a:rPr lang="en-IN" sz="1100" dirty="0" err="1"/>
              <a:t>reviewButton.setForeground</a:t>
            </a:r>
            <a:r>
              <a:rPr lang="en-IN" sz="1100" dirty="0"/>
              <a:t>(</a:t>
            </a:r>
            <a:r>
              <a:rPr lang="en-IN" sz="1100" dirty="0" err="1"/>
              <a:t>Color.WHITE</a:t>
            </a:r>
            <a:r>
              <a:rPr lang="en-IN" sz="1100" dirty="0"/>
              <a:t>);</a:t>
            </a:r>
          </a:p>
          <a:p>
            <a:r>
              <a:rPr lang="en-IN" sz="1100" dirty="0"/>
              <a:t>        </a:t>
            </a:r>
            <a:r>
              <a:rPr lang="en-IN" sz="1100" dirty="0" err="1"/>
              <a:t>reviewButton.setFocusPainted</a:t>
            </a:r>
            <a:r>
              <a:rPr lang="en-IN" sz="1100" dirty="0"/>
              <a:t>(false);</a:t>
            </a:r>
          </a:p>
          <a:p>
            <a:r>
              <a:rPr lang="en-IN" sz="1100" dirty="0"/>
              <a:t>        </a:t>
            </a:r>
            <a:r>
              <a:rPr lang="en-IN" sz="1100" dirty="0" err="1"/>
              <a:t>reviewButton.addMouseListener</a:t>
            </a:r>
            <a:r>
              <a:rPr lang="en-IN" sz="1100" dirty="0"/>
              <a:t>(new </a:t>
            </a:r>
            <a:r>
              <a:rPr lang="en-IN" sz="1100" dirty="0" err="1"/>
              <a:t>ButtonHoverListener</a:t>
            </a:r>
            <a:r>
              <a:rPr lang="en-IN" sz="1100" dirty="0"/>
              <a:t>(</a:t>
            </a:r>
            <a:r>
              <a:rPr lang="en-IN" sz="1100" dirty="0" err="1"/>
              <a:t>reviewButton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profileButton.setBackground</a:t>
            </a:r>
            <a:r>
              <a:rPr lang="en-IN" sz="1100" dirty="0"/>
              <a:t>(</a:t>
            </a:r>
            <a:r>
              <a:rPr lang="en-IN" sz="1100" dirty="0" err="1"/>
              <a:t>buttonColor</a:t>
            </a:r>
            <a:r>
              <a:rPr lang="en-IN" sz="1100" dirty="0"/>
              <a:t>);</a:t>
            </a:r>
          </a:p>
          <a:p>
            <a:r>
              <a:rPr lang="en-IN" sz="1100" dirty="0"/>
              <a:t>        </a:t>
            </a:r>
            <a:r>
              <a:rPr lang="en-IN" sz="1100" dirty="0" err="1"/>
              <a:t>profileButton.setForeground</a:t>
            </a:r>
            <a:r>
              <a:rPr lang="en-IN" sz="1100" dirty="0"/>
              <a:t>(</a:t>
            </a:r>
            <a:r>
              <a:rPr lang="en-IN" sz="1100" dirty="0" err="1"/>
              <a:t>Color.WHITE</a:t>
            </a:r>
            <a:r>
              <a:rPr lang="en-IN" sz="1100" dirty="0"/>
              <a:t>);</a:t>
            </a:r>
          </a:p>
          <a:p>
            <a:r>
              <a:rPr lang="en-IN" sz="1100" dirty="0"/>
              <a:t>        </a:t>
            </a:r>
            <a:r>
              <a:rPr lang="en-IN" sz="1100" dirty="0" err="1"/>
              <a:t>profileButton.setFocusPainted</a:t>
            </a:r>
            <a:r>
              <a:rPr lang="en-IN" sz="1100" dirty="0"/>
              <a:t>(false);</a:t>
            </a:r>
          </a:p>
        </p:txBody>
      </p:sp>
    </p:spTree>
    <p:extLst>
      <p:ext uri="{BB962C8B-B14F-4D97-AF65-F5344CB8AC3E}">
        <p14:creationId xmlns:p14="http://schemas.microsoft.com/office/powerpoint/2010/main" val="2104975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80FD7-A7BF-55E7-2A5C-BB9926ED048C}"/>
              </a:ext>
            </a:extLst>
          </p:cNvPr>
          <p:cNvSpPr txBox="1"/>
          <p:nvPr/>
        </p:nvSpPr>
        <p:spPr>
          <a:xfrm>
            <a:off x="-107950" y="0"/>
            <a:ext cx="7556500" cy="10926068"/>
          </a:xfrm>
          <a:prstGeom prst="rect">
            <a:avLst/>
          </a:prstGeom>
          <a:noFill/>
        </p:spPr>
        <p:txBody>
          <a:bodyPr wrap="square">
            <a:spAutoFit/>
          </a:bodyPr>
          <a:lstStyle/>
          <a:p>
            <a:r>
              <a:rPr lang="en-IN" sz="1000" dirty="0"/>
              <a:t> </a:t>
            </a:r>
            <a:r>
              <a:rPr lang="en-IN" sz="1000" dirty="0" err="1"/>
              <a:t>profileButton.addMouseListener</a:t>
            </a:r>
            <a:r>
              <a:rPr lang="en-IN" sz="1000" dirty="0"/>
              <a:t>(new </a:t>
            </a:r>
            <a:r>
              <a:rPr lang="en-IN" sz="1000" dirty="0" err="1"/>
              <a:t>ButtonHoverListener</a:t>
            </a:r>
            <a:r>
              <a:rPr lang="en-IN" sz="1000" dirty="0"/>
              <a:t>(</a:t>
            </a:r>
            <a:r>
              <a:rPr lang="en-IN" sz="1000" dirty="0" err="1"/>
              <a:t>profileButton</a:t>
            </a:r>
            <a:r>
              <a:rPr lang="en-IN" sz="1000" dirty="0"/>
              <a:t>, </a:t>
            </a:r>
            <a:r>
              <a:rPr lang="en-IN" sz="1000" dirty="0" err="1"/>
              <a:t>buttonColor</a:t>
            </a:r>
            <a:r>
              <a:rPr lang="en-IN" sz="1000" dirty="0"/>
              <a:t>, </a:t>
            </a:r>
            <a:r>
              <a:rPr lang="en-IN" sz="1000" dirty="0" err="1"/>
              <a:t>buttonHoverColor</a:t>
            </a:r>
            <a:r>
              <a:rPr lang="en-IN" sz="1000" dirty="0"/>
              <a:t>));</a:t>
            </a:r>
          </a:p>
          <a:p>
            <a:r>
              <a:rPr lang="en-IN" sz="1000" dirty="0"/>
              <a:t>        </a:t>
            </a:r>
            <a:r>
              <a:rPr lang="en-IN" sz="1000" dirty="0" err="1"/>
              <a:t>logoutButton.setBackground</a:t>
            </a:r>
            <a:r>
              <a:rPr lang="en-IN" sz="1000" dirty="0"/>
              <a:t>(</a:t>
            </a:r>
            <a:r>
              <a:rPr lang="en-IN" sz="1000" dirty="0" err="1"/>
              <a:t>buttonColor</a:t>
            </a:r>
            <a:r>
              <a:rPr lang="en-IN" sz="1000" dirty="0"/>
              <a:t>);</a:t>
            </a:r>
          </a:p>
          <a:p>
            <a:r>
              <a:rPr lang="en-IN" sz="1000" dirty="0"/>
              <a:t>        </a:t>
            </a:r>
            <a:r>
              <a:rPr lang="en-IN" sz="1000" dirty="0" err="1"/>
              <a:t>logoutButton.setForeground</a:t>
            </a:r>
            <a:r>
              <a:rPr lang="en-IN" sz="1000" dirty="0"/>
              <a:t>(</a:t>
            </a:r>
            <a:r>
              <a:rPr lang="en-IN" sz="1000" dirty="0" err="1"/>
              <a:t>Color.WHITE</a:t>
            </a:r>
            <a:r>
              <a:rPr lang="en-IN" sz="1000" dirty="0"/>
              <a:t>);</a:t>
            </a:r>
          </a:p>
          <a:p>
            <a:r>
              <a:rPr lang="en-IN" sz="1000" dirty="0"/>
              <a:t>        </a:t>
            </a:r>
            <a:r>
              <a:rPr lang="en-IN" sz="1000" dirty="0" err="1"/>
              <a:t>logoutButton.setFocusPainted</a:t>
            </a:r>
            <a:r>
              <a:rPr lang="en-IN" sz="1000" dirty="0"/>
              <a:t>(false);</a:t>
            </a:r>
          </a:p>
          <a:p>
            <a:r>
              <a:rPr lang="en-IN" sz="1000" dirty="0"/>
              <a:t>        </a:t>
            </a:r>
            <a:r>
              <a:rPr lang="en-IN" sz="1000" dirty="0" err="1"/>
              <a:t>logoutButton.addMouseListener</a:t>
            </a:r>
            <a:r>
              <a:rPr lang="en-IN" sz="1000" dirty="0"/>
              <a:t>(new </a:t>
            </a:r>
            <a:r>
              <a:rPr lang="en-IN" sz="1000" dirty="0" err="1"/>
              <a:t>ButtonHoverListener</a:t>
            </a:r>
            <a:r>
              <a:rPr lang="en-IN" sz="1000" dirty="0"/>
              <a:t>(</a:t>
            </a:r>
            <a:r>
              <a:rPr lang="en-IN" sz="1000" dirty="0" err="1"/>
              <a:t>logoutButton</a:t>
            </a:r>
            <a:r>
              <a:rPr lang="en-IN" sz="1000" dirty="0"/>
              <a:t>, </a:t>
            </a:r>
            <a:r>
              <a:rPr lang="en-IN" sz="1000" dirty="0" err="1"/>
              <a:t>buttonColor</a:t>
            </a:r>
            <a:r>
              <a:rPr lang="en-IN" sz="1000" dirty="0"/>
              <a:t>, </a:t>
            </a:r>
            <a:r>
              <a:rPr lang="en-IN" sz="1000" dirty="0" err="1"/>
              <a:t>buttonHoverColor</a:t>
            </a:r>
            <a:r>
              <a:rPr lang="en-IN" sz="1000" dirty="0"/>
              <a:t>));</a:t>
            </a:r>
          </a:p>
          <a:p>
            <a:r>
              <a:rPr lang="en-IN" sz="1000" dirty="0"/>
              <a:t>        </a:t>
            </a:r>
            <a:r>
              <a:rPr lang="en-IN" sz="1000" dirty="0" err="1"/>
              <a:t>exitButton.setBackground</a:t>
            </a:r>
            <a:r>
              <a:rPr lang="en-IN" sz="1000" dirty="0"/>
              <a:t>(</a:t>
            </a:r>
            <a:r>
              <a:rPr lang="en-IN" sz="1000" dirty="0" err="1"/>
              <a:t>buttonColor</a:t>
            </a:r>
            <a:r>
              <a:rPr lang="en-IN" sz="1000" dirty="0"/>
              <a:t>);</a:t>
            </a:r>
          </a:p>
          <a:p>
            <a:r>
              <a:rPr lang="en-IN" sz="1000" dirty="0"/>
              <a:t>        </a:t>
            </a:r>
            <a:r>
              <a:rPr lang="en-IN" sz="1000" dirty="0" err="1"/>
              <a:t>exitButton.setForeground</a:t>
            </a:r>
            <a:r>
              <a:rPr lang="en-IN" sz="1000" dirty="0"/>
              <a:t>(</a:t>
            </a:r>
            <a:r>
              <a:rPr lang="en-IN" sz="1000" dirty="0" err="1"/>
              <a:t>Color.WHITE</a:t>
            </a:r>
            <a:r>
              <a:rPr lang="en-IN" sz="1000" dirty="0"/>
              <a:t>);</a:t>
            </a:r>
          </a:p>
          <a:p>
            <a:r>
              <a:rPr lang="en-IN" sz="1000" dirty="0"/>
              <a:t>        </a:t>
            </a:r>
            <a:r>
              <a:rPr lang="en-IN" sz="1000" dirty="0" err="1"/>
              <a:t>exitButton.setFocusPainted</a:t>
            </a:r>
            <a:r>
              <a:rPr lang="en-IN" sz="1000" dirty="0"/>
              <a:t>(false);</a:t>
            </a:r>
          </a:p>
          <a:p>
            <a:r>
              <a:rPr lang="en-IN" sz="1000" dirty="0"/>
              <a:t>        </a:t>
            </a:r>
            <a:r>
              <a:rPr lang="en-IN" sz="1000" dirty="0" err="1"/>
              <a:t>exitButton.addMouseListener</a:t>
            </a:r>
            <a:r>
              <a:rPr lang="en-IN" sz="1000" dirty="0"/>
              <a:t>(new </a:t>
            </a:r>
            <a:r>
              <a:rPr lang="en-IN" sz="1000" dirty="0" err="1"/>
              <a:t>ButtonHoverListener</a:t>
            </a:r>
            <a:r>
              <a:rPr lang="en-IN" sz="1000" dirty="0"/>
              <a:t>(</a:t>
            </a:r>
            <a:r>
              <a:rPr lang="en-IN" sz="1000" dirty="0" err="1"/>
              <a:t>exitButton</a:t>
            </a:r>
            <a:r>
              <a:rPr lang="en-IN" sz="1000" dirty="0"/>
              <a:t>, </a:t>
            </a:r>
            <a:r>
              <a:rPr lang="en-IN" sz="1000" dirty="0" err="1"/>
              <a:t>buttonColor</a:t>
            </a:r>
            <a:r>
              <a:rPr lang="en-IN" sz="1000" dirty="0"/>
              <a:t>, </a:t>
            </a:r>
            <a:r>
              <a:rPr lang="en-IN" sz="1000" dirty="0" err="1"/>
              <a:t>buttonHoverColor</a:t>
            </a:r>
            <a:r>
              <a:rPr lang="en-IN" sz="1000" dirty="0"/>
              <a:t>));</a:t>
            </a:r>
          </a:p>
          <a:p>
            <a:r>
              <a:rPr lang="en-IN" sz="1000" dirty="0"/>
              <a:t>        </a:t>
            </a:r>
            <a:r>
              <a:rPr lang="en-IN" sz="1000" dirty="0" err="1"/>
              <a:t>editProfileButton.setBackground</a:t>
            </a:r>
            <a:r>
              <a:rPr lang="en-IN" sz="1000" dirty="0"/>
              <a:t>(</a:t>
            </a:r>
            <a:r>
              <a:rPr lang="en-IN" sz="1000" dirty="0" err="1"/>
              <a:t>buttonColor</a:t>
            </a:r>
            <a:r>
              <a:rPr lang="en-IN" sz="1000" dirty="0"/>
              <a:t>);</a:t>
            </a:r>
          </a:p>
          <a:p>
            <a:r>
              <a:rPr lang="en-IN" sz="1000" dirty="0"/>
              <a:t>        </a:t>
            </a:r>
            <a:r>
              <a:rPr lang="en-IN" sz="1000" dirty="0" err="1"/>
              <a:t>editProfileButton.setForeground</a:t>
            </a:r>
            <a:r>
              <a:rPr lang="en-IN" sz="1000" dirty="0"/>
              <a:t>(</a:t>
            </a:r>
            <a:r>
              <a:rPr lang="en-IN" sz="1000" dirty="0" err="1"/>
              <a:t>Color.WHITE</a:t>
            </a:r>
            <a:r>
              <a:rPr lang="en-IN" sz="1000" dirty="0"/>
              <a:t>);</a:t>
            </a:r>
          </a:p>
          <a:p>
            <a:r>
              <a:rPr lang="en-IN" sz="1000" dirty="0"/>
              <a:t>        </a:t>
            </a:r>
            <a:r>
              <a:rPr lang="en-IN" sz="1000" dirty="0" err="1"/>
              <a:t>editProfileButton.setFocusPainted</a:t>
            </a:r>
            <a:r>
              <a:rPr lang="en-IN" sz="1000" dirty="0"/>
              <a:t>(false);</a:t>
            </a:r>
          </a:p>
          <a:p>
            <a:r>
              <a:rPr lang="en-IN" sz="1000" dirty="0"/>
              <a:t>        </a:t>
            </a:r>
            <a:r>
              <a:rPr lang="en-IN" sz="1000" dirty="0" err="1"/>
              <a:t>editProfileButton.setPreferredSize</a:t>
            </a:r>
            <a:r>
              <a:rPr lang="en-IN" sz="1000" dirty="0"/>
              <a:t>(new Dimension(100, 30)); // Set the preferred size</a:t>
            </a:r>
          </a:p>
          <a:p>
            <a:endParaRPr lang="en-IN" sz="1000" dirty="0"/>
          </a:p>
          <a:p>
            <a:r>
              <a:rPr lang="en-IN" sz="1000" dirty="0"/>
              <a:t>        </a:t>
            </a:r>
            <a:r>
              <a:rPr lang="en-IN" sz="1000" dirty="0" err="1"/>
              <a:t>JLabel</a:t>
            </a:r>
            <a:r>
              <a:rPr lang="en-IN" sz="1000" dirty="0"/>
              <a:t> </a:t>
            </a:r>
            <a:r>
              <a:rPr lang="en-IN" sz="1000" dirty="0" err="1"/>
              <a:t>profileLabel</a:t>
            </a:r>
            <a:r>
              <a:rPr lang="en-IN" sz="1000" dirty="0"/>
              <a:t> = new </a:t>
            </a:r>
            <a:r>
              <a:rPr lang="en-IN" sz="1000" dirty="0" err="1"/>
              <a:t>JLabel</a:t>
            </a:r>
            <a:r>
              <a:rPr lang="en-IN" sz="1000" dirty="0"/>
              <a:t>("&lt;html&gt;&lt;body&gt;&lt;font size='6'&gt;Profile&lt;/font&gt;&lt;/body&gt;&lt;/html&gt;");</a:t>
            </a:r>
          </a:p>
          <a:p>
            <a:endParaRPr lang="en-IN" sz="1000" dirty="0"/>
          </a:p>
          <a:p>
            <a:r>
              <a:rPr lang="en-IN" sz="1000" dirty="0"/>
              <a:t>        // Create labels for user information</a:t>
            </a:r>
          </a:p>
          <a:p>
            <a:r>
              <a:rPr lang="en-IN" sz="1000" dirty="0"/>
              <a:t>        </a:t>
            </a:r>
            <a:r>
              <a:rPr lang="en-IN" sz="1000" dirty="0" err="1"/>
              <a:t>JLabel</a:t>
            </a:r>
            <a:r>
              <a:rPr lang="en-IN" sz="1000" dirty="0"/>
              <a:t> </a:t>
            </a:r>
            <a:r>
              <a:rPr lang="en-IN" sz="1000" dirty="0" err="1"/>
              <a:t>usernameLabel</a:t>
            </a:r>
            <a:r>
              <a:rPr lang="en-IN" sz="1000" dirty="0"/>
              <a:t> = new </a:t>
            </a:r>
            <a:r>
              <a:rPr lang="en-IN" sz="1000" dirty="0" err="1"/>
              <a:t>JLabel</a:t>
            </a:r>
            <a:r>
              <a:rPr lang="en-IN" sz="1000" dirty="0"/>
              <a:t>("Username:");</a:t>
            </a:r>
          </a:p>
          <a:p>
            <a:r>
              <a:rPr lang="en-IN" sz="1000" dirty="0"/>
              <a:t>        </a:t>
            </a:r>
            <a:r>
              <a:rPr lang="en-IN" sz="1000" dirty="0" err="1"/>
              <a:t>JLabel</a:t>
            </a:r>
            <a:r>
              <a:rPr lang="en-IN" sz="1000" dirty="0"/>
              <a:t> </a:t>
            </a:r>
            <a:r>
              <a:rPr lang="en-IN" sz="1000" dirty="0" err="1"/>
              <a:t>fullNameLabel</a:t>
            </a:r>
            <a:r>
              <a:rPr lang="en-IN" sz="1000" dirty="0"/>
              <a:t> = new </a:t>
            </a:r>
            <a:r>
              <a:rPr lang="en-IN" sz="1000" dirty="0" err="1"/>
              <a:t>JLabel</a:t>
            </a:r>
            <a:r>
              <a:rPr lang="en-IN" sz="1000" dirty="0"/>
              <a:t>("Full Name:");</a:t>
            </a:r>
          </a:p>
          <a:p>
            <a:r>
              <a:rPr lang="en-IN" sz="1000" dirty="0"/>
              <a:t>        </a:t>
            </a:r>
            <a:r>
              <a:rPr lang="en-IN" sz="1000" dirty="0" err="1"/>
              <a:t>JLabel</a:t>
            </a:r>
            <a:r>
              <a:rPr lang="en-IN" sz="1000" dirty="0"/>
              <a:t> </a:t>
            </a:r>
            <a:r>
              <a:rPr lang="en-IN" sz="1000" dirty="0" err="1"/>
              <a:t>phoneLabel</a:t>
            </a:r>
            <a:r>
              <a:rPr lang="en-IN" sz="1000" dirty="0"/>
              <a:t> = new </a:t>
            </a:r>
            <a:r>
              <a:rPr lang="en-IN" sz="1000" dirty="0" err="1"/>
              <a:t>JLabel</a:t>
            </a:r>
            <a:r>
              <a:rPr lang="en-IN" sz="1000" dirty="0"/>
              <a:t>("Phone:");</a:t>
            </a:r>
          </a:p>
          <a:p>
            <a:r>
              <a:rPr lang="en-IN" sz="1000" dirty="0"/>
              <a:t>        </a:t>
            </a:r>
            <a:r>
              <a:rPr lang="en-IN" sz="1000" dirty="0" err="1"/>
              <a:t>JLabel</a:t>
            </a:r>
            <a:r>
              <a:rPr lang="en-IN" sz="1000" dirty="0"/>
              <a:t> </a:t>
            </a:r>
            <a:r>
              <a:rPr lang="en-IN" sz="1000" dirty="0" err="1"/>
              <a:t>lastLoginLabel</a:t>
            </a:r>
            <a:r>
              <a:rPr lang="en-IN" sz="1000" dirty="0"/>
              <a:t> = new </a:t>
            </a:r>
            <a:r>
              <a:rPr lang="en-IN" sz="1000" dirty="0" err="1"/>
              <a:t>JLabel</a:t>
            </a:r>
            <a:r>
              <a:rPr lang="en-IN" sz="1000" dirty="0"/>
              <a:t>("Last Login:");</a:t>
            </a:r>
          </a:p>
          <a:p>
            <a:endParaRPr lang="en-IN" sz="1000" dirty="0"/>
          </a:p>
          <a:p>
            <a:r>
              <a:rPr lang="en-IN" sz="1000" dirty="0"/>
              <a:t>        // Set font size for labels</a:t>
            </a:r>
          </a:p>
          <a:p>
            <a:r>
              <a:rPr lang="en-IN" sz="1000" dirty="0"/>
              <a:t>        Font </a:t>
            </a:r>
            <a:r>
              <a:rPr lang="en-IN" sz="1000" dirty="0" err="1"/>
              <a:t>labelFont</a:t>
            </a:r>
            <a:r>
              <a:rPr lang="en-IN" sz="1000" dirty="0"/>
              <a:t> = new Font(</a:t>
            </a:r>
            <a:r>
              <a:rPr lang="en-IN" sz="1000" dirty="0" err="1"/>
              <a:t>Font.SANS_SERIF</a:t>
            </a:r>
            <a:r>
              <a:rPr lang="en-IN" sz="1000" dirty="0"/>
              <a:t>, </a:t>
            </a:r>
            <a:r>
              <a:rPr lang="en-IN" sz="1000" dirty="0" err="1"/>
              <a:t>Font.PLAIN</a:t>
            </a:r>
            <a:r>
              <a:rPr lang="en-IN" sz="1000" dirty="0"/>
              <a:t>, 16);</a:t>
            </a:r>
          </a:p>
          <a:p>
            <a:r>
              <a:rPr lang="en-IN" sz="1000" dirty="0"/>
              <a:t>        </a:t>
            </a:r>
            <a:r>
              <a:rPr lang="en-IN" sz="1000" dirty="0" err="1"/>
              <a:t>usernameLabel.setFont</a:t>
            </a:r>
            <a:r>
              <a:rPr lang="en-IN" sz="1000" dirty="0"/>
              <a:t>(</a:t>
            </a:r>
            <a:r>
              <a:rPr lang="en-IN" sz="1000" dirty="0" err="1"/>
              <a:t>labelFont</a:t>
            </a:r>
            <a:r>
              <a:rPr lang="en-IN" sz="1000" dirty="0"/>
              <a:t>);</a:t>
            </a:r>
          </a:p>
          <a:p>
            <a:r>
              <a:rPr lang="en-IN" sz="1000" dirty="0"/>
              <a:t>        </a:t>
            </a:r>
            <a:r>
              <a:rPr lang="en-IN" sz="1000" dirty="0" err="1"/>
              <a:t>fullNameLabel.setFont</a:t>
            </a:r>
            <a:r>
              <a:rPr lang="en-IN" sz="1000" dirty="0"/>
              <a:t>(</a:t>
            </a:r>
            <a:r>
              <a:rPr lang="en-IN" sz="1000" dirty="0" err="1"/>
              <a:t>labelFont</a:t>
            </a:r>
            <a:r>
              <a:rPr lang="en-IN" sz="1000" dirty="0"/>
              <a:t>);</a:t>
            </a:r>
          </a:p>
          <a:p>
            <a:r>
              <a:rPr lang="en-IN" sz="1000" dirty="0"/>
              <a:t>        </a:t>
            </a:r>
            <a:r>
              <a:rPr lang="en-IN" sz="1000" dirty="0" err="1"/>
              <a:t>phoneLabel.setFont</a:t>
            </a:r>
            <a:r>
              <a:rPr lang="en-IN" sz="1000" dirty="0"/>
              <a:t>(</a:t>
            </a:r>
            <a:r>
              <a:rPr lang="en-IN" sz="1000" dirty="0" err="1"/>
              <a:t>labelFont</a:t>
            </a:r>
            <a:r>
              <a:rPr lang="en-IN" sz="1000" dirty="0"/>
              <a:t>);</a:t>
            </a:r>
          </a:p>
          <a:p>
            <a:r>
              <a:rPr lang="en-IN" sz="1000" dirty="0"/>
              <a:t>        </a:t>
            </a:r>
            <a:r>
              <a:rPr lang="en-IN" sz="1000" dirty="0" err="1"/>
              <a:t>lastLoginLabel.setFont</a:t>
            </a:r>
            <a:r>
              <a:rPr lang="en-IN" sz="1000" dirty="0"/>
              <a:t>(</a:t>
            </a:r>
            <a:r>
              <a:rPr lang="en-IN" sz="1000" dirty="0" err="1"/>
              <a:t>labelFont</a:t>
            </a:r>
            <a:r>
              <a:rPr lang="en-IN" sz="1000" dirty="0"/>
              <a:t>);</a:t>
            </a:r>
          </a:p>
          <a:p>
            <a:endParaRPr lang="en-IN" sz="1000" dirty="0"/>
          </a:p>
          <a:p>
            <a:r>
              <a:rPr lang="en-IN" sz="1000" dirty="0"/>
              <a:t>        // Set font size for values</a:t>
            </a:r>
          </a:p>
          <a:p>
            <a:r>
              <a:rPr lang="en-IN" sz="1000" dirty="0"/>
              <a:t>        Font </a:t>
            </a:r>
            <a:r>
              <a:rPr lang="en-IN" sz="1000" dirty="0" err="1"/>
              <a:t>valueFont</a:t>
            </a:r>
            <a:r>
              <a:rPr lang="en-IN" sz="1000" dirty="0"/>
              <a:t> = new Font(</a:t>
            </a:r>
            <a:r>
              <a:rPr lang="en-IN" sz="1000" dirty="0" err="1"/>
              <a:t>Font.SANS_SERIF</a:t>
            </a:r>
            <a:r>
              <a:rPr lang="en-IN" sz="1000" dirty="0"/>
              <a:t>, </a:t>
            </a:r>
            <a:r>
              <a:rPr lang="en-IN" sz="1000" dirty="0" err="1"/>
              <a:t>Font.BOLD</a:t>
            </a:r>
            <a:r>
              <a:rPr lang="en-IN" sz="1000" dirty="0"/>
              <a:t>, 18);</a:t>
            </a:r>
          </a:p>
          <a:p>
            <a:endParaRPr lang="en-IN" sz="1000" dirty="0"/>
          </a:p>
          <a:p>
            <a:r>
              <a:rPr lang="en-IN" sz="1000" dirty="0"/>
              <a:t>        // Set the layouts</a:t>
            </a:r>
          </a:p>
          <a:p>
            <a:r>
              <a:rPr lang="en-IN" sz="1000" dirty="0"/>
              <a:t>        </a:t>
            </a:r>
            <a:r>
              <a:rPr lang="en-IN" sz="1000" dirty="0" err="1"/>
              <a:t>topPanel.setLayout</a:t>
            </a:r>
            <a:r>
              <a:rPr lang="en-IN" sz="1000" dirty="0"/>
              <a:t>(new </a:t>
            </a:r>
            <a:r>
              <a:rPr lang="en-IN" sz="1000" dirty="0" err="1"/>
              <a:t>BoxLayout</a:t>
            </a:r>
            <a:r>
              <a:rPr lang="en-IN" sz="1000" dirty="0"/>
              <a:t>(</a:t>
            </a:r>
            <a:r>
              <a:rPr lang="en-IN" sz="1000" dirty="0" err="1"/>
              <a:t>topPanel</a:t>
            </a:r>
            <a:r>
              <a:rPr lang="en-IN" sz="1000" dirty="0"/>
              <a:t>, </a:t>
            </a:r>
            <a:r>
              <a:rPr lang="en-IN" sz="1000" dirty="0" err="1"/>
              <a:t>BoxLayout.X_AXIS</a:t>
            </a:r>
            <a:r>
              <a:rPr lang="en-IN" sz="1000" dirty="0"/>
              <a:t>));</a:t>
            </a:r>
          </a:p>
          <a:p>
            <a:r>
              <a:rPr lang="en-IN" sz="1000" dirty="0"/>
              <a:t>        </a:t>
            </a:r>
            <a:r>
              <a:rPr lang="en-IN" sz="1000" dirty="0" err="1"/>
              <a:t>infoPanel.setLayout</a:t>
            </a:r>
            <a:r>
              <a:rPr lang="en-IN" sz="1000" dirty="0"/>
              <a:t>(new </a:t>
            </a:r>
            <a:r>
              <a:rPr lang="en-IN" sz="1000" dirty="0" err="1"/>
              <a:t>GridLayout</a:t>
            </a:r>
            <a:r>
              <a:rPr lang="en-IN" sz="1000" dirty="0"/>
              <a:t>(6, 2));</a:t>
            </a:r>
          </a:p>
          <a:p>
            <a:r>
              <a:rPr lang="en-IN" sz="1000" dirty="0"/>
              <a:t>        </a:t>
            </a:r>
            <a:r>
              <a:rPr lang="en-IN" sz="1000" dirty="0" err="1"/>
              <a:t>titlePanel.setLayout</a:t>
            </a:r>
            <a:r>
              <a:rPr lang="en-IN" sz="1000" dirty="0"/>
              <a:t>(new </a:t>
            </a:r>
            <a:r>
              <a:rPr lang="en-IN" sz="1000" dirty="0" err="1"/>
              <a:t>BorderLayout</a:t>
            </a:r>
            <a:r>
              <a:rPr lang="en-IN" sz="1000" dirty="0"/>
              <a:t>());</a:t>
            </a:r>
          </a:p>
          <a:p>
            <a:endParaRPr lang="en-IN" sz="1000" dirty="0"/>
          </a:p>
          <a:p>
            <a:r>
              <a:rPr lang="en-IN" sz="1000" dirty="0"/>
              <a:t>        // Set background </a:t>
            </a:r>
            <a:r>
              <a:rPr lang="en-IN" sz="1000" dirty="0" err="1"/>
              <a:t>color</a:t>
            </a:r>
            <a:r>
              <a:rPr lang="en-IN" sz="1000" dirty="0"/>
              <a:t> for panels</a:t>
            </a:r>
          </a:p>
          <a:p>
            <a:r>
              <a:rPr lang="en-IN" sz="1000" dirty="0"/>
              <a:t>        </a:t>
            </a:r>
            <a:r>
              <a:rPr lang="en-IN" sz="1000" dirty="0" err="1"/>
              <a:t>topPanel.setBackground</a:t>
            </a:r>
            <a:r>
              <a:rPr lang="en-IN" sz="1000" dirty="0"/>
              <a:t>(new </a:t>
            </a:r>
            <a:r>
              <a:rPr lang="en-IN" sz="1000" dirty="0" err="1"/>
              <a:t>Color</a:t>
            </a:r>
            <a:r>
              <a:rPr lang="en-IN" sz="1000" dirty="0"/>
              <a:t>(224, 236, 255));</a:t>
            </a:r>
          </a:p>
          <a:p>
            <a:r>
              <a:rPr lang="en-IN" sz="1000" dirty="0"/>
              <a:t>        </a:t>
            </a:r>
            <a:r>
              <a:rPr lang="en-IN" sz="1000" dirty="0" err="1"/>
              <a:t>infoPanel.setBackground</a:t>
            </a:r>
            <a:r>
              <a:rPr lang="en-IN" sz="1000" dirty="0"/>
              <a:t>(</a:t>
            </a:r>
            <a:r>
              <a:rPr lang="en-IN" sz="1000" dirty="0" err="1"/>
              <a:t>Color.WHITE</a:t>
            </a:r>
            <a:r>
              <a:rPr lang="en-IN" sz="1000" dirty="0"/>
              <a:t>);</a:t>
            </a:r>
          </a:p>
          <a:p>
            <a:r>
              <a:rPr lang="en-IN" sz="1000" dirty="0"/>
              <a:t>        </a:t>
            </a:r>
            <a:r>
              <a:rPr lang="en-IN" sz="1000" dirty="0" err="1"/>
              <a:t>titlePanel.setBackground</a:t>
            </a:r>
            <a:r>
              <a:rPr lang="en-IN" sz="1000" dirty="0"/>
              <a:t>(new </a:t>
            </a:r>
            <a:r>
              <a:rPr lang="en-IN" sz="1000" dirty="0" err="1"/>
              <a:t>Color</a:t>
            </a:r>
            <a:r>
              <a:rPr lang="en-IN" sz="1000" dirty="0"/>
              <a:t>(224, 236, 255));</a:t>
            </a:r>
          </a:p>
          <a:p>
            <a:endParaRPr lang="en-IN" sz="1000" dirty="0"/>
          </a:p>
          <a:p>
            <a:r>
              <a:rPr lang="en-IN" sz="1000" dirty="0"/>
              <a:t>        // Add components to their respective containers</a:t>
            </a:r>
          </a:p>
          <a:p>
            <a:r>
              <a:rPr lang="en-IN" sz="1000" dirty="0"/>
              <a:t>        </a:t>
            </a:r>
            <a:r>
              <a:rPr lang="en-IN" sz="1000" dirty="0" err="1"/>
              <a:t>topPanel.add</a:t>
            </a:r>
            <a:r>
              <a:rPr lang="en-IN" sz="1000" dirty="0"/>
              <a:t>(</a:t>
            </a:r>
            <a:r>
              <a:rPr lang="en-IN" sz="1000" dirty="0" err="1"/>
              <a:t>homeButton</a:t>
            </a:r>
            <a:r>
              <a:rPr lang="en-IN" sz="1000" dirty="0"/>
              <a:t>);</a:t>
            </a:r>
          </a:p>
          <a:p>
            <a:r>
              <a:rPr lang="en-IN" sz="1000" dirty="0"/>
              <a:t>        </a:t>
            </a:r>
            <a:r>
              <a:rPr lang="en-IN" sz="1000" dirty="0" err="1"/>
              <a:t>topPanel.add</a:t>
            </a:r>
            <a:r>
              <a:rPr lang="en-IN" sz="1000" dirty="0"/>
              <a:t>(</a:t>
            </a:r>
            <a:r>
              <a:rPr lang="en-IN" sz="1000" dirty="0" err="1"/>
              <a:t>reviewButton</a:t>
            </a:r>
            <a:r>
              <a:rPr lang="en-IN" sz="1000" dirty="0"/>
              <a:t>);</a:t>
            </a:r>
          </a:p>
          <a:p>
            <a:r>
              <a:rPr lang="en-IN" sz="1000" dirty="0"/>
              <a:t>        </a:t>
            </a:r>
            <a:r>
              <a:rPr lang="en-IN" sz="1000" dirty="0" err="1"/>
              <a:t>topPanel.add</a:t>
            </a:r>
            <a:r>
              <a:rPr lang="en-IN" sz="1000" dirty="0"/>
              <a:t>(</a:t>
            </a:r>
            <a:r>
              <a:rPr lang="en-IN" sz="1000" dirty="0" err="1"/>
              <a:t>profileButton</a:t>
            </a:r>
            <a:r>
              <a:rPr lang="en-IN" sz="1000" dirty="0"/>
              <a:t>);</a:t>
            </a:r>
          </a:p>
          <a:p>
            <a:r>
              <a:rPr lang="en-IN" sz="1000" dirty="0"/>
              <a:t>        </a:t>
            </a:r>
            <a:r>
              <a:rPr lang="en-IN" sz="1000" dirty="0" err="1"/>
              <a:t>topPanel.add</a:t>
            </a:r>
            <a:r>
              <a:rPr lang="en-IN" sz="1000" dirty="0"/>
              <a:t>(</a:t>
            </a:r>
            <a:r>
              <a:rPr lang="en-IN" sz="1000" dirty="0" err="1"/>
              <a:t>logoutButton</a:t>
            </a:r>
            <a:r>
              <a:rPr lang="en-IN" sz="1000" dirty="0"/>
              <a:t>);</a:t>
            </a:r>
          </a:p>
          <a:p>
            <a:r>
              <a:rPr lang="en-IN" sz="1000" dirty="0"/>
              <a:t>        </a:t>
            </a:r>
            <a:r>
              <a:rPr lang="en-IN" sz="1000" dirty="0" err="1"/>
              <a:t>topPanel.add</a:t>
            </a:r>
            <a:r>
              <a:rPr lang="en-IN" sz="1000" dirty="0"/>
              <a:t>(</a:t>
            </a:r>
            <a:r>
              <a:rPr lang="en-IN" sz="1000" dirty="0" err="1"/>
              <a:t>Box.createHorizontalGlue</a:t>
            </a:r>
            <a:r>
              <a:rPr lang="en-IN" sz="1000" dirty="0"/>
              <a:t>()); // Add horizontal glue to right-align the exit button</a:t>
            </a:r>
          </a:p>
          <a:p>
            <a:r>
              <a:rPr lang="en-IN" sz="1000" dirty="0"/>
              <a:t>        </a:t>
            </a:r>
            <a:r>
              <a:rPr lang="en-IN" sz="1000" dirty="0" err="1"/>
              <a:t>topPanel.add</a:t>
            </a:r>
            <a:r>
              <a:rPr lang="en-IN" sz="1000" dirty="0"/>
              <a:t>(</a:t>
            </a:r>
            <a:r>
              <a:rPr lang="en-IN" sz="1000" dirty="0" err="1"/>
              <a:t>editProfileButton</a:t>
            </a:r>
            <a:r>
              <a:rPr lang="en-IN" sz="1000" dirty="0"/>
              <a:t>);</a:t>
            </a:r>
          </a:p>
          <a:p>
            <a:endParaRPr lang="en-IN" sz="1000" dirty="0"/>
          </a:p>
          <a:p>
            <a:r>
              <a:rPr lang="en-IN" sz="1000" dirty="0"/>
              <a:t>        </a:t>
            </a:r>
            <a:r>
              <a:rPr lang="en-IN" sz="1000" dirty="0" err="1"/>
              <a:t>titlePanel.add</a:t>
            </a:r>
            <a:r>
              <a:rPr lang="en-IN" sz="1000" dirty="0"/>
              <a:t>(</a:t>
            </a:r>
            <a:r>
              <a:rPr lang="en-IN" sz="1000" dirty="0" err="1"/>
              <a:t>profileLabel</a:t>
            </a:r>
            <a:r>
              <a:rPr lang="en-IN" sz="1000" dirty="0"/>
              <a:t>, </a:t>
            </a:r>
            <a:r>
              <a:rPr lang="en-IN" sz="1000" dirty="0" err="1"/>
              <a:t>BorderLayout.WEST</a:t>
            </a:r>
            <a:r>
              <a:rPr lang="en-IN" sz="1000" dirty="0"/>
              <a:t>);</a:t>
            </a:r>
          </a:p>
          <a:p>
            <a:endParaRPr lang="en-IN" sz="1000" dirty="0"/>
          </a:p>
          <a:p>
            <a:r>
              <a:rPr lang="en-IN" sz="1000" dirty="0"/>
              <a:t>        </a:t>
            </a:r>
            <a:r>
              <a:rPr lang="en-IN" sz="1000" dirty="0" err="1"/>
              <a:t>infoPanel.add</a:t>
            </a:r>
            <a:r>
              <a:rPr lang="en-IN" sz="1000" dirty="0"/>
              <a:t>(</a:t>
            </a:r>
            <a:r>
              <a:rPr lang="en-IN" sz="1000" dirty="0" err="1"/>
              <a:t>usernameLabel</a:t>
            </a:r>
            <a:r>
              <a:rPr lang="en-IN" sz="1000" dirty="0"/>
              <a:t>);</a:t>
            </a:r>
          </a:p>
          <a:p>
            <a:r>
              <a:rPr lang="en-IN" sz="1000" dirty="0"/>
              <a:t>        </a:t>
            </a:r>
            <a:r>
              <a:rPr lang="en-IN" sz="1000" dirty="0" err="1"/>
              <a:t>usernameValueLabel</a:t>
            </a:r>
            <a:r>
              <a:rPr lang="en-IN" sz="1000" dirty="0"/>
              <a:t> = new </a:t>
            </a:r>
            <a:r>
              <a:rPr lang="en-IN" sz="1000" dirty="0" err="1"/>
              <a:t>JLabel</a:t>
            </a:r>
            <a:r>
              <a:rPr lang="en-IN" sz="1000" dirty="0"/>
              <a:t>();</a:t>
            </a:r>
          </a:p>
          <a:p>
            <a:r>
              <a:rPr lang="en-IN" sz="1000" dirty="0"/>
              <a:t>        </a:t>
            </a:r>
            <a:r>
              <a:rPr lang="en-IN" sz="1000" dirty="0" err="1"/>
              <a:t>usernameValueLabel.setFont</a:t>
            </a:r>
            <a:r>
              <a:rPr lang="en-IN" sz="1000" dirty="0"/>
              <a:t>(</a:t>
            </a:r>
            <a:r>
              <a:rPr lang="en-IN" sz="1000" dirty="0" err="1"/>
              <a:t>valueFont</a:t>
            </a:r>
            <a:r>
              <a:rPr lang="en-IN" sz="1000" dirty="0"/>
              <a:t>);</a:t>
            </a:r>
          </a:p>
          <a:p>
            <a:r>
              <a:rPr lang="en-IN" sz="1000" dirty="0"/>
              <a:t>        </a:t>
            </a:r>
            <a:r>
              <a:rPr lang="en-IN" sz="1000" dirty="0" err="1"/>
              <a:t>infoPanel.add</a:t>
            </a:r>
            <a:r>
              <a:rPr lang="en-IN" sz="1000" dirty="0"/>
              <a:t>(</a:t>
            </a:r>
            <a:r>
              <a:rPr lang="en-IN" sz="1000" dirty="0" err="1"/>
              <a:t>usernameValueLabel</a:t>
            </a:r>
            <a:r>
              <a:rPr lang="en-IN" sz="1000" dirty="0"/>
              <a:t>);</a:t>
            </a:r>
          </a:p>
          <a:p>
            <a:r>
              <a:rPr lang="en-IN" sz="1000" dirty="0"/>
              <a:t>        </a:t>
            </a:r>
            <a:r>
              <a:rPr lang="en-IN" sz="1000" dirty="0" err="1"/>
              <a:t>infoPanel.add</a:t>
            </a:r>
            <a:r>
              <a:rPr lang="en-IN" sz="1000" dirty="0"/>
              <a:t>(</a:t>
            </a:r>
            <a:r>
              <a:rPr lang="en-IN" sz="1000" dirty="0" err="1"/>
              <a:t>fullNameLabel</a:t>
            </a:r>
            <a:r>
              <a:rPr lang="en-IN" sz="1000" dirty="0"/>
              <a:t>);</a:t>
            </a:r>
          </a:p>
          <a:p>
            <a:r>
              <a:rPr lang="en-IN" sz="1000" dirty="0"/>
              <a:t>        </a:t>
            </a:r>
            <a:r>
              <a:rPr lang="en-IN" sz="1000" dirty="0" err="1"/>
              <a:t>fullNameValueLabel</a:t>
            </a:r>
            <a:r>
              <a:rPr lang="en-IN" sz="1000" dirty="0"/>
              <a:t> = new </a:t>
            </a:r>
            <a:r>
              <a:rPr lang="en-IN" sz="1000" dirty="0" err="1"/>
              <a:t>JLabel</a:t>
            </a:r>
            <a:r>
              <a:rPr lang="en-IN" sz="1000" dirty="0"/>
              <a:t>();</a:t>
            </a:r>
          </a:p>
          <a:p>
            <a:r>
              <a:rPr lang="en-IN" sz="1000" dirty="0"/>
              <a:t>        </a:t>
            </a:r>
            <a:r>
              <a:rPr lang="en-IN" sz="1000" dirty="0" err="1"/>
              <a:t>fullNameValueLabel.setFont</a:t>
            </a:r>
            <a:r>
              <a:rPr lang="en-IN" sz="1000" dirty="0"/>
              <a:t>(</a:t>
            </a:r>
            <a:r>
              <a:rPr lang="en-IN" sz="1000" dirty="0" err="1"/>
              <a:t>valueFont</a:t>
            </a:r>
            <a:r>
              <a:rPr lang="en-IN" sz="1000" dirty="0"/>
              <a:t>);</a:t>
            </a:r>
          </a:p>
          <a:p>
            <a:r>
              <a:rPr lang="en-IN" sz="1000" dirty="0"/>
              <a:t>        </a:t>
            </a:r>
            <a:r>
              <a:rPr lang="en-IN" sz="1000" dirty="0" err="1"/>
              <a:t>infoPanel.add</a:t>
            </a:r>
            <a:r>
              <a:rPr lang="en-IN" sz="1000" dirty="0"/>
              <a:t>(</a:t>
            </a:r>
            <a:r>
              <a:rPr lang="en-IN" sz="1000" dirty="0" err="1"/>
              <a:t>fullNameValueLabel</a:t>
            </a:r>
            <a:r>
              <a:rPr lang="en-IN" sz="1000" dirty="0"/>
              <a:t>);</a:t>
            </a:r>
          </a:p>
          <a:p>
            <a:r>
              <a:rPr lang="en-IN" sz="1000" dirty="0"/>
              <a:t>        </a:t>
            </a:r>
            <a:r>
              <a:rPr lang="en-IN" sz="1000" dirty="0" err="1"/>
              <a:t>infoPanel.add</a:t>
            </a:r>
            <a:r>
              <a:rPr lang="en-IN" sz="1000" dirty="0"/>
              <a:t>(</a:t>
            </a:r>
            <a:r>
              <a:rPr lang="en-IN" sz="1000" dirty="0" err="1"/>
              <a:t>phoneLabel</a:t>
            </a:r>
            <a:r>
              <a:rPr lang="en-IN" sz="1000" dirty="0"/>
              <a:t>);</a:t>
            </a:r>
          </a:p>
          <a:p>
            <a:r>
              <a:rPr lang="en-IN" sz="1000" dirty="0"/>
              <a:t>        </a:t>
            </a:r>
            <a:r>
              <a:rPr lang="en-IN" sz="1000" dirty="0" err="1"/>
              <a:t>phoneValueLabel</a:t>
            </a:r>
            <a:r>
              <a:rPr lang="en-IN" sz="1000" dirty="0"/>
              <a:t> = new </a:t>
            </a:r>
            <a:r>
              <a:rPr lang="en-IN" sz="1000" dirty="0" err="1"/>
              <a:t>JLabel</a:t>
            </a:r>
            <a:r>
              <a:rPr lang="en-IN" sz="1000" dirty="0"/>
              <a:t>();</a:t>
            </a:r>
          </a:p>
          <a:p>
            <a:r>
              <a:rPr lang="en-IN" sz="1000" dirty="0"/>
              <a:t>        </a:t>
            </a:r>
            <a:r>
              <a:rPr lang="en-IN" sz="1000" dirty="0" err="1"/>
              <a:t>phoneValueLabel.setFont</a:t>
            </a:r>
            <a:r>
              <a:rPr lang="en-IN" sz="1000" dirty="0"/>
              <a:t>(</a:t>
            </a:r>
            <a:r>
              <a:rPr lang="en-IN" sz="1000" dirty="0" err="1"/>
              <a:t>valueFont</a:t>
            </a:r>
            <a:r>
              <a:rPr lang="en-IN" sz="1000" dirty="0"/>
              <a:t>);</a:t>
            </a:r>
          </a:p>
          <a:p>
            <a:r>
              <a:rPr lang="en-IN" sz="1000" dirty="0"/>
              <a:t>        </a:t>
            </a:r>
            <a:r>
              <a:rPr lang="en-IN" sz="1000" dirty="0" err="1"/>
              <a:t>infoPanel.add</a:t>
            </a:r>
            <a:r>
              <a:rPr lang="en-IN" sz="1000" dirty="0"/>
              <a:t>(</a:t>
            </a:r>
            <a:r>
              <a:rPr lang="en-IN" sz="1000" dirty="0" err="1"/>
              <a:t>phoneValueLabel</a:t>
            </a:r>
            <a:r>
              <a:rPr lang="en-IN" sz="1000" dirty="0"/>
              <a:t>);</a:t>
            </a:r>
          </a:p>
          <a:p>
            <a:r>
              <a:rPr lang="en-IN" sz="1000" dirty="0"/>
              <a:t>        </a:t>
            </a:r>
            <a:r>
              <a:rPr lang="en-IN" sz="1000" dirty="0" err="1"/>
              <a:t>infoPanel.add</a:t>
            </a:r>
            <a:r>
              <a:rPr lang="en-IN" sz="1000" dirty="0"/>
              <a:t>(</a:t>
            </a:r>
            <a:r>
              <a:rPr lang="en-IN" sz="1000" dirty="0" err="1"/>
              <a:t>lastLoginLabel</a:t>
            </a:r>
            <a:r>
              <a:rPr lang="en-IN" sz="1000" dirty="0"/>
              <a:t>);</a:t>
            </a:r>
          </a:p>
          <a:p>
            <a:r>
              <a:rPr lang="en-IN" sz="1000" dirty="0"/>
              <a:t>        </a:t>
            </a:r>
            <a:r>
              <a:rPr lang="en-IN" sz="1000" dirty="0" err="1"/>
              <a:t>lastLoginValueLabel</a:t>
            </a:r>
            <a:r>
              <a:rPr lang="en-IN" sz="1000" dirty="0"/>
              <a:t> = new </a:t>
            </a:r>
            <a:r>
              <a:rPr lang="en-IN" sz="1000" dirty="0" err="1"/>
              <a:t>JLabel</a:t>
            </a:r>
            <a:r>
              <a:rPr lang="en-IN" sz="1000" dirty="0"/>
              <a:t>();</a:t>
            </a:r>
          </a:p>
          <a:p>
            <a:r>
              <a:rPr lang="en-IN" sz="1100" dirty="0"/>
              <a:t>        </a:t>
            </a:r>
            <a:r>
              <a:rPr lang="en-IN" sz="1100" dirty="0" err="1"/>
              <a:t>lastLoginValueLabel.setFont</a:t>
            </a:r>
            <a:r>
              <a:rPr lang="en-IN" sz="1100" dirty="0"/>
              <a:t>(</a:t>
            </a:r>
            <a:r>
              <a:rPr lang="en-IN" sz="1100" dirty="0" err="1"/>
              <a:t>valueFont</a:t>
            </a:r>
            <a:r>
              <a:rPr lang="en-IN" sz="1100" dirty="0"/>
              <a:t>);</a:t>
            </a:r>
          </a:p>
          <a:p>
            <a:r>
              <a:rPr lang="en-IN" sz="1100" dirty="0"/>
              <a:t>        </a:t>
            </a:r>
            <a:r>
              <a:rPr lang="en-IN" sz="1100" dirty="0" err="1"/>
              <a:t>infoPanel.add</a:t>
            </a:r>
            <a:r>
              <a:rPr lang="en-IN" sz="1100" dirty="0"/>
              <a:t>(</a:t>
            </a:r>
            <a:r>
              <a:rPr lang="en-IN" sz="1100" dirty="0" err="1"/>
              <a:t>lastLoginValueLabel</a:t>
            </a:r>
            <a:r>
              <a:rPr lang="en-IN" sz="1100" dirty="0"/>
              <a:t>);</a:t>
            </a:r>
          </a:p>
          <a:p>
            <a:r>
              <a:rPr lang="en-IN" sz="1100" dirty="0"/>
              <a:t>        </a:t>
            </a:r>
            <a:r>
              <a:rPr lang="en-IN" sz="1100" dirty="0" err="1"/>
              <a:t>infoPanel.add</a:t>
            </a:r>
            <a:r>
              <a:rPr lang="en-IN" sz="1100" dirty="0"/>
              <a:t>(new </a:t>
            </a:r>
            <a:r>
              <a:rPr lang="en-IN" sz="1100" dirty="0" err="1"/>
              <a:t>JLabel</a:t>
            </a:r>
            <a:r>
              <a:rPr lang="en-IN" sz="1100" dirty="0"/>
              <a:t>()); // Empty label for spacing</a:t>
            </a:r>
          </a:p>
          <a:p>
            <a:r>
              <a:rPr lang="en-IN" sz="1100" dirty="0"/>
              <a:t>        </a:t>
            </a:r>
            <a:r>
              <a:rPr lang="en-IN" sz="1100" dirty="0" err="1"/>
              <a:t>infoPanel.setBackground</a:t>
            </a:r>
            <a:r>
              <a:rPr lang="en-IN" sz="1100" dirty="0"/>
              <a:t>(new </a:t>
            </a:r>
            <a:r>
              <a:rPr lang="en-IN" sz="1100" dirty="0" err="1"/>
              <a:t>Color</a:t>
            </a:r>
            <a:r>
              <a:rPr lang="en-IN" sz="1100" dirty="0"/>
              <a:t>(224, 236, 255));</a:t>
            </a:r>
          </a:p>
        </p:txBody>
      </p:sp>
    </p:spTree>
    <p:extLst>
      <p:ext uri="{BB962C8B-B14F-4D97-AF65-F5344CB8AC3E}">
        <p14:creationId xmlns:p14="http://schemas.microsoft.com/office/powerpoint/2010/main" val="430469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5E56D-6B29-403A-2E3D-4FE4113AE03E}"/>
              </a:ext>
            </a:extLst>
          </p:cNvPr>
          <p:cNvSpPr txBox="1"/>
          <p:nvPr/>
        </p:nvSpPr>
        <p:spPr>
          <a:xfrm>
            <a:off x="196850" y="476250"/>
            <a:ext cx="7556500" cy="10079682"/>
          </a:xfrm>
          <a:prstGeom prst="rect">
            <a:avLst/>
          </a:prstGeom>
          <a:noFill/>
        </p:spPr>
        <p:txBody>
          <a:bodyPr wrap="square">
            <a:spAutoFit/>
          </a:bodyPr>
          <a:lstStyle/>
          <a:p>
            <a:r>
              <a:rPr lang="en-IN" sz="1100" dirty="0"/>
              <a:t>// Add edit profile button to a separate panel for layout control</a:t>
            </a:r>
          </a:p>
          <a:p>
            <a:r>
              <a:rPr lang="en-IN" sz="1100" dirty="0"/>
              <a:t>        </a:t>
            </a:r>
            <a:r>
              <a:rPr lang="en-IN" sz="1100" dirty="0" err="1"/>
              <a:t>JPanel</a:t>
            </a:r>
            <a:r>
              <a:rPr lang="en-IN" sz="1100" dirty="0"/>
              <a:t> </a:t>
            </a:r>
            <a:r>
              <a:rPr lang="en-IN" sz="1100" dirty="0" err="1"/>
              <a:t>exitPanel</a:t>
            </a:r>
            <a:r>
              <a:rPr lang="en-IN" sz="1100" dirty="0"/>
              <a:t> = new </a:t>
            </a:r>
            <a:r>
              <a:rPr lang="en-IN" sz="1100" dirty="0" err="1"/>
              <a:t>JPanel</a:t>
            </a:r>
            <a:r>
              <a:rPr lang="en-IN" sz="1100" dirty="0"/>
              <a:t>(new </a:t>
            </a:r>
            <a:r>
              <a:rPr lang="en-IN" sz="1100" dirty="0" err="1"/>
              <a:t>FlowLayout</a:t>
            </a:r>
            <a:r>
              <a:rPr lang="en-IN" sz="1100" dirty="0"/>
              <a:t>(</a:t>
            </a:r>
            <a:r>
              <a:rPr lang="en-IN" sz="1100" dirty="0" err="1"/>
              <a:t>FlowLayout.RIGHT</a:t>
            </a:r>
            <a:r>
              <a:rPr lang="en-IN" sz="1100" dirty="0"/>
              <a:t>));</a:t>
            </a:r>
          </a:p>
          <a:p>
            <a:r>
              <a:rPr lang="en-IN" sz="1100" dirty="0"/>
              <a:t>        </a:t>
            </a:r>
            <a:r>
              <a:rPr lang="en-IN" sz="1100" dirty="0" err="1"/>
              <a:t>exitPanel.add</a:t>
            </a:r>
            <a:r>
              <a:rPr lang="en-IN" sz="1100" dirty="0"/>
              <a:t>(</a:t>
            </a:r>
            <a:r>
              <a:rPr lang="en-IN" sz="1100" dirty="0" err="1"/>
              <a:t>exitButton</a:t>
            </a:r>
            <a:r>
              <a:rPr lang="en-IN" sz="1100" dirty="0"/>
              <a:t>);</a:t>
            </a:r>
          </a:p>
          <a:p>
            <a:endParaRPr lang="en-IN" sz="1100" dirty="0"/>
          </a:p>
          <a:p>
            <a:r>
              <a:rPr lang="en-IN" sz="1100" dirty="0"/>
              <a:t>        // Add panels to the frame</a:t>
            </a:r>
          </a:p>
          <a:p>
            <a:r>
              <a:rPr lang="en-IN" sz="1100" dirty="0"/>
              <a:t>        </a:t>
            </a:r>
            <a:r>
              <a:rPr lang="en-IN" sz="1100" dirty="0" err="1"/>
              <a:t>getContentPane</a:t>
            </a:r>
            <a:r>
              <a:rPr lang="en-IN" sz="1100" dirty="0"/>
              <a:t>().</a:t>
            </a:r>
            <a:r>
              <a:rPr lang="en-IN" sz="1100" dirty="0" err="1"/>
              <a:t>setLayout</a:t>
            </a:r>
            <a:r>
              <a:rPr lang="en-IN" sz="1100" dirty="0"/>
              <a:t>(new </a:t>
            </a:r>
            <a:r>
              <a:rPr lang="en-IN" sz="1100" dirty="0" err="1"/>
              <a:t>BorderLayout</a:t>
            </a:r>
            <a:r>
              <a:rPr lang="en-IN" sz="1100" dirty="0"/>
              <a:t>());</a:t>
            </a:r>
          </a:p>
          <a:p>
            <a:r>
              <a:rPr lang="en-IN" sz="1100" dirty="0"/>
              <a:t>        </a:t>
            </a:r>
            <a:r>
              <a:rPr lang="en-IN" sz="1100" dirty="0" err="1"/>
              <a:t>getContentPane</a:t>
            </a:r>
            <a:r>
              <a:rPr lang="en-IN" sz="1100" dirty="0"/>
              <a:t>().add(</a:t>
            </a:r>
            <a:r>
              <a:rPr lang="en-IN" sz="1100" dirty="0" err="1"/>
              <a:t>topPanel</a:t>
            </a:r>
            <a:r>
              <a:rPr lang="en-IN" sz="1100" dirty="0"/>
              <a:t>, </a:t>
            </a:r>
            <a:r>
              <a:rPr lang="en-IN" sz="1100" dirty="0" err="1"/>
              <a:t>BorderLayout.NORTH</a:t>
            </a:r>
            <a:r>
              <a:rPr lang="en-IN" sz="1100" dirty="0"/>
              <a:t>);</a:t>
            </a:r>
          </a:p>
          <a:p>
            <a:r>
              <a:rPr lang="en-IN" sz="1100" dirty="0"/>
              <a:t>        </a:t>
            </a:r>
            <a:r>
              <a:rPr lang="en-IN" sz="1100" dirty="0" err="1"/>
              <a:t>getContentPane</a:t>
            </a:r>
            <a:r>
              <a:rPr lang="en-IN" sz="1100" dirty="0"/>
              <a:t>().add(</a:t>
            </a:r>
            <a:r>
              <a:rPr lang="en-IN" sz="1100" dirty="0" err="1"/>
              <a:t>infoPanel</a:t>
            </a:r>
            <a:r>
              <a:rPr lang="en-IN" sz="1100" dirty="0"/>
              <a:t>, </a:t>
            </a:r>
            <a:r>
              <a:rPr lang="en-IN" sz="1100" dirty="0" err="1"/>
              <a:t>BorderLayout.CENTER</a:t>
            </a:r>
            <a:r>
              <a:rPr lang="en-IN" sz="1100" dirty="0"/>
              <a:t>);</a:t>
            </a:r>
          </a:p>
          <a:p>
            <a:r>
              <a:rPr lang="en-IN" sz="1100" dirty="0"/>
              <a:t>        </a:t>
            </a:r>
            <a:r>
              <a:rPr lang="en-IN" sz="1100" dirty="0" err="1"/>
              <a:t>getContentPane</a:t>
            </a:r>
            <a:r>
              <a:rPr lang="en-IN" sz="1100" dirty="0"/>
              <a:t>().add(</a:t>
            </a:r>
            <a:r>
              <a:rPr lang="en-IN" sz="1100" dirty="0" err="1"/>
              <a:t>exitPanel</a:t>
            </a:r>
            <a:r>
              <a:rPr lang="en-IN" sz="1100" dirty="0"/>
              <a:t>, </a:t>
            </a:r>
            <a:r>
              <a:rPr lang="en-IN" sz="1100" dirty="0" err="1"/>
              <a:t>BorderLayout.SOUTH</a:t>
            </a:r>
            <a:r>
              <a:rPr lang="en-IN" sz="1100" dirty="0"/>
              <a:t>);</a:t>
            </a:r>
          </a:p>
          <a:p>
            <a:endParaRPr lang="en-IN" sz="1100" dirty="0"/>
          </a:p>
          <a:p>
            <a:r>
              <a:rPr lang="en-IN" sz="1100" dirty="0"/>
              <a:t>        </a:t>
            </a:r>
            <a:r>
              <a:rPr lang="en-IN" sz="1100" dirty="0" err="1"/>
              <a:t>exitButton.addActionListener</a:t>
            </a:r>
            <a:r>
              <a:rPr lang="en-IN" sz="1100" dirty="0"/>
              <a:t>(e -&gt; dispose());</a:t>
            </a:r>
          </a:p>
          <a:p>
            <a:endParaRPr lang="en-IN" sz="1100" dirty="0"/>
          </a:p>
          <a:p>
            <a:r>
              <a:rPr lang="en-IN" sz="1100" dirty="0"/>
              <a:t>        </a:t>
            </a:r>
            <a:r>
              <a:rPr lang="en-IN" sz="1100" dirty="0" err="1"/>
              <a:t>homeButton.addActionListener</a:t>
            </a:r>
            <a:r>
              <a:rPr lang="en-IN" sz="1100" dirty="0"/>
              <a:t>(e -&gt; {</a:t>
            </a:r>
          </a:p>
          <a:p>
            <a:r>
              <a:rPr lang="en-IN" sz="1100" dirty="0"/>
              <a:t>            dispose();</a:t>
            </a:r>
          </a:p>
          <a:p>
            <a:r>
              <a:rPr lang="en-IN" sz="1100" dirty="0"/>
              <a:t>            </a:t>
            </a:r>
            <a:r>
              <a:rPr lang="en-IN" sz="1100" dirty="0" err="1"/>
              <a:t>HomePage</a:t>
            </a:r>
            <a:r>
              <a:rPr lang="en-IN" sz="1100" dirty="0"/>
              <a:t> homepage = new </a:t>
            </a:r>
            <a:r>
              <a:rPr lang="en-IN" sz="1100" dirty="0" err="1"/>
              <a:t>HomePage</a:t>
            </a:r>
            <a:r>
              <a:rPr lang="en-IN" sz="1100" dirty="0"/>
              <a:t>();</a:t>
            </a:r>
          </a:p>
          <a:p>
            <a:r>
              <a:rPr lang="en-IN" sz="1100" dirty="0"/>
              <a:t>            </a:t>
            </a:r>
            <a:r>
              <a:rPr lang="en-IN" sz="1100" dirty="0" err="1"/>
              <a:t>homepage.createAndShowGUI</a:t>
            </a:r>
            <a:r>
              <a:rPr lang="en-IN" sz="1100" dirty="0"/>
              <a:t>();</a:t>
            </a:r>
          </a:p>
          <a:p>
            <a:r>
              <a:rPr lang="en-IN" sz="1100" dirty="0"/>
              <a:t>        });</a:t>
            </a:r>
          </a:p>
          <a:p>
            <a:endParaRPr lang="en-IN" sz="1100" dirty="0"/>
          </a:p>
          <a:p>
            <a:r>
              <a:rPr lang="en-IN" sz="1100" dirty="0"/>
              <a:t>        </a:t>
            </a:r>
            <a:r>
              <a:rPr lang="en-IN" sz="1100" dirty="0" err="1"/>
              <a:t>reviewButton.addActionListener</a:t>
            </a:r>
            <a:r>
              <a:rPr lang="en-IN" sz="1100" dirty="0"/>
              <a:t>(e -&gt; {</a:t>
            </a:r>
          </a:p>
          <a:p>
            <a:r>
              <a:rPr lang="en-IN" sz="1100" dirty="0"/>
              <a:t>            dispose();</a:t>
            </a:r>
          </a:p>
          <a:p>
            <a:r>
              <a:rPr lang="en-IN" sz="1100" dirty="0"/>
              <a:t>            // Create and show the Review screen</a:t>
            </a:r>
          </a:p>
          <a:p>
            <a:r>
              <a:rPr lang="en-IN" sz="1100" dirty="0"/>
              <a:t>            new Review();</a:t>
            </a:r>
          </a:p>
          <a:p>
            <a:r>
              <a:rPr lang="en-IN" sz="1100" dirty="0"/>
              <a:t>        });</a:t>
            </a:r>
          </a:p>
          <a:p>
            <a:endParaRPr lang="en-IN" sz="1100" dirty="0"/>
          </a:p>
          <a:p>
            <a:r>
              <a:rPr lang="en-IN" sz="1100" dirty="0"/>
              <a:t>        </a:t>
            </a:r>
            <a:r>
              <a:rPr lang="en-IN" sz="1100" dirty="0" err="1"/>
              <a:t>logoutButton.addActionListener</a:t>
            </a:r>
            <a:r>
              <a:rPr lang="en-IN" sz="1100" dirty="0"/>
              <a:t>(e -&gt; {</a:t>
            </a:r>
          </a:p>
          <a:p>
            <a:r>
              <a:rPr lang="en-IN" sz="1100" dirty="0"/>
              <a:t>            dispose();</a:t>
            </a:r>
          </a:p>
          <a:p>
            <a:r>
              <a:rPr lang="en-IN" sz="1100" dirty="0"/>
              <a:t>            </a:t>
            </a:r>
            <a:r>
              <a:rPr lang="en-IN" sz="1100" dirty="0" err="1"/>
              <a:t>LoginSignUpScreen</a:t>
            </a:r>
            <a:r>
              <a:rPr lang="en-IN" sz="1100" dirty="0"/>
              <a:t> </a:t>
            </a:r>
            <a:r>
              <a:rPr lang="en-IN" sz="1100" dirty="0" err="1"/>
              <a:t>loginSignUpScreen</a:t>
            </a:r>
            <a:r>
              <a:rPr lang="en-IN" sz="1100" dirty="0"/>
              <a:t> = new </a:t>
            </a:r>
            <a:r>
              <a:rPr lang="en-IN" sz="1100" dirty="0" err="1"/>
              <a:t>LoginSignUpScreen</a:t>
            </a:r>
            <a:r>
              <a:rPr lang="en-IN" sz="1100" dirty="0"/>
              <a:t>();</a:t>
            </a:r>
          </a:p>
          <a:p>
            <a:r>
              <a:rPr lang="en-IN" sz="1100" dirty="0"/>
              <a:t>            </a:t>
            </a:r>
            <a:r>
              <a:rPr lang="en-IN" sz="1100" dirty="0" err="1"/>
              <a:t>loginSignUpScreen.setVisible</a:t>
            </a:r>
            <a:r>
              <a:rPr lang="en-IN" sz="1100" dirty="0"/>
              <a:t>(true);</a:t>
            </a:r>
          </a:p>
          <a:p>
            <a:r>
              <a:rPr lang="en-IN" sz="1100" dirty="0"/>
              <a:t>        });</a:t>
            </a:r>
          </a:p>
          <a:p>
            <a:endParaRPr lang="en-IN" sz="1100" dirty="0"/>
          </a:p>
          <a:p>
            <a:r>
              <a:rPr lang="en-IN" sz="1100" dirty="0"/>
              <a:t>        </a:t>
            </a:r>
            <a:r>
              <a:rPr lang="en-IN" sz="1100" dirty="0" err="1"/>
              <a:t>profileButton.addActionListener</a:t>
            </a:r>
            <a:r>
              <a:rPr lang="en-IN" sz="1100" dirty="0"/>
              <a:t>(e -&gt; {</a:t>
            </a:r>
          </a:p>
          <a:p>
            <a:r>
              <a:rPr lang="en-IN" sz="1100" dirty="0"/>
              <a:t>            dispose();</a:t>
            </a:r>
          </a:p>
          <a:p>
            <a:r>
              <a:rPr lang="en-IN" sz="1100" dirty="0"/>
              <a:t>            // Create and show the Profile screen</a:t>
            </a:r>
          </a:p>
          <a:p>
            <a:r>
              <a:rPr lang="en-IN" sz="1100" dirty="0"/>
              <a:t>            Profile </a:t>
            </a:r>
            <a:r>
              <a:rPr lang="en-IN" sz="1100" dirty="0" err="1"/>
              <a:t>profilePage</a:t>
            </a:r>
            <a:r>
              <a:rPr lang="en-IN" sz="1100" dirty="0"/>
              <a:t> = new Profile();</a:t>
            </a:r>
          </a:p>
          <a:p>
            <a:r>
              <a:rPr lang="en-IN" sz="1100" dirty="0"/>
              <a:t>            </a:t>
            </a:r>
            <a:r>
              <a:rPr lang="en-IN" sz="1100" dirty="0" err="1"/>
              <a:t>profilePage.createAndShowGUI</a:t>
            </a:r>
            <a:r>
              <a:rPr lang="en-IN" sz="1100" dirty="0"/>
              <a:t>();</a:t>
            </a:r>
          </a:p>
          <a:p>
            <a:r>
              <a:rPr lang="en-IN" sz="1100" dirty="0"/>
              <a:t>        });</a:t>
            </a:r>
          </a:p>
          <a:p>
            <a:endParaRPr lang="en-IN" sz="1100" dirty="0"/>
          </a:p>
          <a:p>
            <a:r>
              <a:rPr lang="en-IN" sz="1100" dirty="0"/>
              <a:t>        </a:t>
            </a:r>
            <a:r>
              <a:rPr lang="en-IN" sz="1100" dirty="0" err="1"/>
              <a:t>editProfileButton.addActionListener</a:t>
            </a:r>
            <a:r>
              <a:rPr lang="en-IN" sz="1100" dirty="0"/>
              <a:t>(e -&gt; {</a:t>
            </a:r>
          </a:p>
          <a:p>
            <a:r>
              <a:rPr lang="en-IN" sz="1100" dirty="0"/>
              <a:t>            dispose();</a:t>
            </a:r>
          </a:p>
          <a:p>
            <a:r>
              <a:rPr lang="en-IN" sz="1100" dirty="0"/>
              <a:t>            new </a:t>
            </a:r>
            <a:r>
              <a:rPr lang="en-IN" sz="1100" dirty="0" err="1"/>
              <a:t>EditProfile</a:t>
            </a:r>
            <a:r>
              <a:rPr lang="en-IN" sz="1100" dirty="0"/>
              <a:t>();</a:t>
            </a:r>
          </a:p>
          <a:p>
            <a:r>
              <a:rPr lang="en-IN" sz="1100" dirty="0"/>
              <a:t>        });</a:t>
            </a:r>
          </a:p>
          <a:p>
            <a:endParaRPr lang="en-IN" sz="1100" dirty="0"/>
          </a:p>
          <a:p>
            <a:r>
              <a:rPr lang="en-IN" sz="1100" dirty="0"/>
              <a:t>        </a:t>
            </a:r>
            <a:r>
              <a:rPr lang="en-IN" sz="1100" dirty="0" err="1"/>
              <a:t>fetchUserDetails</a:t>
            </a:r>
            <a:r>
              <a:rPr lang="en-IN" sz="1100" dirty="0"/>
              <a:t>(); // Fetch user details from the database</a:t>
            </a:r>
          </a:p>
          <a:p>
            <a:endParaRPr lang="en-IN" sz="1100" dirty="0"/>
          </a:p>
          <a:p>
            <a:r>
              <a:rPr lang="en-IN" sz="1100" dirty="0"/>
              <a:t>        </a:t>
            </a:r>
            <a:r>
              <a:rPr lang="en-IN" sz="1100" dirty="0" err="1"/>
              <a:t>setVisible</a:t>
            </a:r>
            <a:r>
              <a:rPr lang="en-IN" sz="1100" dirty="0"/>
              <a:t>(true);</a:t>
            </a:r>
          </a:p>
          <a:p>
            <a:r>
              <a:rPr lang="en-IN" sz="1100" dirty="0"/>
              <a:t>    }</a:t>
            </a:r>
          </a:p>
          <a:p>
            <a:endParaRPr lang="en-IN" sz="1100" dirty="0"/>
          </a:p>
          <a:p>
            <a:r>
              <a:rPr lang="en-IN" sz="1100" dirty="0"/>
              <a:t>    private void </a:t>
            </a:r>
            <a:r>
              <a:rPr lang="en-IN" sz="1100" dirty="0" err="1"/>
              <a:t>fetchUserDetails</a:t>
            </a:r>
            <a:r>
              <a:rPr lang="en-IN" sz="1100" dirty="0"/>
              <a:t>() {</a:t>
            </a:r>
          </a:p>
          <a:p>
            <a:r>
              <a:rPr lang="en-IN" sz="1100" dirty="0"/>
              <a:t>        try {</a:t>
            </a:r>
          </a:p>
          <a:p>
            <a:r>
              <a:rPr lang="en-IN" sz="1100" dirty="0"/>
              <a:t>            Connection </a:t>
            </a:r>
            <a:r>
              <a:rPr lang="en-IN" sz="1100" dirty="0" err="1"/>
              <a:t>connection</a:t>
            </a:r>
            <a:r>
              <a:rPr lang="en-IN" sz="1100" dirty="0"/>
              <a:t> = </a:t>
            </a:r>
            <a:r>
              <a:rPr lang="en-IN" sz="1100" dirty="0" err="1"/>
              <a:t>DriverManager.getConnection</a:t>
            </a:r>
            <a:r>
              <a:rPr lang="en-IN" sz="1100" dirty="0"/>
              <a:t>(JDBC_URL, USERNAME, PASSWORD);</a:t>
            </a:r>
          </a:p>
          <a:p>
            <a:r>
              <a:rPr lang="en-IN" sz="1100" dirty="0"/>
              <a:t>            </a:t>
            </a:r>
            <a:r>
              <a:rPr lang="en-IN" sz="1100" dirty="0" err="1"/>
              <a:t>PreparedStatement</a:t>
            </a:r>
            <a:r>
              <a:rPr lang="en-IN" sz="1100" dirty="0"/>
              <a:t> </a:t>
            </a:r>
            <a:r>
              <a:rPr lang="en-IN" sz="1100" dirty="0" err="1"/>
              <a:t>preparedStatement</a:t>
            </a:r>
            <a:r>
              <a:rPr lang="en-IN" sz="1100" dirty="0"/>
              <a:t> = </a:t>
            </a:r>
            <a:r>
              <a:rPr lang="en-IN" sz="1100" dirty="0" err="1"/>
              <a:t>connection.prepareStatement</a:t>
            </a:r>
            <a:r>
              <a:rPr lang="en-IN" sz="1100" dirty="0"/>
              <a:t>("SELECT * FROM </a:t>
            </a:r>
            <a:r>
              <a:rPr lang="en-IN" sz="1100" dirty="0" err="1"/>
              <a:t>user_details</a:t>
            </a:r>
            <a:r>
              <a:rPr lang="en-IN" sz="1100" dirty="0"/>
              <a:t> WHERE </a:t>
            </a:r>
            <a:r>
              <a:rPr lang="en-IN" sz="1100" dirty="0" err="1"/>
              <a:t>isloggedin</a:t>
            </a:r>
            <a:r>
              <a:rPr lang="en-IN" sz="1100" dirty="0"/>
              <a:t> = 'Y'");</a:t>
            </a:r>
          </a:p>
          <a:p>
            <a:r>
              <a:rPr lang="en-IN" sz="1100" dirty="0"/>
              <a:t>            </a:t>
            </a:r>
            <a:r>
              <a:rPr lang="en-IN" sz="1100" dirty="0" err="1"/>
              <a:t>ResultSet</a:t>
            </a:r>
            <a:r>
              <a:rPr lang="en-IN" sz="1100" dirty="0"/>
              <a:t> </a:t>
            </a:r>
            <a:r>
              <a:rPr lang="en-IN" sz="1100" dirty="0" err="1"/>
              <a:t>resultSet</a:t>
            </a:r>
            <a:r>
              <a:rPr lang="en-IN" sz="1100" dirty="0"/>
              <a:t> = </a:t>
            </a:r>
            <a:r>
              <a:rPr lang="en-IN" sz="1100" dirty="0" err="1"/>
              <a:t>preparedStatement.executeQuery</a:t>
            </a:r>
            <a:r>
              <a:rPr lang="en-IN" sz="1100" dirty="0"/>
              <a:t>();</a:t>
            </a:r>
          </a:p>
          <a:p>
            <a:endParaRPr lang="en-IN" sz="1100" dirty="0"/>
          </a:p>
          <a:p>
            <a:r>
              <a:rPr lang="en-IN" sz="1100" dirty="0"/>
              <a:t>            if (</a:t>
            </a:r>
            <a:r>
              <a:rPr lang="en-IN" sz="1100" dirty="0" err="1"/>
              <a:t>resultSet.next</a:t>
            </a:r>
            <a:r>
              <a:rPr lang="en-IN" sz="1100" dirty="0"/>
              <a:t>()) {</a:t>
            </a:r>
          </a:p>
          <a:p>
            <a:r>
              <a:rPr lang="en-IN" sz="1100" dirty="0"/>
              <a:t>                String username = </a:t>
            </a:r>
            <a:r>
              <a:rPr lang="en-IN" sz="1100" dirty="0" err="1"/>
              <a:t>resultSet.getString</a:t>
            </a:r>
            <a:r>
              <a:rPr lang="en-IN" sz="1100" dirty="0"/>
              <a:t>("USERNAME");</a:t>
            </a:r>
          </a:p>
          <a:p>
            <a:r>
              <a:rPr lang="en-IN" sz="1100" dirty="0"/>
              <a:t>                String </a:t>
            </a:r>
            <a:r>
              <a:rPr lang="en-IN" sz="1100" dirty="0" err="1"/>
              <a:t>fullName</a:t>
            </a:r>
            <a:r>
              <a:rPr lang="en-IN" sz="1100" dirty="0"/>
              <a:t> = </a:t>
            </a:r>
            <a:r>
              <a:rPr lang="en-IN" sz="1100" dirty="0" err="1"/>
              <a:t>resultSet.getString</a:t>
            </a:r>
            <a:r>
              <a:rPr lang="en-IN" sz="1100" dirty="0"/>
              <a:t>("FULLNAME");</a:t>
            </a:r>
          </a:p>
          <a:p>
            <a:r>
              <a:rPr lang="en-IN" sz="1100" dirty="0"/>
              <a:t>                String phone = </a:t>
            </a:r>
            <a:r>
              <a:rPr lang="en-IN" sz="1100" dirty="0" err="1"/>
              <a:t>resultSet.getString</a:t>
            </a:r>
            <a:r>
              <a:rPr lang="en-IN" sz="1100" dirty="0"/>
              <a:t>("PHONE");</a:t>
            </a:r>
          </a:p>
          <a:p>
            <a:r>
              <a:rPr lang="en-IN" sz="1100" dirty="0"/>
              <a:t>                Date </a:t>
            </a:r>
            <a:r>
              <a:rPr lang="en-IN" sz="1100" dirty="0" err="1"/>
              <a:t>lastLogin</a:t>
            </a:r>
            <a:r>
              <a:rPr lang="en-IN" sz="1100" dirty="0"/>
              <a:t> = </a:t>
            </a:r>
            <a:r>
              <a:rPr lang="en-IN" sz="1100" dirty="0" err="1"/>
              <a:t>resultSet.getDate</a:t>
            </a:r>
            <a:r>
              <a:rPr lang="en-IN" sz="1100" dirty="0"/>
              <a:t>("LAST_LOGIN");</a:t>
            </a:r>
          </a:p>
        </p:txBody>
      </p:sp>
    </p:spTree>
    <p:extLst>
      <p:ext uri="{BB962C8B-B14F-4D97-AF65-F5344CB8AC3E}">
        <p14:creationId xmlns:p14="http://schemas.microsoft.com/office/powerpoint/2010/main" val="1599935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B7503A-1A21-0D37-9226-7F29EAF137A7}"/>
              </a:ext>
            </a:extLst>
          </p:cNvPr>
          <p:cNvSpPr txBox="1"/>
          <p:nvPr/>
        </p:nvSpPr>
        <p:spPr>
          <a:xfrm>
            <a:off x="196850" y="323850"/>
            <a:ext cx="7664450" cy="6801862"/>
          </a:xfrm>
          <a:prstGeom prst="rect">
            <a:avLst/>
          </a:prstGeom>
          <a:noFill/>
        </p:spPr>
        <p:txBody>
          <a:bodyPr wrap="square">
            <a:spAutoFit/>
          </a:bodyPr>
          <a:lstStyle/>
          <a:p>
            <a:r>
              <a:rPr lang="en-IN" dirty="0"/>
              <a:t> </a:t>
            </a:r>
            <a:r>
              <a:rPr lang="en-IN" sz="1100" dirty="0" err="1"/>
              <a:t>usernameValueLabel.setText</a:t>
            </a:r>
            <a:r>
              <a:rPr lang="en-IN" sz="1100" dirty="0"/>
              <a:t>(username);</a:t>
            </a:r>
          </a:p>
          <a:p>
            <a:r>
              <a:rPr lang="en-IN" sz="1100" dirty="0"/>
              <a:t>                </a:t>
            </a:r>
            <a:r>
              <a:rPr lang="en-IN" sz="1100" dirty="0" err="1"/>
              <a:t>fullNameValueLabel.setText</a:t>
            </a:r>
            <a:r>
              <a:rPr lang="en-IN" sz="1100" dirty="0"/>
              <a:t>(</a:t>
            </a:r>
            <a:r>
              <a:rPr lang="en-IN" sz="1100" dirty="0" err="1"/>
              <a:t>fullName</a:t>
            </a:r>
            <a:r>
              <a:rPr lang="en-IN" sz="1100" dirty="0"/>
              <a:t>);</a:t>
            </a:r>
          </a:p>
          <a:p>
            <a:r>
              <a:rPr lang="en-IN" sz="1100" dirty="0"/>
              <a:t>                </a:t>
            </a:r>
            <a:r>
              <a:rPr lang="en-IN" sz="1100" dirty="0" err="1"/>
              <a:t>phoneValueLabel.setText</a:t>
            </a:r>
            <a:r>
              <a:rPr lang="en-IN" sz="1100" dirty="0"/>
              <a:t>(phone);</a:t>
            </a:r>
          </a:p>
          <a:p>
            <a:r>
              <a:rPr lang="en-IN" sz="1100" dirty="0"/>
              <a:t>                </a:t>
            </a:r>
            <a:r>
              <a:rPr lang="en-IN" sz="1100" dirty="0" err="1"/>
              <a:t>lastLoginValueLabel.setText</a:t>
            </a:r>
            <a:r>
              <a:rPr lang="en-IN" sz="1100" dirty="0"/>
              <a:t>(</a:t>
            </a:r>
            <a:r>
              <a:rPr lang="en-IN" sz="1100" dirty="0" err="1"/>
              <a:t>lastLogin.toString</a:t>
            </a:r>
            <a:r>
              <a:rPr lang="en-IN" sz="1100" dirty="0"/>
              <a:t>());</a:t>
            </a:r>
          </a:p>
          <a:p>
            <a:r>
              <a:rPr lang="en-IN" sz="1100" dirty="0"/>
              <a:t>            } else {</a:t>
            </a:r>
          </a:p>
          <a:p>
            <a:r>
              <a:rPr lang="en-IN" sz="1100" dirty="0"/>
              <a:t>                </a:t>
            </a:r>
            <a:r>
              <a:rPr lang="en-IN" sz="1100" dirty="0" err="1"/>
              <a:t>JOptionPane.showMessageDialog</a:t>
            </a:r>
            <a:r>
              <a:rPr lang="en-IN" sz="1100" dirty="0"/>
              <a:t>(this, "User details not found!");</a:t>
            </a:r>
          </a:p>
          <a:p>
            <a:r>
              <a:rPr lang="en-IN" sz="1100" dirty="0"/>
              <a:t>            }</a:t>
            </a:r>
          </a:p>
          <a:p>
            <a:endParaRPr lang="en-IN" sz="1100" dirty="0"/>
          </a:p>
          <a:p>
            <a:r>
              <a:rPr lang="en-IN" sz="1100" dirty="0"/>
              <a:t>            </a:t>
            </a:r>
            <a:r>
              <a:rPr lang="en-IN" sz="1100" dirty="0" err="1"/>
              <a:t>resultSet.close</a:t>
            </a:r>
            <a:r>
              <a:rPr lang="en-IN" sz="1100" dirty="0"/>
              <a:t>();</a:t>
            </a:r>
          </a:p>
          <a:p>
            <a:r>
              <a:rPr lang="en-IN" sz="1100" dirty="0"/>
              <a:t>            </a:t>
            </a:r>
            <a:r>
              <a:rPr lang="en-IN" sz="1100" dirty="0" err="1"/>
              <a:t>preparedStatement.close</a:t>
            </a:r>
            <a:r>
              <a:rPr lang="en-IN" sz="1100" dirty="0"/>
              <a:t>();</a:t>
            </a:r>
          </a:p>
          <a:p>
            <a:r>
              <a:rPr lang="en-IN" sz="1100" dirty="0"/>
              <a:t>            </a:t>
            </a:r>
            <a:r>
              <a:rPr lang="en-IN" sz="1100" dirty="0" err="1"/>
              <a:t>connection.close</a:t>
            </a:r>
            <a:r>
              <a:rPr lang="en-IN" sz="1100" dirty="0"/>
              <a:t>();</a:t>
            </a:r>
          </a:p>
          <a:p>
            <a:r>
              <a:rPr lang="en-IN" sz="1100" dirty="0"/>
              <a:t>        } catch (</a:t>
            </a:r>
            <a:r>
              <a:rPr lang="en-IN" sz="1100" dirty="0" err="1"/>
              <a:t>SQLException</a:t>
            </a:r>
            <a:r>
              <a:rPr lang="en-IN" sz="1100" dirty="0"/>
              <a:t> e) {</a:t>
            </a:r>
          </a:p>
          <a:p>
            <a:r>
              <a:rPr lang="en-IN" sz="1100" dirty="0"/>
              <a:t>            </a:t>
            </a:r>
            <a:r>
              <a:rPr lang="en-IN" sz="1100" dirty="0" err="1"/>
              <a:t>e.printStackTrace</a:t>
            </a:r>
            <a:r>
              <a:rPr lang="en-IN" sz="1100" dirty="0"/>
              <a:t>();</a:t>
            </a:r>
          </a:p>
          <a:p>
            <a:r>
              <a:rPr lang="en-IN" sz="1100" dirty="0"/>
              <a:t>            </a:t>
            </a:r>
            <a:r>
              <a:rPr lang="en-IN" sz="1100" dirty="0" err="1"/>
              <a:t>JOptionPane.showMessageDialog</a:t>
            </a:r>
            <a:r>
              <a:rPr lang="en-IN" sz="1100" dirty="0"/>
              <a:t>(this, "Failed to fetch user details from the database!");</a:t>
            </a:r>
          </a:p>
          <a:p>
            <a:r>
              <a:rPr lang="en-IN" sz="1100" dirty="0"/>
              <a:t>        }</a:t>
            </a:r>
          </a:p>
          <a:p>
            <a:r>
              <a:rPr lang="en-IN" sz="1100" dirty="0"/>
              <a:t>    }</a:t>
            </a:r>
          </a:p>
          <a:p>
            <a:endParaRPr lang="en-IN" sz="1100" dirty="0"/>
          </a:p>
          <a:p>
            <a:r>
              <a:rPr lang="en-IN" sz="1100" dirty="0"/>
              <a:t>    private static class </a:t>
            </a:r>
            <a:r>
              <a:rPr lang="en-IN" sz="1100" dirty="0" err="1"/>
              <a:t>ButtonHoverListener</a:t>
            </a:r>
            <a:r>
              <a:rPr lang="en-IN" sz="1100" dirty="0"/>
              <a:t> extends </a:t>
            </a:r>
            <a:r>
              <a:rPr lang="en-IN" sz="1100" dirty="0" err="1"/>
              <a:t>MouseAdapter</a:t>
            </a:r>
            <a:r>
              <a:rPr lang="en-IN" sz="1100" dirty="0"/>
              <a:t> {</a:t>
            </a:r>
          </a:p>
          <a:p>
            <a:r>
              <a:rPr lang="en-IN" sz="1100" dirty="0"/>
              <a:t>        private final </a:t>
            </a:r>
            <a:r>
              <a:rPr lang="en-IN" sz="1100" dirty="0" err="1"/>
              <a:t>JButton</a:t>
            </a:r>
            <a:r>
              <a:rPr lang="en-IN" sz="1100" dirty="0"/>
              <a:t> button;</a:t>
            </a:r>
          </a:p>
          <a:p>
            <a:r>
              <a:rPr lang="en-IN" sz="1100" dirty="0"/>
              <a:t>        private final </a:t>
            </a:r>
            <a:r>
              <a:rPr lang="en-IN" sz="1100" dirty="0" err="1"/>
              <a:t>Color</a:t>
            </a:r>
            <a:r>
              <a:rPr lang="en-IN" sz="1100" dirty="0"/>
              <a:t> </a:t>
            </a:r>
            <a:r>
              <a:rPr lang="en-IN" sz="1100" dirty="0" err="1"/>
              <a:t>originalColor</a:t>
            </a:r>
            <a:r>
              <a:rPr lang="en-IN" sz="1100" dirty="0"/>
              <a:t>;</a:t>
            </a:r>
          </a:p>
          <a:p>
            <a:r>
              <a:rPr lang="en-IN" sz="1100" dirty="0"/>
              <a:t>        private final </a:t>
            </a:r>
            <a:r>
              <a:rPr lang="en-IN" sz="1100" dirty="0" err="1"/>
              <a:t>Color</a:t>
            </a:r>
            <a:r>
              <a:rPr lang="en-IN" sz="1100" dirty="0"/>
              <a:t> </a:t>
            </a:r>
            <a:r>
              <a:rPr lang="en-IN" sz="1100" dirty="0" err="1"/>
              <a:t>hoverColor</a:t>
            </a:r>
            <a:r>
              <a:rPr lang="en-IN" sz="1100" dirty="0"/>
              <a:t>;</a:t>
            </a:r>
          </a:p>
          <a:p>
            <a:endParaRPr lang="en-IN" sz="1100" dirty="0"/>
          </a:p>
          <a:p>
            <a:r>
              <a:rPr lang="en-IN" sz="1100" dirty="0"/>
              <a:t>        public </a:t>
            </a:r>
            <a:r>
              <a:rPr lang="en-IN" sz="1100" dirty="0" err="1"/>
              <a:t>ButtonHoverListener</a:t>
            </a:r>
            <a:r>
              <a:rPr lang="en-IN" sz="1100" dirty="0"/>
              <a:t>(</a:t>
            </a:r>
            <a:r>
              <a:rPr lang="en-IN" sz="1100" dirty="0" err="1"/>
              <a:t>JButton</a:t>
            </a:r>
            <a:r>
              <a:rPr lang="en-IN" sz="1100" dirty="0"/>
              <a:t> button, </a:t>
            </a:r>
            <a:r>
              <a:rPr lang="en-IN" sz="1100" dirty="0" err="1"/>
              <a:t>Color</a:t>
            </a:r>
            <a:r>
              <a:rPr lang="en-IN" sz="1100" dirty="0"/>
              <a:t> </a:t>
            </a:r>
            <a:r>
              <a:rPr lang="en-IN" sz="1100" dirty="0" err="1"/>
              <a:t>originalColor</a:t>
            </a:r>
            <a:r>
              <a:rPr lang="en-IN" sz="1100" dirty="0"/>
              <a:t>, </a:t>
            </a:r>
            <a:r>
              <a:rPr lang="en-IN" sz="1100" dirty="0" err="1"/>
              <a:t>Color</a:t>
            </a:r>
            <a:r>
              <a:rPr lang="en-IN" sz="1100" dirty="0"/>
              <a:t> </a:t>
            </a:r>
            <a:r>
              <a:rPr lang="en-IN" sz="1100" dirty="0" err="1"/>
              <a:t>hoverColor</a:t>
            </a:r>
            <a:r>
              <a:rPr lang="en-IN" sz="1100" dirty="0"/>
              <a:t>) {</a:t>
            </a:r>
          </a:p>
          <a:p>
            <a:r>
              <a:rPr lang="en-IN" sz="1100" dirty="0"/>
              <a:t>            </a:t>
            </a:r>
            <a:r>
              <a:rPr lang="en-IN" sz="1100" dirty="0" err="1"/>
              <a:t>this.button</a:t>
            </a:r>
            <a:r>
              <a:rPr lang="en-IN" sz="1100" dirty="0"/>
              <a:t> = button;</a:t>
            </a:r>
          </a:p>
          <a:p>
            <a:r>
              <a:rPr lang="en-IN" sz="1100" dirty="0"/>
              <a:t>            </a:t>
            </a:r>
            <a:r>
              <a:rPr lang="en-IN" sz="1100" dirty="0" err="1"/>
              <a:t>this.originalColor</a:t>
            </a:r>
            <a:r>
              <a:rPr lang="en-IN" sz="1100" dirty="0"/>
              <a:t> = </a:t>
            </a:r>
            <a:r>
              <a:rPr lang="en-IN" sz="1100" dirty="0" err="1"/>
              <a:t>originalColor</a:t>
            </a:r>
            <a:r>
              <a:rPr lang="en-IN" sz="1100" dirty="0"/>
              <a:t>;</a:t>
            </a:r>
          </a:p>
          <a:p>
            <a:r>
              <a:rPr lang="en-IN" sz="1100" dirty="0"/>
              <a:t>            </a:t>
            </a:r>
            <a:r>
              <a:rPr lang="en-IN" sz="1100" dirty="0" err="1"/>
              <a:t>this.hoverColor</a:t>
            </a:r>
            <a:r>
              <a:rPr lang="en-IN" sz="1100" dirty="0"/>
              <a:t> = </a:t>
            </a:r>
            <a:r>
              <a:rPr lang="en-IN" sz="1100" dirty="0" err="1"/>
              <a:t>hoverColor</a:t>
            </a:r>
            <a:r>
              <a:rPr lang="en-IN" sz="1100" dirty="0"/>
              <a:t>;</a:t>
            </a:r>
          </a:p>
          <a:p>
            <a:r>
              <a:rPr lang="en-IN" sz="1100" dirty="0"/>
              <a:t>        }</a:t>
            </a:r>
          </a:p>
          <a:p>
            <a:endParaRPr lang="en-IN" sz="1100" dirty="0"/>
          </a:p>
          <a:p>
            <a:r>
              <a:rPr lang="en-IN" sz="1100" dirty="0"/>
              <a:t>        @Override</a:t>
            </a:r>
          </a:p>
          <a:p>
            <a:r>
              <a:rPr lang="en-IN" sz="1100" dirty="0"/>
              <a:t>        public void </a:t>
            </a:r>
            <a:r>
              <a:rPr lang="en-IN" sz="1100" dirty="0" err="1"/>
              <a:t>mouseEntered</a:t>
            </a:r>
            <a:r>
              <a:rPr lang="en-IN" sz="1100" dirty="0"/>
              <a:t>(</a:t>
            </a:r>
            <a:r>
              <a:rPr lang="en-IN" sz="1100" dirty="0" err="1"/>
              <a:t>MouseEvent</a:t>
            </a:r>
            <a:r>
              <a:rPr lang="en-IN" sz="1100" dirty="0"/>
              <a:t> e) {</a:t>
            </a:r>
          </a:p>
          <a:p>
            <a:r>
              <a:rPr lang="en-IN" sz="1100" dirty="0"/>
              <a:t>            </a:t>
            </a:r>
            <a:r>
              <a:rPr lang="en-IN" sz="1100" dirty="0" err="1"/>
              <a:t>button.setBackground</a:t>
            </a:r>
            <a:r>
              <a:rPr lang="en-IN" sz="1100" dirty="0"/>
              <a:t>(</a:t>
            </a:r>
            <a:r>
              <a:rPr lang="en-IN" sz="1100" dirty="0" err="1"/>
              <a:t>hoverColor</a:t>
            </a:r>
            <a:r>
              <a:rPr lang="en-IN" sz="1100" dirty="0"/>
              <a:t>);</a:t>
            </a:r>
          </a:p>
          <a:p>
            <a:r>
              <a:rPr lang="en-IN" sz="1100" dirty="0"/>
              <a:t>        }</a:t>
            </a:r>
          </a:p>
          <a:p>
            <a:endParaRPr lang="en-IN" sz="1100" dirty="0"/>
          </a:p>
          <a:p>
            <a:r>
              <a:rPr lang="en-IN" sz="1100" dirty="0"/>
              <a:t>        @Override</a:t>
            </a:r>
          </a:p>
          <a:p>
            <a:r>
              <a:rPr lang="en-IN" sz="1100" dirty="0"/>
              <a:t>        public void </a:t>
            </a:r>
            <a:r>
              <a:rPr lang="en-IN" sz="1100" dirty="0" err="1"/>
              <a:t>mouseExited</a:t>
            </a:r>
            <a:r>
              <a:rPr lang="en-IN" sz="1100" dirty="0"/>
              <a:t>(</a:t>
            </a:r>
            <a:r>
              <a:rPr lang="en-IN" sz="1100" dirty="0" err="1"/>
              <a:t>MouseEvent</a:t>
            </a:r>
            <a:r>
              <a:rPr lang="en-IN" sz="1100" dirty="0"/>
              <a:t> e) {</a:t>
            </a:r>
          </a:p>
          <a:p>
            <a:r>
              <a:rPr lang="en-IN" sz="1100" dirty="0"/>
              <a:t>            </a:t>
            </a:r>
            <a:r>
              <a:rPr lang="en-IN" sz="1100" dirty="0" err="1"/>
              <a:t>button.setBackground</a:t>
            </a:r>
            <a:r>
              <a:rPr lang="en-IN" sz="1100" dirty="0"/>
              <a:t>(</a:t>
            </a:r>
            <a:r>
              <a:rPr lang="en-IN" sz="1100" dirty="0" err="1"/>
              <a:t>originalColor</a:t>
            </a:r>
            <a:r>
              <a:rPr lang="en-IN" sz="1100" dirty="0"/>
              <a:t>);</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298437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27733" y="1055877"/>
            <a:ext cx="1600835"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ER</a:t>
            </a:r>
            <a:r>
              <a:rPr sz="1600" b="1" spc="-35" dirty="0">
                <a:latin typeface="Times New Roman"/>
                <a:cs typeface="Times New Roman"/>
              </a:rPr>
              <a:t> </a:t>
            </a:r>
            <a:r>
              <a:rPr sz="1600" b="1" spc="-5" dirty="0">
                <a:latin typeface="Times New Roman"/>
                <a:cs typeface="Times New Roman"/>
              </a:rPr>
              <a:t>DIAGRAM</a:t>
            </a:r>
            <a:endParaRPr sz="1600" dirty="0">
              <a:latin typeface="Times New Roman"/>
              <a:cs typeface="Times New Roman"/>
            </a:endParaRPr>
          </a:p>
        </p:txBody>
      </p:sp>
      <p:sp>
        <p:nvSpPr>
          <p:cNvPr id="4" name="object 4"/>
          <p:cNvSpPr txBox="1"/>
          <p:nvPr/>
        </p:nvSpPr>
        <p:spPr>
          <a:xfrm>
            <a:off x="3909440" y="10189032"/>
            <a:ext cx="500380" cy="203835"/>
          </a:xfrm>
          <a:prstGeom prst="rect">
            <a:avLst/>
          </a:prstGeom>
        </p:spPr>
        <p:txBody>
          <a:bodyPr vert="horz" wrap="square" lIns="0" tIns="0" rIns="0" bIns="0" rtlCol="0">
            <a:spAutoFit/>
          </a:bodyPr>
          <a:lstStyle/>
          <a:p>
            <a:pPr marL="12700">
              <a:lnSpc>
                <a:spcPts val="1435"/>
              </a:lnSpc>
            </a:pPr>
            <a:r>
              <a:rPr sz="1400" dirty="0">
                <a:latin typeface="Calibri Light"/>
                <a:cs typeface="Calibri Light"/>
              </a:rPr>
              <a:t>~</a:t>
            </a:r>
            <a:r>
              <a:rPr sz="1400" spc="-40" dirty="0">
                <a:latin typeface="Calibri Light"/>
                <a:cs typeface="Calibri Light"/>
              </a:rPr>
              <a:t> </a:t>
            </a:r>
            <a:r>
              <a:rPr sz="1400" dirty="0">
                <a:latin typeface="Calibri Light"/>
                <a:cs typeface="Calibri Light"/>
              </a:rPr>
              <a:t>5</a:t>
            </a:r>
            <a:r>
              <a:rPr sz="1400" spc="-40" dirty="0">
                <a:latin typeface="Calibri Light"/>
                <a:cs typeface="Calibri Light"/>
              </a:rPr>
              <a:t> </a:t>
            </a:r>
            <a:r>
              <a:rPr sz="1400" dirty="0">
                <a:latin typeface="Calibri Light"/>
                <a:cs typeface="Calibri Light"/>
              </a:rPr>
              <a:t>~</a:t>
            </a:r>
            <a:endParaRPr sz="1400">
              <a:latin typeface="Calibri Light"/>
              <a:cs typeface="Calibri Light"/>
            </a:endParaRPr>
          </a:p>
        </p:txBody>
      </p:sp>
      <p:pic>
        <p:nvPicPr>
          <p:cNvPr id="6" name="Picture 5">
            <a:extLst>
              <a:ext uri="{FF2B5EF4-FFF2-40B4-BE49-F238E27FC236}">
                <a16:creationId xmlns:a16="http://schemas.microsoft.com/office/drawing/2014/main" id="{3B6BF83E-8D4C-A89A-50FD-E1CBE5442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50" y="2609850"/>
            <a:ext cx="6781800" cy="447200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FD26A-3C6B-18C2-5A53-218AD49AD9FB}"/>
              </a:ext>
            </a:extLst>
          </p:cNvPr>
          <p:cNvSpPr txBox="1"/>
          <p:nvPr/>
        </p:nvSpPr>
        <p:spPr>
          <a:xfrm flipH="1">
            <a:off x="2711450" y="247650"/>
            <a:ext cx="2133600" cy="369332"/>
          </a:xfrm>
          <a:prstGeom prst="rect">
            <a:avLst/>
          </a:prstGeom>
          <a:noFill/>
        </p:spPr>
        <p:txBody>
          <a:bodyPr wrap="square" rtlCol="0">
            <a:spAutoFit/>
          </a:bodyPr>
          <a:lstStyle/>
          <a:p>
            <a:r>
              <a:rPr lang="en-IN" dirty="0"/>
              <a:t>CODE FOR SEARCH :</a:t>
            </a:r>
          </a:p>
        </p:txBody>
      </p:sp>
      <p:sp>
        <p:nvSpPr>
          <p:cNvPr id="4" name="TextBox 3">
            <a:extLst>
              <a:ext uri="{FF2B5EF4-FFF2-40B4-BE49-F238E27FC236}">
                <a16:creationId xmlns:a16="http://schemas.microsoft.com/office/drawing/2014/main" id="{3FC8AD45-6F76-18F8-62F1-985415102F80}"/>
              </a:ext>
            </a:extLst>
          </p:cNvPr>
          <p:cNvSpPr txBox="1"/>
          <p:nvPr/>
        </p:nvSpPr>
        <p:spPr>
          <a:xfrm>
            <a:off x="25400" y="432316"/>
            <a:ext cx="7556500" cy="10248960"/>
          </a:xfrm>
          <a:prstGeom prst="rect">
            <a:avLst/>
          </a:prstGeom>
          <a:noFill/>
        </p:spPr>
        <p:txBody>
          <a:bodyPr wrap="square">
            <a:spAutoFit/>
          </a:bodyPr>
          <a:lstStyle/>
          <a:p>
            <a:r>
              <a:rPr lang="en-IN" sz="1100" dirty="0"/>
              <a:t>import </a:t>
            </a:r>
            <a:r>
              <a:rPr lang="en-IN" sz="1100" dirty="0" err="1"/>
              <a:t>javax.swing</a:t>
            </a:r>
            <a:r>
              <a:rPr lang="en-IN" sz="1100" dirty="0"/>
              <a:t>.*;</a:t>
            </a:r>
          </a:p>
          <a:p>
            <a:r>
              <a:rPr lang="en-IN" sz="1100" dirty="0"/>
              <a:t>import </a:t>
            </a:r>
            <a:r>
              <a:rPr lang="en-IN" sz="1100" dirty="0" err="1"/>
              <a:t>java.awt</a:t>
            </a:r>
            <a:r>
              <a:rPr lang="en-IN" sz="1100" dirty="0"/>
              <a:t>.*;</a:t>
            </a:r>
          </a:p>
          <a:p>
            <a:r>
              <a:rPr lang="en-IN" sz="1100" dirty="0"/>
              <a:t>import </a:t>
            </a:r>
            <a:r>
              <a:rPr lang="en-IN" sz="1100" dirty="0" err="1"/>
              <a:t>java.awt.event.MouseAdapter</a:t>
            </a:r>
            <a:r>
              <a:rPr lang="en-IN" sz="1100" dirty="0"/>
              <a:t>;</a:t>
            </a:r>
          </a:p>
          <a:p>
            <a:r>
              <a:rPr lang="en-IN" sz="1100" dirty="0"/>
              <a:t>import </a:t>
            </a:r>
            <a:r>
              <a:rPr lang="en-IN" sz="1100" dirty="0" err="1"/>
              <a:t>java.awt.event.MouseEvent</a:t>
            </a:r>
            <a:r>
              <a:rPr lang="en-IN" sz="1100" dirty="0"/>
              <a:t>;</a:t>
            </a:r>
          </a:p>
          <a:p>
            <a:r>
              <a:rPr lang="en-IN" sz="1100" dirty="0"/>
              <a:t>import </a:t>
            </a:r>
            <a:r>
              <a:rPr lang="en-IN" sz="1100" dirty="0" err="1"/>
              <a:t>java.sql</a:t>
            </a:r>
            <a:r>
              <a:rPr lang="en-IN" sz="1100" dirty="0"/>
              <a:t>.*;</a:t>
            </a:r>
          </a:p>
          <a:p>
            <a:endParaRPr lang="en-IN" sz="1100" dirty="0"/>
          </a:p>
          <a:p>
            <a:r>
              <a:rPr lang="en-IN" sz="1100" dirty="0"/>
              <a:t>public class </a:t>
            </a:r>
            <a:r>
              <a:rPr lang="en-IN" sz="1100" dirty="0" err="1"/>
              <a:t>SearchReview</a:t>
            </a:r>
            <a:r>
              <a:rPr lang="en-IN" sz="1100" dirty="0"/>
              <a:t> extends </a:t>
            </a:r>
            <a:r>
              <a:rPr lang="en-IN" sz="1100" dirty="0" err="1"/>
              <a:t>JFrame</a:t>
            </a:r>
            <a:r>
              <a:rPr lang="en-IN" sz="1100" dirty="0"/>
              <a:t> {</a:t>
            </a:r>
          </a:p>
          <a:p>
            <a:endParaRPr lang="en-IN" sz="1100" dirty="0"/>
          </a:p>
          <a:p>
            <a:r>
              <a:rPr lang="en-IN" sz="1100" dirty="0"/>
              <a:t>    private </a:t>
            </a:r>
            <a:r>
              <a:rPr lang="en-IN" sz="1100" dirty="0" err="1"/>
              <a:t>JButton</a:t>
            </a:r>
            <a:r>
              <a:rPr lang="en-IN" sz="1100" dirty="0"/>
              <a:t> </a:t>
            </a:r>
            <a:r>
              <a:rPr lang="en-IN" sz="1100" dirty="0" err="1"/>
              <a:t>homeButton</a:t>
            </a:r>
            <a:r>
              <a:rPr lang="en-IN" sz="1100" dirty="0"/>
              <a:t>;</a:t>
            </a:r>
          </a:p>
          <a:p>
            <a:r>
              <a:rPr lang="en-IN" sz="1100" dirty="0"/>
              <a:t>    private </a:t>
            </a:r>
            <a:r>
              <a:rPr lang="en-IN" sz="1100" dirty="0" err="1"/>
              <a:t>JButton</a:t>
            </a:r>
            <a:r>
              <a:rPr lang="en-IN" sz="1100" dirty="0"/>
              <a:t> </a:t>
            </a:r>
            <a:r>
              <a:rPr lang="en-IN" sz="1100" dirty="0" err="1"/>
              <a:t>reviewButton</a:t>
            </a:r>
            <a:r>
              <a:rPr lang="en-IN" sz="1100" dirty="0"/>
              <a:t>;</a:t>
            </a:r>
          </a:p>
          <a:p>
            <a:r>
              <a:rPr lang="en-IN" sz="1100" dirty="0"/>
              <a:t>    private </a:t>
            </a:r>
            <a:r>
              <a:rPr lang="en-IN" sz="1100" dirty="0" err="1"/>
              <a:t>JButton</a:t>
            </a:r>
            <a:r>
              <a:rPr lang="en-IN" sz="1100" dirty="0"/>
              <a:t> </a:t>
            </a:r>
            <a:r>
              <a:rPr lang="en-IN" sz="1100" dirty="0" err="1"/>
              <a:t>profileButton</a:t>
            </a:r>
            <a:r>
              <a:rPr lang="en-IN" sz="1100" dirty="0"/>
              <a:t>;</a:t>
            </a:r>
          </a:p>
          <a:p>
            <a:r>
              <a:rPr lang="en-IN" sz="1100" dirty="0"/>
              <a:t>    private </a:t>
            </a:r>
            <a:r>
              <a:rPr lang="en-IN" sz="1100" dirty="0" err="1"/>
              <a:t>JButton</a:t>
            </a:r>
            <a:r>
              <a:rPr lang="en-IN" sz="1100" dirty="0"/>
              <a:t> </a:t>
            </a:r>
            <a:r>
              <a:rPr lang="en-IN" sz="1100" dirty="0" err="1"/>
              <a:t>logoutButton</a:t>
            </a:r>
            <a:r>
              <a:rPr lang="en-IN" sz="1100" dirty="0"/>
              <a:t>;</a:t>
            </a:r>
          </a:p>
          <a:p>
            <a:r>
              <a:rPr lang="en-IN" sz="1100" dirty="0"/>
              <a:t>    private </a:t>
            </a:r>
            <a:r>
              <a:rPr lang="en-IN" sz="1100" dirty="0" err="1"/>
              <a:t>JButton</a:t>
            </a:r>
            <a:r>
              <a:rPr lang="en-IN" sz="1100" dirty="0"/>
              <a:t> </a:t>
            </a:r>
            <a:r>
              <a:rPr lang="en-IN" sz="1100" dirty="0" err="1"/>
              <a:t>exitButton</a:t>
            </a:r>
            <a:r>
              <a:rPr lang="en-IN" sz="1100" dirty="0"/>
              <a:t>;</a:t>
            </a:r>
          </a:p>
          <a:p>
            <a:r>
              <a:rPr lang="en-IN" sz="1100" dirty="0"/>
              <a:t>    private </a:t>
            </a:r>
            <a:r>
              <a:rPr lang="en-IN" sz="1100" dirty="0" err="1"/>
              <a:t>JButton</a:t>
            </a:r>
            <a:r>
              <a:rPr lang="en-IN" sz="1100" dirty="0"/>
              <a:t> </a:t>
            </a:r>
            <a:r>
              <a:rPr lang="en-IN" sz="1100" dirty="0" err="1"/>
              <a:t>submitButton</a:t>
            </a:r>
            <a:r>
              <a:rPr lang="en-IN" sz="1100" dirty="0"/>
              <a:t>;</a:t>
            </a:r>
          </a:p>
          <a:p>
            <a:r>
              <a:rPr lang="en-IN" sz="1100" dirty="0"/>
              <a:t>    private </a:t>
            </a:r>
            <a:r>
              <a:rPr lang="en-IN" sz="1100" dirty="0" err="1"/>
              <a:t>JButton</a:t>
            </a:r>
            <a:r>
              <a:rPr lang="en-IN" sz="1100" dirty="0"/>
              <a:t> </a:t>
            </a:r>
            <a:r>
              <a:rPr lang="en-IN" sz="1100" dirty="0" err="1"/>
              <a:t>backButton</a:t>
            </a:r>
            <a:r>
              <a:rPr lang="en-IN" sz="1100" dirty="0"/>
              <a:t>;</a:t>
            </a:r>
          </a:p>
          <a:p>
            <a:r>
              <a:rPr lang="en-IN" sz="1100" dirty="0"/>
              <a:t>    private </a:t>
            </a:r>
            <a:r>
              <a:rPr lang="en-IN" sz="1100" dirty="0" err="1"/>
              <a:t>JTextField</a:t>
            </a:r>
            <a:r>
              <a:rPr lang="en-IN" sz="1100" dirty="0"/>
              <a:t> </a:t>
            </a:r>
            <a:r>
              <a:rPr lang="en-IN" sz="1100" dirty="0" err="1"/>
              <a:t>drugNameTextField</a:t>
            </a:r>
            <a:r>
              <a:rPr lang="en-IN" sz="1100" dirty="0"/>
              <a:t>;</a:t>
            </a:r>
          </a:p>
          <a:p>
            <a:r>
              <a:rPr lang="en-IN" sz="1100" dirty="0"/>
              <a:t>    private </a:t>
            </a:r>
            <a:r>
              <a:rPr lang="en-IN" sz="1100" dirty="0" err="1"/>
              <a:t>JTextArea</a:t>
            </a:r>
            <a:r>
              <a:rPr lang="en-IN" sz="1100" dirty="0"/>
              <a:t> </a:t>
            </a:r>
            <a:r>
              <a:rPr lang="en-IN" sz="1100" dirty="0" err="1"/>
              <a:t>resultTextArea</a:t>
            </a:r>
            <a:r>
              <a:rPr lang="en-IN" sz="1100" dirty="0"/>
              <a:t>;</a:t>
            </a:r>
          </a:p>
          <a:p>
            <a:r>
              <a:rPr lang="en-IN" sz="1100" dirty="0"/>
              <a:t>    private </a:t>
            </a:r>
            <a:r>
              <a:rPr lang="en-IN" sz="1100" dirty="0" err="1"/>
              <a:t>JScrollPane</a:t>
            </a:r>
            <a:r>
              <a:rPr lang="en-IN" sz="1100" dirty="0"/>
              <a:t> </a:t>
            </a:r>
            <a:r>
              <a:rPr lang="en-IN" sz="1100" dirty="0" err="1"/>
              <a:t>resultScrollPane</a:t>
            </a:r>
            <a:r>
              <a:rPr lang="en-IN" sz="1100" dirty="0"/>
              <a:t>;</a:t>
            </a:r>
          </a:p>
          <a:p>
            <a:endParaRPr lang="en-IN" sz="1100" dirty="0"/>
          </a:p>
          <a:p>
            <a:r>
              <a:rPr lang="en-IN" sz="1100" dirty="0"/>
              <a:t>    public static void main(String[] </a:t>
            </a:r>
            <a:r>
              <a:rPr lang="en-IN" sz="1100" dirty="0" err="1"/>
              <a:t>args</a:t>
            </a:r>
            <a:r>
              <a:rPr lang="en-IN" sz="1100" dirty="0"/>
              <a:t>) {</a:t>
            </a:r>
          </a:p>
          <a:p>
            <a:r>
              <a:rPr lang="en-IN" sz="1100" dirty="0"/>
              <a:t>        </a:t>
            </a:r>
            <a:r>
              <a:rPr lang="en-IN" sz="1100" dirty="0" err="1"/>
              <a:t>SwingUtilities.invokeLater</a:t>
            </a:r>
            <a:r>
              <a:rPr lang="en-IN" sz="1100" dirty="0"/>
              <a:t>(</a:t>
            </a:r>
            <a:r>
              <a:rPr lang="en-IN" sz="1100" dirty="0" err="1"/>
              <a:t>SearchReview</a:t>
            </a:r>
            <a:r>
              <a:rPr lang="en-IN" sz="1100" dirty="0"/>
              <a:t>::new);</a:t>
            </a:r>
          </a:p>
          <a:p>
            <a:r>
              <a:rPr lang="en-IN" sz="1100" dirty="0"/>
              <a:t>    }</a:t>
            </a:r>
          </a:p>
          <a:p>
            <a:endParaRPr lang="en-IN" sz="1100" dirty="0"/>
          </a:p>
          <a:p>
            <a:r>
              <a:rPr lang="en-IN" sz="1100" dirty="0"/>
              <a:t>    public </a:t>
            </a:r>
            <a:r>
              <a:rPr lang="en-IN" sz="1100" dirty="0" err="1"/>
              <a:t>SearchReview</a:t>
            </a:r>
            <a:r>
              <a:rPr lang="en-IN" sz="1100" dirty="0"/>
              <a:t>() {</a:t>
            </a:r>
          </a:p>
          <a:p>
            <a:r>
              <a:rPr lang="en-IN" sz="1100" dirty="0"/>
              <a:t>        </a:t>
            </a:r>
            <a:r>
              <a:rPr lang="en-IN" sz="1100" dirty="0" err="1"/>
              <a:t>createAndShowGUI</a:t>
            </a:r>
            <a:r>
              <a:rPr lang="en-IN" sz="1100" dirty="0"/>
              <a:t>();</a:t>
            </a:r>
          </a:p>
          <a:p>
            <a:r>
              <a:rPr lang="en-IN" sz="1100" dirty="0"/>
              <a:t>    }</a:t>
            </a:r>
          </a:p>
          <a:p>
            <a:endParaRPr lang="en-IN" sz="1100" dirty="0"/>
          </a:p>
          <a:p>
            <a:r>
              <a:rPr lang="en-IN" sz="1100" dirty="0"/>
              <a:t>    public void </a:t>
            </a:r>
            <a:r>
              <a:rPr lang="en-IN" sz="1100" dirty="0" err="1"/>
              <a:t>createAndShowGUI</a:t>
            </a:r>
            <a:r>
              <a:rPr lang="en-IN" sz="1100" dirty="0"/>
              <a:t>() {</a:t>
            </a:r>
          </a:p>
          <a:p>
            <a:r>
              <a:rPr lang="en-IN" sz="1100" dirty="0"/>
              <a:t>        </a:t>
            </a:r>
            <a:r>
              <a:rPr lang="en-IN" sz="1100" dirty="0" err="1"/>
              <a:t>setDefaultCloseOperation</a:t>
            </a:r>
            <a:r>
              <a:rPr lang="en-IN" sz="1100" dirty="0"/>
              <a:t>(</a:t>
            </a:r>
            <a:r>
              <a:rPr lang="en-IN" sz="1100" dirty="0" err="1"/>
              <a:t>JFrame.EXIT_ON_CLOSE</a:t>
            </a:r>
            <a:r>
              <a:rPr lang="en-IN" sz="1100" dirty="0"/>
              <a:t>);</a:t>
            </a:r>
          </a:p>
          <a:p>
            <a:r>
              <a:rPr lang="en-IN" sz="1100" dirty="0"/>
              <a:t>        </a:t>
            </a:r>
            <a:r>
              <a:rPr lang="en-IN" sz="1100" dirty="0" err="1"/>
              <a:t>setTitle</a:t>
            </a:r>
            <a:r>
              <a:rPr lang="en-IN" sz="1100" dirty="0"/>
              <a:t>("Search Review");</a:t>
            </a:r>
          </a:p>
          <a:p>
            <a:r>
              <a:rPr lang="en-IN" sz="1100" dirty="0"/>
              <a:t>        </a:t>
            </a:r>
            <a:r>
              <a:rPr lang="en-IN" sz="1100" dirty="0" err="1"/>
              <a:t>setSize</a:t>
            </a:r>
            <a:r>
              <a:rPr lang="en-IN" sz="1100" dirty="0"/>
              <a:t>(800, 600);</a:t>
            </a:r>
          </a:p>
          <a:p>
            <a:r>
              <a:rPr lang="en-IN" sz="1100" dirty="0"/>
              <a:t>        </a:t>
            </a:r>
            <a:r>
              <a:rPr lang="en-IN" sz="1100" dirty="0" err="1"/>
              <a:t>setLocationRelativeTo</a:t>
            </a:r>
            <a:r>
              <a:rPr lang="en-IN" sz="1100" dirty="0"/>
              <a:t>(null);</a:t>
            </a:r>
          </a:p>
          <a:p>
            <a:endParaRPr lang="en-IN" sz="1100" dirty="0"/>
          </a:p>
          <a:p>
            <a:r>
              <a:rPr lang="en-IN" sz="1100" dirty="0"/>
              <a:t>        // Create the layout components</a:t>
            </a:r>
          </a:p>
          <a:p>
            <a:r>
              <a:rPr lang="en-IN" sz="1100" dirty="0"/>
              <a:t>        </a:t>
            </a:r>
            <a:r>
              <a:rPr lang="en-IN" sz="1100" dirty="0" err="1"/>
              <a:t>JPanel</a:t>
            </a:r>
            <a:r>
              <a:rPr lang="en-IN" sz="1100" dirty="0"/>
              <a:t> </a:t>
            </a:r>
            <a:r>
              <a:rPr lang="en-IN" sz="1100" dirty="0" err="1"/>
              <a:t>topPanel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leftPanel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rightPanel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buttonPanel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resultPanel</a:t>
            </a:r>
            <a:r>
              <a:rPr lang="en-IN" sz="1100" dirty="0"/>
              <a:t> = new </a:t>
            </a:r>
            <a:r>
              <a:rPr lang="en-IN" sz="1100" dirty="0" err="1"/>
              <a:t>JPanel</a:t>
            </a:r>
            <a:r>
              <a:rPr lang="en-IN" sz="1100" dirty="0"/>
              <a:t>();</a:t>
            </a:r>
          </a:p>
          <a:p>
            <a:r>
              <a:rPr lang="en-IN" sz="1100" dirty="0"/>
              <a:t>        </a:t>
            </a:r>
            <a:r>
              <a:rPr lang="en-IN" sz="1100" dirty="0" err="1"/>
              <a:t>JPanel</a:t>
            </a:r>
            <a:r>
              <a:rPr lang="en-IN" sz="1100" dirty="0"/>
              <a:t> </a:t>
            </a:r>
            <a:r>
              <a:rPr lang="en-IN" sz="1100" dirty="0" err="1"/>
              <a:t>exitPanel</a:t>
            </a:r>
            <a:r>
              <a:rPr lang="en-IN" sz="1100" dirty="0"/>
              <a:t> = new </a:t>
            </a:r>
            <a:r>
              <a:rPr lang="en-IN" sz="1100" dirty="0" err="1"/>
              <a:t>JPanel</a:t>
            </a:r>
            <a:r>
              <a:rPr lang="en-IN" sz="1100" dirty="0"/>
              <a:t>();</a:t>
            </a:r>
          </a:p>
          <a:p>
            <a:endParaRPr lang="en-IN" sz="1100" dirty="0"/>
          </a:p>
          <a:p>
            <a:r>
              <a:rPr lang="en-IN" sz="1100" dirty="0"/>
              <a:t>        // Create the buttons</a:t>
            </a:r>
          </a:p>
          <a:p>
            <a:r>
              <a:rPr lang="en-IN" sz="1100" dirty="0"/>
              <a:t>        </a:t>
            </a:r>
            <a:r>
              <a:rPr lang="en-IN" sz="1100" dirty="0" err="1"/>
              <a:t>homeButton</a:t>
            </a:r>
            <a:r>
              <a:rPr lang="en-IN" sz="1100" dirty="0"/>
              <a:t> = new </a:t>
            </a:r>
            <a:r>
              <a:rPr lang="en-IN" sz="1100" dirty="0" err="1"/>
              <a:t>JButton</a:t>
            </a:r>
            <a:r>
              <a:rPr lang="en-IN" sz="1100" dirty="0"/>
              <a:t>("Home");</a:t>
            </a:r>
          </a:p>
          <a:p>
            <a:r>
              <a:rPr lang="en-IN" sz="1100" dirty="0"/>
              <a:t>        </a:t>
            </a:r>
            <a:r>
              <a:rPr lang="en-IN" sz="1100" dirty="0" err="1"/>
              <a:t>reviewButton</a:t>
            </a:r>
            <a:r>
              <a:rPr lang="en-IN" sz="1100" dirty="0"/>
              <a:t> = new </a:t>
            </a:r>
            <a:r>
              <a:rPr lang="en-IN" sz="1100" dirty="0" err="1"/>
              <a:t>JButton</a:t>
            </a:r>
            <a:r>
              <a:rPr lang="en-IN" sz="1100" dirty="0"/>
              <a:t>("Review");</a:t>
            </a:r>
          </a:p>
          <a:p>
            <a:r>
              <a:rPr lang="en-IN" sz="1100" dirty="0"/>
              <a:t>        </a:t>
            </a:r>
            <a:r>
              <a:rPr lang="en-IN" sz="1100" dirty="0" err="1"/>
              <a:t>profileButton</a:t>
            </a:r>
            <a:r>
              <a:rPr lang="en-IN" sz="1100" dirty="0"/>
              <a:t> = new </a:t>
            </a:r>
            <a:r>
              <a:rPr lang="en-IN" sz="1100" dirty="0" err="1"/>
              <a:t>JButton</a:t>
            </a:r>
            <a:r>
              <a:rPr lang="en-IN" sz="1100" dirty="0"/>
              <a:t>("Profile");</a:t>
            </a:r>
          </a:p>
          <a:p>
            <a:r>
              <a:rPr lang="en-IN" sz="1100" dirty="0"/>
              <a:t>        </a:t>
            </a:r>
            <a:r>
              <a:rPr lang="en-IN" sz="1100" dirty="0" err="1"/>
              <a:t>logoutButton</a:t>
            </a:r>
            <a:r>
              <a:rPr lang="en-IN" sz="1100" dirty="0"/>
              <a:t> = new </a:t>
            </a:r>
            <a:r>
              <a:rPr lang="en-IN" sz="1100" dirty="0" err="1"/>
              <a:t>JButton</a:t>
            </a:r>
            <a:r>
              <a:rPr lang="en-IN" sz="1100" dirty="0"/>
              <a:t>("Logout");</a:t>
            </a:r>
          </a:p>
          <a:p>
            <a:r>
              <a:rPr lang="en-IN" sz="1100" dirty="0"/>
              <a:t>        </a:t>
            </a:r>
            <a:r>
              <a:rPr lang="en-IN" sz="1100" dirty="0" err="1"/>
              <a:t>exitButton</a:t>
            </a:r>
            <a:r>
              <a:rPr lang="en-IN" sz="1100" dirty="0"/>
              <a:t> = new </a:t>
            </a:r>
            <a:r>
              <a:rPr lang="en-IN" sz="1100" dirty="0" err="1"/>
              <a:t>JButton</a:t>
            </a:r>
            <a:r>
              <a:rPr lang="en-IN" sz="1100" dirty="0"/>
              <a:t>("Exit");</a:t>
            </a:r>
          </a:p>
          <a:p>
            <a:r>
              <a:rPr lang="en-IN" sz="1100" dirty="0"/>
              <a:t>        </a:t>
            </a:r>
            <a:r>
              <a:rPr lang="en-IN" sz="1100" dirty="0" err="1"/>
              <a:t>submitButton</a:t>
            </a:r>
            <a:r>
              <a:rPr lang="en-IN" sz="1100" dirty="0"/>
              <a:t> = new </a:t>
            </a:r>
            <a:r>
              <a:rPr lang="en-IN" sz="1100" dirty="0" err="1"/>
              <a:t>JButton</a:t>
            </a:r>
            <a:r>
              <a:rPr lang="en-IN" sz="1100" dirty="0"/>
              <a:t>("Submit");</a:t>
            </a:r>
          </a:p>
          <a:p>
            <a:r>
              <a:rPr lang="en-IN" sz="1100" dirty="0"/>
              <a:t>        </a:t>
            </a:r>
            <a:r>
              <a:rPr lang="en-IN" sz="1100" dirty="0" err="1"/>
              <a:t>backButton</a:t>
            </a:r>
            <a:r>
              <a:rPr lang="en-IN" sz="1100" dirty="0"/>
              <a:t> = new </a:t>
            </a:r>
            <a:r>
              <a:rPr lang="en-IN" sz="1100" dirty="0" err="1"/>
              <a:t>JButton</a:t>
            </a:r>
            <a:r>
              <a:rPr lang="en-IN" sz="1100" dirty="0"/>
              <a:t>("Back");</a:t>
            </a:r>
          </a:p>
          <a:p>
            <a:endParaRPr lang="en-IN" sz="1100" dirty="0"/>
          </a:p>
          <a:p>
            <a:r>
              <a:rPr lang="en-IN" sz="1100" dirty="0"/>
              <a:t>        // Set the button </a:t>
            </a:r>
            <a:r>
              <a:rPr lang="en-IN" sz="1100" dirty="0" err="1"/>
              <a:t>colors</a:t>
            </a:r>
            <a:endParaRPr lang="en-IN" sz="1100" dirty="0"/>
          </a:p>
          <a:p>
            <a:r>
              <a:rPr lang="en-IN" sz="1100" dirty="0"/>
              <a:t>        </a:t>
            </a:r>
            <a:r>
              <a:rPr lang="en-IN" sz="1100" dirty="0" err="1"/>
              <a:t>Color</a:t>
            </a:r>
            <a:r>
              <a:rPr lang="en-IN" sz="1100" dirty="0"/>
              <a:t> </a:t>
            </a:r>
            <a:r>
              <a:rPr lang="en-IN" sz="1100" dirty="0" err="1"/>
              <a:t>buttonColor</a:t>
            </a:r>
            <a:r>
              <a:rPr lang="en-IN" sz="1100" dirty="0"/>
              <a:t> = new </a:t>
            </a:r>
            <a:r>
              <a:rPr lang="en-IN" sz="1100" dirty="0" err="1"/>
              <a:t>Color</a:t>
            </a:r>
            <a:r>
              <a:rPr lang="en-IN" sz="1100" dirty="0"/>
              <a:t>(17, 30, 108);</a:t>
            </a:r>
          </a:p>
          <a:p>
            <a:r>
              <a:rPr lang="en-IN" sz="1100" dirty="0"/>
              <a:t>        </a:t>
            </a:r>
            <a:r>
              <a:rPr lang="en-IN" sz="1100" dirty="0" err="1"/>
              <a:t>Color</a:t>
            </a:r>
            <a:r>
              <a:rPr lang="en-IN" sz="1100" dirty="0"/>
              <a:t> </a:t>
            </a:r>
            <a:r>
              <a:rPr lang="en-IN" sz="1100" dirty="0" err="1"/>
              <a:t>buttonHoverColor</a:t>
            </a:r>
            <a:r>
              <a:rPr lang="en-IN" sz="1100" dirty="0"/>
              <a:t> = new </a:t>
            </a:r>
            <a:r>
              <a:rPr lang="en-IN" sz="1100" dirty="0" err="1"/>
              <a:t>Color</a:t>
            </a:r>
            <a:r>
              <a:rPr lang="en-IN" sz="1100" dirty="0"/>
              <a:t>(102, 204, 255);</a:t>
            </a:r>
          </a:p>
          <a:p>
            <a:r>
              <a:rPr lang="en-IN" sz="1100" dirty="0"/>
              <a:t>        </a:t>
            </a:r>
            <a:r>
              <a:rPr lang="en-IN" sz="1100" dirty="0" err="1"/>
              <a:t>setButtonStyles</a:t>
            </a:r>
            <a:r>
              <a:rPr lang="en-IN" sz="1100" dirty="0"/>
              <a:t>(</a:t>
            </a:r>
            <a:r>
              <a:rPr lang="en-IN" sz="1100" dirty="0" err="1"/>
              <a:t>homeButton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reviewButton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profileButton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logoutButton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exitButton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submitButton</a:t>
            </a:r>
            <a:r>
              <a:rPr lang="en-IN" sz="1100" dirty="0"/>
              <a:t>, </a:t>
            </a:r>
            <a:r>
              <a:rPr lang="en-IN" sz="1100" dirty="0" err="1"/>
              <a:t>buttonColor</a:t>
            </a:r>
            <a:r>
              <a:rPr lang="en-IN" sz="1100" dirty="0"/>
              <a:t>, </a:t>
            </a:r>
            <a:r>
              <a:rPr lang="en-IN" sz="1100" dirty="0" err="1"/>
              <a:t>buttonHoverColor</a:t>
            </a:r>
            <a:r>
              <a:rPr lang="en-IN" sz="1100" dirty="0"/>
              <a:t>);</a:t>
            </a:r>
          </a:p>
          <a:p>
            <a:r>
              <a:rPr lang="en-IN" sz="1100" dirty="0"/>
              <a:t>        </a:t>
            </a:r>
            <a:r>
              <a:rPr lang="en-IN" sz="1100" dirty="0" err="1"/>
              <a:t>setButtonStyles</a:t>
            </a:r>
            <a:r>
              <a:rPr lang="en-IN" sz="1100" dirty="0"/>
              <a:t>(</a:t>
            </a:r>
            <a:r>
              <a:rPr lang="en-IN" sz="1100" dirty="0" err="1"/>
              <a:t>backButton</a:t>
            </a:r>
            <a:r>
              <a:rPr lang="en-IN" sz="1100" dirty="0"/>
              <a:t>, </a:t>
            </a:r>
            <a:r>
              <a:rPr lang="en-IN" sz="1100" dirty="0" err="1"/>
              <a:t>buttonColor</a:t>
            </a:r>
            <a:r>
              <a:rPr lang="en-IN" sz="1100" dirty="0"/>
              <a:t>, </a:t>
            </a:r>
            <a:r>
              <a:rPr lang="en-IN" sz="1100" dirty="0" err="1"/>
              <a:t>buttonHoverColor</a:t>
            </a:r>
            <a:r>
              <a:rPr lang="en-IN" sz="1100" dirty="0"/>
              <a:t>);</a:t>
            </a:r>
          </a:p>
        </p:txBody>
      </p:sp>
    </p:spTree>
    <p:extLst>
      <p:ext uri="{BB962C8B-B14F-4D97-AF65-F5344CB8AC3E}">
        <p14:creationId xmlns:p14="http://schemas.microsoft.com/office/powerpoint/2010/main" val="103799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9D264-9426-4634-77F8-95B96840B93F}"/>
              </a:ext>
            </a:extLst>
          </p:cNvPr>
          <p:cNvSpPr txBox="1"/>
          <p:nvPr/>
        </p:nvSpPr>
        <p:spPr>
          <a:xfrm>
            <a:off x="0" y="171450"/>
            <a:ext cx="7556500" cy="10248960"/>
          </a:xfrm>
          <a:prstGeom prst="rect">
            <a:avLst/>
          </a:prstGeom>
          <a:noFill/>
        </p:spPr>
        <p:txBody>
          <a:bodyPr wrap="square">
            <a:spAutoFit/>
          </a:bodyPr>
          <a:lstStyle/>
          <a:p>
            <a:r>
              <a:rPr lang="en-IN" sz="1100" dirty="0" err="1"/>
              <a:t>submitButton.setPreferredSize</a:t>
            </a:r>
            <a:r>
              <a:rPr lang="en-IN" sz="1100" dirty="0"/>
              <a:t>(new Dimension(1, </a:t>
            </a:r>
            <a:r>
              <a:rPr lang="en-IN" sz="1100" dirty="0" err="1"/>
              <a:t>submitButton.getPreferredSize</a:t>
            </a:r>
            <a:r>
              <a:rPr lang="en-IN" sz="1100" dirty="0"/>
              <a:t>().height));</a:t>
            </a:r>
          </a:p>
          <a:p>
            <a:r>
              <a:rPr lang="en-IN" sz="1100" dirty="0"/>
              <a:t>        // Set the layouts</a:t>
            </a:r>
          </a:p>
          <a:p>
            <a:r>
              <a:rPr lang="en-IN" sz="1100" dirty="0"/>
              <a:t>        </a:t>
            </a:r>
            <a:r>
              <a:rPr lang="en-IN" sz="1100" dirty="0" err="1"/>
              <a:t>topPanel.setLayout</a:t>
            </a:r>
            <a:r>
              <a:rPr lang="en-IN" sz="1100" dirty="0"/>
              <a:t>(new </a:t>
            </a:r>
            <a:r>
              <a:rPr lang="en-IN" sz="1100" dirty="0" err="1"/>
              <a:t>BoxLayout</a:t>
            </a:r>
            <a:r>
              <a:rPr lang="en-IN" sz="1100" dirty="0"/>
              <a:t>(</a:t>
            </a:r>
            <a:r>
              <a:rPr lang="en-IN" sz="1100" dirty="0" err="1"/>
              <a:t>topPanel</a:t>
            </a:r>
            <a:r>
              <a:rPr lang="en-IN" sz="1100" dirty="0"/>
              <a:t>, </a:t>
            </a:r>
            <a:r>
              <a:rPr lang="en-IN" sz="1100" dirty="0" err="1"/>
              <a:t>BoxLayout.X_AXIS</a:t>
            </a:r>
            <a:r>
              <a:rPr lang="en-IN" sz="1100" dirty="0"/>
              <a:t>));</a:t>
            </a:r>
          </a:p>
          <a:p>
            <a:r>
              <a:rPr lang="en-IN" sz="1100" dirty="0"/>
              <a:t>    </a:t>
            </a:r>
            <a:r>
              <a:rPr lang="en-IN" sz="1100" dirty="0" err="1"/>
              <a:t>leftPanel.setLayout</a:t>
            </a:r>
            <a:r>
              <a:rPr lang="en-IN" sz="1100" dirty="0"/>
              <a:t>(new </a:t>
            </a:r>
            <a:r>
              <a:rPr lang="en-IN" sz="1100" dirty="0" err="1"/>
              <a:t>GridLayout</a:t>
            </a:r>
            <a:r>
              <a:rPr lang="en-IN" sz="1100" dirty="0"/>
              <a:t>(0, 1, 0, 10));</a:t>
            </a:r>
          </a:p>
          <a:p>
            <a:r>
              <a:rPr lang="en-IN" sz="1100" dirty="0"/>
              <a:t>    </a:t>
            </a:r>
            <a:r>
              <a:rPr lang="en-IN" sz="1100" dirty="0" err="1"/>
              <a:t>rightPanel.setLayout</a:t>
            </a:r>
            <a:r>
              <a:rPr lang="en-IN" sz="1100" dirty="0"/>
              <a:t>(new </a:t>
            </a:r>
            <a:r>
              <a:rPr lang="en-IN" sz="1100" dirty="0" err="1"/>
              <a:t>BorderLayout</a:t>
            </a:r>
            <a:r>
              <a:rPr lang="en-IN" sz="1100" dirty="0"/>
              <a:t>());</a:t>
            </a:r>
          </a:p>
          <a:p>
            <a:r>
              <a:rPr lang="en-IN" sz="1100" dirty="0"/>
              <a:t>    </a:t>
            </a:r>
            <a:r>
              <a:rPr lang="en-IN" sz="1100" dirty="0" err="1"/>
              <a:t>buttonPanel.setLayout</a:t>
            </a:r>
            <a:r>
              <a:rPr lang="en-IN" sz="1100" dirty="0"/>
              <a:t>(new </a:t>
            </a:r>
            <a:r>
              <a:rPr lang="en-IN" sz="1100" dirty="0" err="1"/>
              <a:t>GridLayout</a:t>
            </a:r>
            <a:r>
              <a:rPr lang="en-IN" sz="1100" dirty="0"/>
              <a:t>(4, 1, 0, 10));</a:t>
            </a:r>
          </a:p>
          <a:p>
            <a:r>
              <a:rPr lang="en-IN" sz="1100" dirty="0"/>
              <a:t>    </a:t>
            </a:r>
            <a:r>
              <a:rPr lang="en-IN" sz="1100" dirty="0" err="1"/>
              <a:t>resultPanel.setLayout</a:t>
            </a:r>
            <a:r>
              <a:rPr lang="en-IN" sz="1100" dirty="0"/>
              <a:t>(new </a:t>
            </a:r>
            <a:r>
              <a:rPr lang="en-IN" sz="1100" dirty="0" err="1"/>
              <a:t>BorderLayout</a:t>
            </a:r>
            <a:r>
              <a:rPr lang="en-IN" sz="1100" dirty="0"/>
              <a:t>());</a:t>
            </a:r>
          </a:p>
          <a:p>
            <a:r>
              <a:rPr lang="en-IN" sz="1100" dirty="0"/>
              <a:t>    </a:t>
            </a:r>
            <a:r>
              <a:rPr lang="en-IN" sz="1100" dirty="0" err="1"/>
              <a:t>exitPanel.setLayout</a:t>
            </a:r>
            <a:r>
              <a:rPr lang="en-IN" sz="1100" dirty="0"/>
              <a:t>(new </a:t>
            </a:r>
            <a:r>
              <a:rPr lang="en-IN" sz="1100" dirty="0" err="1"/>
              <a:t>FlowLayout</a:t>
            </a:r>
            <a:r>
              <a:rPr lang="en-IN" sz="1100" dirty="0"/>
              <a:t>(</a:t>
            </a:r>
            <a:r>
              <a:rPr lang="en-IN" sz="1100" dirty="0" err="1"/>
              <a:t>FlowLayout.RIGHT</a:t>
            </a:r>
            <a:r>
              <a:rPr lang="en-IN" sz="1100" dirty="0"/>
              <a:t>));</a:t>
            </a:r>
          </a:p>
          <a:p>
            <a:endParaRPr lang="en-IN" sz="1100" dirty="0"/>
          </a:p>
          <a:p>
            <a:r>
              <a:rPr lang="en-IN" sz="1100" dirty="0"/>
              <a:t>    // Set background </a:t>
            </a:r>
            <a:r>
              <a:rPr lang="en-IN" sz="1100" dirty="0" err="1"/>
              <a:t>color</a:t>
            </a:r>
            <a:r>
              <a:rPr lang="en-IN" sz="1100" dirty="0"/>
              <a:t> for panels</a:t>
            </a:r>
          </a:p>
          <a:p>
            <a:r>
              <a:rPr lang="en-IN" sz="1100" dirty="0"/>
              <a:t>    </a:t>
            </a:r>
            <a:r>
              <a:rPr lang="en-IN" sz="1100" dirty="0" err="1"/>
              <a:t>topPanel.setBackground</a:t>
            </a:r>
            <a:r>
              <a:rPr lang="en-IN" sz="1100" dirty="0"/>
              <a:t>(</a:t>
            </a:r>
            <a:r>
              <a:rPr lang="en-IN" sz="1100" dirty="0" err="1"/>
              <a:t>Color.WHITE</a:t>
            </a:r>
            <a:r>
              <a:rPr lang="en-IN" sz="1100" dirty="0"/>
              <a:t>);</a:t>
            </a:r>
          </a:p>
          <a:p>
            <a:r>
              <a:rPr lang="en-IN" sz="1100" dirty="0"/>
              <a:t>    </a:t>
            </a:r>
            <a:r>
              <a:rPr lang="en-IN" sz="1100" dirty="0" err="1"/>
              <a:t>leftPanel.setBackground</a:t>
            </a:r>
            <a:r>
              <a:rPr lang="en-IN" sz="1100" dirty="0"/>
              <a:t>(</a:t>
            </a:r>
            <a:r>
              <a:rPr lang="en-IN" sz="1100" dirty="0" err="1"/>
              <a:t>Color.WHITE</a:t>
            </a:r>
            <a:r>
              <a:rPr lang="en-IN" sz="1100" dirty="0"/>
              <a:t>);</a:t>
            </a:r>
          </a:p>
          <a:p>
            <a:r>
              <a:rPr lang="en-IN" sz="1100" dirty="0"/>
              <a:t>    </a:t>
            </a:r>
            <a:r>
              <a:rPr lang="en-IN" sz="1100" dirty="0" err="1"/>
              <a:t>rightPanel.setBackground</a:t>
            </a:r>
            <a:r>
              <a:rPr lang="en-IN" sz="1100" dirty="0"/>
              <a:t>(</a:t>
            </a:r>
            <a:r>
              <a:rPr lang="en-IN" sz="1100" dirty="0" err="1"/>
              <a:t>Color.WHITE</a:t>
            </a:r>
            <a:r>
              <a:rPr lang="en-IN" sz="1100" dirty="0"/>
              <a:t>);</a:t>
            </a:r>
          </a:p>
          <a:p>
            <a:r>
              <a:rPr lang="en-IN" sz="1100" dirty="0"/>
              <a:t>    </a:t>
            </a:r>
            <a:r>
              <a:rPr lang="en-IN" sz="1100" dirty="0" err="1"/>
              <a:t>buttonPanel.setBackground</a:t>
            </a:r>
            <a:r>
              <a:rPr lang="en-IN" sz="1100" dirty="0"/>
              <a:t>(</a:t>
            </a:r>
            <a:r>
              <a:rPr lang="en-IN" sz="1100" dirty="0" err="1"/>
              <a:t>Color.WHITE</a:t>
            </a:r>
            <a:r>
              <a:rPr lang="en-IN" sz="1100" dirty="0"/>
              <a:t>);</a:t>
            </a:r>
          </a:p>
          <a:p>
            <a:r>
              <a:rPr lang="en-IN" sz="1100" dirty="0"/>
              <a:t>    </a:t>
            </a:r>
            <a:r>
              <a:rPr lang="en-IN" sz="1100" dirty="0" err="1"/>
              <a:t>resultPanel.setBackground</a:t>
            </a:r>
            <a:r>
              <a:rPr lang="en-IN" sz="1100" dirty="0"/>
              <a:t>(</a:t>
            </a:r>
            <a:r>
              <a:rPr lang="en-IN" sz="1100" dirty="0" err="1"/>
              <a:t>Color.WHITE</a:t>
            </a:r>
            <a:r>
              <a:rPr lang="en-IN" sz="1100" dirty="0"/>
              <a:t>);</a:t>
            </a:r>
          </a:p>
          <a:p>
            <a:r>
              <a:rPr lang="en-IN" sz="1100" dirty="0"/>
              <a:t>    </a:t>
            </a:r>
            <a:r>
              <a:rPr lang="en-IN" sz="1100" dirty="0" err="1"/>
              <a:t>exitPanel.setBackground</a:t>
            </a:r>
            <a:r>
              <a:rPr lang="en-IN" sz="1100" dirty="0"/>
              <a:t>(</a:t>
            </a:r>
            <a:r>
              <a:rPr lang="en-IN" sz="1100" dirty="0" err="1"/>
              <a:t>Color.WHITE</a:t>
            </a:r>
            <a:r>
              <a:rPr lang="en-IN" sz="1100" dirty="0"/>
              <a:t>);</a:t>
            </a:r>
          </a:p>
          <a:p>
            <a:endParaRPr lang="en-IN" sz="1100" dirty="0"/>
          </a:p>
          <a:p>
            <a:r>
              <a:rPr lang="en-IN" sz="1100" dirty="0"/>
              <a:t>    // Add components to their respective containers</a:t>
            </a:r>
          </a:p>
          <a:p>
            <a:r>
              <a:rPr lang="en-IN" sz="1100" dirty="0"/>
              <a:t>    </a:t>
            </a:r>
            <a:r>
              <a:rPr lang="en-IN" sz="1100" dirty="0" err="1"/>
              <a:t>topPanel.add</a:t>
            </a:r>
            <a:r>
              <a:rPr lang="en-IN" sz="1100" dirty="0"/>
              <a:t>(</a:t>
            </a:r>
            <a:r>
              <a:rPr lang="en-IN" sz="1100" dirty="0" err="1"/>
              <a:t>homeButton</a:t>
            </a:r>
            <a:r>
              <a:rPr lang="en-IN" sz="1100" dirty="0"/>
              <a:t>);</a:t>
            </a:r>
          </a:p>
          <a:p>
            <a:r>
              <a:rPr lang="en-IN" sz="1100" dirty="0"/>
              <a:t>    </a:t>
            </a:r>
            <a:r>
              <a:rPr lang="en-IN" sz="1100" dirty="0" err="1"/>
              <a:t>topPanel.add</a:t>
            </a:r>
            <a:r>
              <a:rPr lang="en-IN" sz="1100" dirty="0"/>
              <a:t>(</a:t>
            </a:r>
            <a:r>
              <a:rPr lang="en-IN" sz="1100" dirty="0" err="1"/>
              <a:t>reviewButton</a:t>
            </a:r>
            <a:r>
              <a:rPr lang="en-IN" sz="1100" dirty="0"/>
              <a:t>);</a:t>
            </a:r>
          </a:p>
          <a:p>
            <a:r>
              <a:rPr lang="en-IN" sz="1100" dirty="0"/>
              <a:t>    </a:t>
            </a:r>
            <a:r>
              <a:rPr lang="en-IN" sz="1100" dirty="0" err="1"/>
              <a:t>topPanel.add</a:t>
            </a:r>
            <a:r>
              <a:rPr lang="en-IN" sz="1100" dirty="0"/>
              <a:t>(</a:t>
            </a:r>
            <a:r>
              <a:rPr lang="en-IN" sz="1100" dirty="0" err="1"/>
              <a:t>profileButton</a:t>
            </a:r>
            <a:r>
              <a:rPr lang="en-IN" sz="1100" dirty="0"/>
              <a:t>);</a:t>
            </a:r>
          </a:p>
          <a:p>
            <a:r>
              <a:rPr lang="en-IN" sz="1100" dirty="0"/>
              <a:t>    </a:t>
            </a:r>
            <a:r>
              <a:rPr lang="en-IN" sz="1100" dirty="0" err="1"/>
              <a:t>topPanel.add</a:t>
            </a:r>
            <a:r>
              <a:rPr lang="en-IN" sz="1100" dirty="0"/>
              <a:t>(</a:t>
            </a:r>
            <a:r>
              <a:rPr lang="en-IN" sz="1100" dirty="0" err="1"/>
              <a:t>logoutButton</a:t>
            </a:r>
            <a:r>
              <a:rPr lang="en-IN" sz="1100" dirty="0"/>
              <a:t>);</a:t>
            </a:r>
          </a:p>
          <a:p>
            <a:r>
              <a:rPr lang="en-IN" sz="1100" dirty="0"/>
              <a:t>    </a:t>
            </a:r>
            <a:r>
              <a:rPr lang="en-IN" sz="1100" dirty="0" err="1"/>
              <a:t>topPanel.add</a:t>
            </a:r>
            <a:r>
              <a:rPr lang="en-IN" sz="1100" dirty="0"/>
              <a:t>(</a:t>
            </a:r>
            <a:r>
              <a:rPr lang="en-IN" sz="1100" dirty="0" err="1"/>
              <a:t>Box.createHorizontalGlue</a:t>
            </a:r>
            <a:r>
              <a:rPr lang="en-IN" sz="1100" dirty="0"/>
              <a:t>()); // Add horizontal glue to right-align the exit button</a:t>
            </a:r>
          </a:p>
          <a:p>
            <a:r>
              <a:rPr lang="en-IN" sz="1100" dirty="0"/>
              <a:t>    </a:t>
            </a:r>
            <a:r>
              <a:rPr lang="en-IN" sz="1100" dirty="0" err="1"/>
              <a:t>topPanel.add</a:t>
            </a:r>
            <a:r>
              <a:rPr lang="en-IN" sz="1100" dirty="0"/>
              <a:t>(</a:t>
            </a:r>
            <a:r>
              <a:rPr lang="en-IN" sz="1100" dirty="0" err="1"/>
              <a:t>exitButton</a:t>
            </a:r>
            <a:r>
              <a:rPr lang="en-IN" sz="1100" dirty="0"/>
              <a:t>); // Add the exit button to the top panel</a:t>
            </a:r>
          </a:p>
          <a:p>
            <a:endParaRPr lang="en-IN" sz="1100" dirty="0"/>
          </a:p>
          <a:p>
            <a:r>
              <a:rPr lang="en-IN" sz="1100" dirty="0"/>
              <a:t>    </a:t>
            </a:r>
            <a:r>
              <a:rPr lang="en-IN" sz="1100" dirty="0" err="1"/>
              <a:t>JLabel</a:t>
            </a:r>
            <a:r>
              <a:rPr lang="en-IN" sz="1100" dirty="0"/>
              <a:t> </a:t>
            </a:r>
            <a:r>
              <a:rPr lang="en-IN" sz="1100" dirty="0" err="1"/>
              <a:t>titleLabel</a:t>
            </a:r>
            <a:r>
              <a:rPr lang="en-IN" sz="1100" dirty="0"/>
              <a:t> = new </a:t>
            </a:r>
            <a:r>
              <a:rPr lang="en-IN" sz="1100" dirty="0" err="1"/>
              <a:t>JLabel</a:t>
            </a:r>
            <a:r>
              <a:rPr lang="en-IN" sz="1100" dirty="0"/>
              <a:t>("Search Drug Review");</a:t>
            </a:r>
          </a:p>
          <a:p>
            <a:r>
              <a:rPr lang="en-IN" sz="1100" dirty="0"/>
              <a:t>    </a:t>
            </a:r>
            <a:r>
              <a:rPr lang="en-IN" sz="1100" dirty="0" err="1"/>
              <a:t>titleLabel.setFont</a:t>
            </a:r>
            <a:r>
              <a:rPr lang="en-IN" sz="1100" dirty="0"/>
              <a:t>(new Font("Arial", </a:t>
            </a:r>
            <a:r>
              <a:rPr lang="en-IN" sz="1100" dirty="0" err="1"/>
              <a:t>Font.BOLD</a:t>
            </a:r>
            <a:r>
              <a:rPr lang="en-IN" sz="1100" dirty="0"/>
              <a:t>, 18));</a:t>
            </a:r>
          </a:p>
          <a:p>
            <a:r>
              <a:rPr lang="en-IN" sz="1100" dirty="0"/>
              <a:t>   // </a:t>
            </a:r>
            <a:r>
              <a:rPr lang="en-IN" sz="1100" dirty="0" err="1"/>
              <a:t>leftPanel.add</a:t>
            </a:r>
            <a:r>
              <a:rPr lang="en-IN" sz="1100" dirty="0"/>
              <a:t>(</a:t>
            </a:r>
            <a:r>
              <a:rPr lang="en-IN" sz="1100" dirty="0" err="1"/>
              <a:t>titleLabel</a:t>
            </a:r>
            <a:r>
              <a:rPr lang="en-IN" sz="1100" dirty="0"/>
              <a:t>);</a:t>
            </a:r>
          </a:p>
          <a:p>
            <a:r>
              <a:rPr lang="en-IN" sz="1100" dirty="0"/>
              <a:t>    </a:t>
            </a:r>
            <a:r>
              <a:rPr lang="en-IN" sz="1100" dirty="0" err="1"/>
              <a:t>leftPanel.setBorder</a:t>
            </a:r>
            <a:r>
              <a:rPr lang="en-IN" sz="1100" dirty="0"/>
              <a:t>(</a:t>
            </a:r>
            <a:r>
              <a:rPr lang="en-IN" sz="1100" dirty="0" err="1"/>
              <a:t>BorderFactory.createEmptyBorder</a:t>
            </a:r>
            <a:r>
              <a:rPr lang="en-IN" sz="1100" dirty="0"/>
              <a:t>(10, 10, 10, 10));</a:t>
            </a:r>
          </a:p>
          <a:p>
            <a:endParaRPr lang="en-IN" sz="1100" dirty="0"/>
          </a:p>
          <a:p>
            <a:r>
              <a:rPr lang="en-IN" sz="1100" dirty="0"/>
              <a:t>    </a:t>
            </a:r>
            <a:r>
              <a:rPr lang="en-IN" sz="1100" dirty="0" err="1"/>
              <a:t>drugNameTextField</a:t>
            </a:r>
            <a:r>
              <a:rPr lang="en-IN" sz="1100" dirty="0"/>
              <a:t> = new </a:t>
            </a:r>
            <a:r>
              <a:rPr lang="en-IN" sz="1100" dirty="0" err="1"/>
              <a:t>JTextField</a:t>
            </a:r>
            <a:r>
              <a:rPr lang="en-IN" sz="1100" dirty="0"/>
              <a:t>();</a:t>
            </a:r>
          </a:p>
          <a:p>
            <a:r>
              <a:rPr lang="en-IN" sz="1100" dirty="0"/>
              <a:t>    </a:t>
            </a:r>
            <a:r>
              <a:rPr lang="en-IN" sz="1100" dirty="0" err="1"/>
              <a:t>buttonPanel.add</a:t>
            </a:r>
            <a:r>
              <a:rPr lang="en-IN" sz="1100" dirty="0"/>
              <a:t>(</a:t>
            </a:r>
            <a:r>
              <a:rPr lang="en-IN" sz="1100" dirty="0" err="1"/>
              <a:t>titleLabel</a:t>
            </a:r>
            <a:r>
              <a:rPr lang="en-IN" sz="1100" dirty="0"/>
              <a:t>);</a:t>
            </a:r>
          </a:p>
          <a:p>
            <a:r>
              <a:rPr lang="en-IN" sz="1100" dirty="0"/>
              <a:t>    </a:t>
            </a:r>
            <a:r>
              <a:rPr lang="en-IN" sz="1100" dirty="0" err="1"/>
              <a:t>buttonPanel.add</a:t>
            </a:r>
            <a:r>
              <a:rPr lang="en-IN" sz="1100" dirty="0"/>
              <a:t>(</a:t>
            </a:r>
            <a:r>
              <a:rPr lang="en-IN" sz="1100" dirty="0" err="1"/>
              <a:t>drugNameTextField</a:t>
            </a:r>
            <a:r>
              <a:rPr lang="en-IN" sz="1100" dirty="0"/>
              <a:t>);</a:t>
            </a:r>
          </a:p>
          <a:p>
            <a:r>
              <a:rPr lang="en-IN" sz="1100" dirty="0"/>
              <a:t>    </a:t>
            </a:r>
            <a:r>
              <a:rPr lang="en-IN" sz="1100" dirty="0" err="1"/>
              <a:t>buttonPanel.add</a:t>
            </a:r>
            <a:r>
              <a:rPr lang="en-IN" sz="1100" dirty="0"/>
              <a:t>(</a:t>
            </a:r>
            <a:r>
              <a:rPr lang="en-IN" sz="1100" dirty="0" err="1"/>
              <a:t>submitButton</a:t>
            </a:r>
            <a:r>
              <a:rPr lang="en-IN" sz="1100" dirty="0"/>
              <a:t>);</a:t>
            </a:r>
          </a:p>
          <a:p>
            <a:r>
              <a:rPr lang="en-IN" sz="1100" dirty="0"/>
              <a:t>    </a:t>
            </a:r>
            <a:r>
              <a:rPr lang="en-IN" sz="1100" dirty="0" err="1"/>
              <a:t>buttonPanel.add</a:t>
            </a:r>
            <a:r>
              <a:rPr lang="en-IN" sz="1100" dirty="0"/>
              <a:t>(</a:t>
            </a:r>
            <a:r>
              <a:rPr lang="en-IN" sz="1100" dirty="0" err="1"/>
              <a:t>backButton</a:t>
            </a:r>
            <a:r>
              <a:rPr lang="en-IN" sz="1100" dirty="0"/>
              <a:t>);</a:t>
            </a:r>
          </a:p>
          <a:p>
            <a:r>
              <a:rPr lang="en-IN" sz="1100" dirty="0"/>
              <a:t>    </a:t>
            </a:r>
            <a:r>
              <a:rPr lang="en-IN" sz="1100" dirty="0" err="1"/>
              <a:t>buttonPanel.setBorder</a:t>
            </a:r>
            <a:r>
              <a:rPr lang="en-IN" sz="1100" dirty="0"/>
              <a:t>(</a:t>
            </a:r>
            <a:r>
              <a:rPr lang="en-IN" sz="1100" dirty="0" err="1"/>
              <a:t>BorderFactory.createEmptyBorder</a:t>
            </a:r>
            <a:r>
              <a:rPr lang="en-IN" sz="1100" dirty="0"/>
              <a:t>(10, 10, 10, 10));</a:t>
            </a:r>
          </a:p>
          <a:p>
            <a:endParaRPr lang="en-IN" sz="1100" dirty="0"/>
          </a:p>
          <a:p>
            <a:r>
              <a:rPr lang="en-IN" sz="1100" dirty="0"/>
              <a:t>    </a:t>
            </a:r>
            <a:r>
              <a:rPr lang="en-IN" sz="1100" dirty="0" err="1"/>
              <a:t>resultTextArea</a:t>
            </a:r>
            <a:r>
              <a:rPr lang="en-IN" sz="1100" dirty="0"/>
              <a:t> = new </a:t>
            </a:r>
            <a:r>
              <a:rPr lang="en-IN" sz="1100" dirty="0" err="1"/>
              <a:t>JTextArea</a:t>
            </a:r>
            <a:r>
              <a:rPr lang="en-IN" sz="1100" dirty="0"/>
              <a:t>();</a:t>
            </a:r>
          </a:p>
          <a:p>
            <a:r>
              <a:rPr lang="en-IN" sz="1100" dirty="0"/>
              <a:t>    </a:t>
            </a:r>
            <a:r>
              <a:rPr lang="en-IN" sz="1100" dirty="0" err="1"/>
              <a:t>resultTextArea.setEditable</a:t>
            </a:r>
            <a:r>
              <a:rPr lang="en-IN" sz="1100" dirty="0"/>
              <a:t>(false);</a:t>
            </a:r>
          </a:p>
          <a:p>
            <a:r>
              <a:rPr lang="en-IN" sz="1100" dirty="0"/>
              <a:t>    </a:t>
            </a:r>
            <a:r>
              <a:rPr lang="en-IN" sz="1100" dirty="0" err="1"/>
              <a:t>resultScrollPane</a:t>
            </a:r>
            <a:r>
              <a:rPr lang="en-IN" sz="1100" dirty="0"/>
              <a:t> = new </a:t>
            </a:r>
            <a:r>
              <a:rPr lang="en-IN" sz="1100" dirty="0" err="1"/>
              <a:t>JScrollPane</a:t>
            </a:r>
            <a:r>
              <a:rPr lang="en-IN" sz="1100" dirty="0"/>
              <a:t>(</a:t>
            </a:r>
            <a:r>
              <a:rPr lang="en-IN" sz="1100" dirty="0" err="1"/>
              <a:t>resultTextArea</a:t>
            </a:r>
            <a:r>
              <a:rPr lang="en-IN" sz="1100" dirty="0"/>
              <a:t>);</a:t>
            </a:r>
          </a:p>
          <a:p>
            <a:r>
              <a:rPr lang="en-IN" sz="1100" dirty="0"/>
              <a:t>    </a:t>
            </a:r>
            <a:r>
              <a:rPr lang="en-IN" sz="1100" dirty="0" err="1"/>
              <a:t>resultScrollPane.setBorder</a:t>
            </a:r>
            <a:r>
              <a:rPr lang="en-IN" sz="1100" dirty="0"/>
              <a:t>(</a:t>
            </a:r>
            <a:r>
              <a:rPr lang="en-IN" sz="1100" dirty="0" err="1"/>
              <a:t>BorderFactory.createEmptyBorder</a:t>
            </a:r>
            <a:r>
              <a:rPr lang="en-IN" sz="1100" dirty="0"/>
              <a:t>(10, 10, 10, 10));</a:t>
            </a:r>
          </a:p>
          <a:p>
            <a:r>
              <a:rPr lang="en-IN" sz="1100" dirty="0"/>
              <a:t>    </a:t>
            </a:r>
            <a:r>
              <a:rPr lang="en-IN" sz="1100" dirty="0" err="1"/>
              <a:t>resultPanel.add</a:t>
            </a:r>
            <a:r>
              <a:rPr lang="en-IN" sz="1100" dirty="0"/>
              <a:t>(</a:t>
            </a:r>
            <a:r>
              <a:rPr lang="en-IN" sz="1100" dirty="0" err="1"/>
              <a:t>resultScrollPane</a:t>
            </a:r>
            <a:r>
              <a:rPr lang="en-IN" sz="1100" dirty="0"/>
              <a:t>, </a:t>
            </a:r>
            <a:r>
              <a:rPr lang="en-IN" sz="1100" dirty="0" err="1"/>
              <a:t>BorderLayout.CENTER</a:t>
            </a:r>
            <a:r>
              <a:rPr lang="en-IN" sz="1100" dirty="0"/>
              <a:t>);</a:t>
            </a:r>
          </a:p>
          <a:p>
            <a:r>
              <a:rPr lang="en-IN" sz="1100" dirty="0"/>
              <a:t>    </a:t>
            </a:r>
            <a:r>
              <a:rPr lang="en-IN" sz="1100" dirty="0" err="1"/>
              <a:t>resultPanel.setBorder</a:t>
            </a:r>
            <a:r>
              <a:rPr lang="en-IN" sz="1100" dirty="0"/>
              <a:t>(</a:t>
            </a:r>
            <a:r>
              <a:rPr lang="en-IN" sz="1100" dirty="0" err="1"/>
              <a:t>BorderFactory.createTitledBorder</a:t>
            </a:r>
            <a:r>
              <a:rPr lang="en-IN" sz="1100" dirty="0"/>
              <a:t>(</a:t>
            </a:r>
            <a:r>
              <a:rPr lang="en-IN" sz="1100" dirty="0" err="1"/>
              <a:t>BorderFactory.createEtchedBorder</a:t>
            </a:r>
            <a:r>
              <a:rPr lang="en-IN" sz="1100" dirty="0"/>
              <a:t>(), "Search Result"));</a:t>
            </a:r>
          </a:p>
          <a:p>
            <a:endParaRPr lang="en-IN" sz="1100" dirty="0"/>
          </a:p>
          <a:p>
            <a:r>
              <a:rPr lang="en-IN" sz="1100" dirty="0"/>
              <a:t>    // Add panels to the frame</a:t>
            </a:r>
          </a:p>
          <a:p>
            <a:r>
              <a:rPr lang="en-IN" sz="1100" dirty="0"/>
              <a:t>    </a:t>
            </a:r>
            <a:r>
              <a:rPr lang="en-IN" sz="1100" dirty="0" err="1"/>
              <a:t>getContentPane</a:t>
            </a:r>
            <a:r>
              <a:rPr lang="en-IN" sz="1100" dirty="0"/>
              <a:t>().</a:t>
            </a:r>
            <a:r>
              <a:rPr lang="en-IN" sz="1100" dirty="0" err="1"/>
              <a:t>setLayout</a:t>
            </a:r>
            <a:r>
              <a:rPr lang="en-IN" sz="1100" dirty="0"/>
              <a:t>(new </a:t>
            </a:r>
            <a:r>
              <a:rPr lang="en-IN" sz="1100" dirty="0" err="1"/>
              <a:t>BorderLayout</a:t>
            </a:r>
            <a:r>
              <a:rPr lang="en-IN" sz="1100" dirty="0"/>
              <a:t>());</a:t>
            </a:r>
          </a:p>
          <a:p>
            <a:r>
              <a:rPr lang="en-IN" sz="1100" dirty="0"/>
              <a:t>    </a:t>
            </a:r>
            <a:r>
              <a:rPr lang="en-IN" sz="1100" dirty="0" err="1"/>
              <a:t>getContentPane</a:t>
            </a:r>
            <a:r>
              <a:rPr lang="en-IN" sz="1100" dirty="0"/>
              <a:t>().add(</a:t>
            </a:r>
            <a:r>
              <a:rPr lang="en-IN" sz="1100" dirty="0" err="1"/>
              <a:t>topPanel</a:t>
            </a:r>
            <a:r>
              <a:rPr lang="en-IN" sz="1100" dirty="0"/>
              <a:t>, </a:t>
            </a:r>
            <a:r>
              <a:rPr lang="en-IN" sz="1100" dirty="0" err="1"/>
              <a:t>BorderLayout.NORTH</a:t>
            </a:r>
            <a:r>
              <a:rPr lang="en-IN" sz="1100" dirty="0"/>
              <a:t>);</a:t>
            </a:r>
          </a:p>
          <a:p>
            <a:r>
              <a:rPr lang="en-IN" sz="1100" dirty="0"/>
              <a:t>    </a:t>
            </a:r>
            <a:r>
              <a:rPr lang="en-IN" sz="1100" dirty="0" err="1"/>
              <a:t>getContentPane</a:t>
            </a:r>
            <a:r>
              <a:rPr lang="en-IN" sz="1100" dirty="0"/>
              <a:t>().add(</a:t>
            </a:r>
            <a:r>
              <a:rPr lang="en-IN" sz="1100" dirty="0" err="1"/>
              <a:t>leftPanel</a:t>
            </a:r>
            <a:r>
              <a:rPr lang="en-IN" sz="1100" dirty="0"/>
              <a:t>, </a:t>
            </a:r>
            <a:r>
              <a:rPr lang="en-IN" sz="1100" dirty="0" err="1"/>
              <a:t>BorderLayout.WEST</a:t>
            </a:r>
            <a:r>
              <a:rPr lang="en-IN" sz="1100" dirty="0"/>
              <a:t>);</a:t>
            </a:r>
          </a:p>
          <a:p>
            <a:r>
              <a:rPr lang="en-IN" sz="1100" dirty="0"/>
              <a:t>    </a:t>
            </a:r>
            <a:r>
              <a:rPr lang="en-IN" sz="1100" dirty="0" err="1"/>
              <a:t>getContentPane</a:t>
            </a:r>
            <a:r>
              <a:rPr lang="en-IN" sz="1100" dirty="0"/>
              <a:t>().add(</a:t>
            </a:r>
            <a:r>
              <a:rPr lang="en-IN" sz="1100" dirty="0" err="1"/>
              <a:t>rightPanel</a:t>
            </a:r>
            <a:r>
              <a:rPr lang="en-IN" sz="1100" dirty="0"/>
              <a:t>, </a:t>
            </a:r>
            <a:r>
              <a:rPr lang="en-IN" sz="1100" dirty="0" err="1"/>
              <a:t>BorderLayout.CENTER</a:t>
            </a:r>
            <a:r>
              <a:rPr lang="en-IN" sz="1100" dirty="0"/>
              <a:t>);</a:t>
            </a:r>
          </a:p>
          <a:p>
            <a:r>
              <a:rPr lang="en-IN" sz="1100" dirty="0"/>
              <a:t>    </a:t>
            </a:r>
            <a:r>
              <a:rPr lang="en-IN" sz="1100" dirty="0" err="1"/>
              <a:t>getContentPane</a:t>
            </a:r>
            <a:r>
              <a:rPr lang="en-IN" sz="1100" dirty="0"/>
              <a:t>().add(</a:t>
            </a:r>
            <a:r>
              <a:rPr lang="en-IN" sz="1100" dirty="0" err="1"/>
              <a:t>exitPanel</a:t>
            </a:r>
            <a:r>
              <a:rPr lang="en-IN" sz="1100" dirty="0"/>
              <a:t>, </a:t>
            </a:r>
            <a:r>
              <a:rPr lang="en-IN" sz="1100" dirty="0" err="1"/>
              <a:t>BorderLayout.SOUTH</a:t>
            </a:r>
            <a:r>
              <a:rPr lang="en-IN" sz="1100" dirty="0"/>
              <a:t>);</a:t>
            </a:r>
          </a:p>
          <a:p>
            <a:r>
              <a:rPr lang="en-IN" sz="1100" dirty="0"/>
              <a:t>    </a:t>
            </a:r>
            <a:r>
              <a:rPr lang="en-IN" sz="1100" dirty="0" err="1"/>
              <a:t>rightPanel.add</a:t>
            </a:r>
            <a:r>
              <a:rPr lang="en-IN" sz="1100" dirty="0"/>
              <a:t>(</a:t>
            </a:r>
            <a:r>
              <a:rPr lang="en-IN" sz="1100" dirty="0" err="1"/>
              <a:t>buttonPanel</a:t>
            </a:r>
            <a:r>
              <a:rPr lang="en-IN" sz="1100" dirty="0"/>
              <a:t>, </a:t>
            </a:r>
            <a:r>
              <a:rPr lang="en-IN" sz="1100" dirty="0" err="1"/>
              <a:t>BorderLayout.NORTH</a:t>
            </a:r>
            <a:r>
              <a:rPr lang="en-IN" sz="1100" dirty="0"/>
              <a:t>);</a:t>
            </a:r>
          </a:p>
          <a:p>
            <a:r>
              <a:rPr lang="en-IN" sz="1100" dirty="0"/>
              <a:t>    </a:t>
            </a:r>
            <a:r>
              <a:rPr lang="en-IN" sz="1100" dirty="0" err="1"/>
              <a:t>rightPanel.add</a:t>
            </a:r>
            <a:r>
              <a:rPr lang="en-IN" sz="1100" dirty="0"/>
              <a:t>(</a:t>
            </a:r>
            <a:r>
              <a:rPr lang="en-IN" sz="1100" dirty="0" err="1"/>
              <a:t>resultPanel</a:t>
            </a:r>
            <a:r>
              <a:rPr lang="en-IN" sz="1100" dirty="0"/>
              <a:t>, </a:t>
            </a:r>
            <a:r>
              <a:rPr lang="en-IN" sz="1100" dirty="0" err="1"/>
              <a:t>BorderLayout.CENTER</a:t>
            </a:r>
            <a:r>
              <a:rPr lang="en-IN" sz="1100" dirty="0"/>
              <a:t>);</a:t>
            </a:r>
          </a:p>
          <a:p>
            <a:endParaRPr lang="en-IN" sz="1100" dirty="0"/>
          </a:p>
          <a:p>
            <a:endParaRPr lang="en-IN" sz="1100" dirty="0"/>
          </a:p>
          <a:p>
            <a:r>
              <a:rPr lang="en-IN" sz="1100" dirty="0"/>
              <a:t>        // Register event listeners</a:t>
            </a:r>
          </a:p>
          <a:p>
            <a:r>
              <a:rPr lang="en-IN" sz="1100" dirty="0"/>
              <a:t>        </a:t>
            </a:r>
            <a:r>
              <a:rPr lang="en-IN" sz="1100" dirty="0" err="1"/>
              <a:t>submitButton.addActionListener</a:t>
            </a:r>
            <a:r>
              <a:rPr lang="en-IN" sz="1100" dirty="0"/>
              <a:t>(e -&gt; {</a:t>
            </a:r>
          </a:p>
          <a:p>
            <a:r>
              <a:rPr lang="en-IN" sz="1100" dirty="0"/>
              <a:t>            String </a:t>
            </a:r>
            <a:r>
              <a:rPr lang="en-IN" sz="1100" dirty="0" err="1"/>
              <a:t>drugName</a:t>
            </a:r>
            <a:r>
              <a:rPr lang="en-IN" sz="1100" dirty="0"/>
              <a:t> = </a:t>
            </a:r>
            <a:r>
              <a:rPr lang="en-IN" sz="1100" dirty="0" err="1"/>
              <a:t>drugNameTextField.getText</a:t>
            </a:r>
            <a:r>
              <a:rPr lang="en-IN" sz="1100" dirty="0"/>
              <a:t>();</a:t>
            </a:r>
          </a:p>
          <a:p>
            <a:endParaRPr lang="en-IN" sz="1100" dirty="0"/>
          </a:p>
          <a:p>
            <a:r>
              <a:rPr lang="en-IN" sz="1100" dirty="0"/>
              <a:t>            // Clear previous results</a:t>
            </a:r>
          </a:p>
          <a:p>
            <a:r>
              <a:rPr lang="en-IN" sz="1100" dirty="0"/>
              <a:t>            </a:t>
            </a:r>
            <a:r>
              <a:rPr lang="en-IN" sz="1100" dirty="0" err="1"/>
              <a:t>resultTextArea.setText</a:t>
            </a:r>
            <a:r>
              <a:rPr lang="en-IN" sz="1100" dirty="0"/>
              <a:t>("");</a:t>
            </a:r>
          </a:p>
        </p:txBody>
      </p:sp>
    </p:spTree>
    <p:extLst>
      <p:ext uri="{BB962C8B-B14F-4D97-AF65-F5344CB8AC3E}">
        <p14:creationId xmlns:p14="http://schemas.microsoft.com/office/powerpoint/2010/main" val="2169126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C6B23-FB70-26A2-35D2-2BD87EC31081}"/>
              </a:ext>
            </a:extLst>
          </p:cNvPr>
          <p:cNvSpPr txBox="1"/>
          <p:nvPr/>
        </p:nvSpPr>
        <p:spPr>
          <a:xfrm>
            <a:off x="0" y="95250"/>
            <a:ext cx="7556500" cy="10449014"/>
          </a:xfrm>
          <a:prstGeom prst="rect">
            <a:avLst/>
          </a:prstGeom>
          <a:noFill/>
        </p:spPr>
        <p:txBody>
          <a:bodyPr wrap="square">
            <a:spAutoFit/>
          </a:bodyPr>
          <a:lstStyle/>
          <a:p>
            <a:r>
              <a:rPr lang="en-IN" sz="1000" dirty="0"/>
              <a:t>// Database connection details</a:t>
            </a:r>
          </a:p>
          <a:p>
            <a:r>
              <a:rPr lang="en-IN" sz="1000" dirty="0"/>
              <a:t>            String </a:t>
            </a:r>
            <a:r>
              <a:rPr lang="en-IN" sz="1000" dirty="0" err="1"/>
              <a:t>url</a:t>
            </a:r>
            <a:r>
              <a:rPr lang="en-IN" sz="1000" dirty="0"/>
              <a:t> = "</a:t>
            </a:r>
            <a:r>
              <a:rPr lang="en-IN" sz="1000" dirty="0" err="1"/>
              <a:t>jdbc:oracle:thin</a:t>
            </a:r>
            <a:r>
              <a:rPr lang="en-IN" sz="1000" dirty="0"/>
              <a:t>:@localhost:1521:orcl";</a:t>
            </a:r>
          </a:p>
          <a:p>
            <a:r>
              <a:rPr lang="en-IN" sz="1000" dirty="0"/>
              <a:t>            String username = "sys as </a:t>
            </a:r>
            <a:r>
              <a:rPr lang="en-IN" sz="1000" dirty="0" err="1"/>
              <a:t>sysdba</a:t>
            </a:r>
            <a:r>
              <a:rPr lang="en-IN" sz="1000" dirty="0"/>
              <a:t>";</a:t>
            </a:r>
          </a:p>
          <a:p>
            <a:r>
              <a:rPr lang="en-IN" sz="1000" dirty="0"/>
              <a:t>            String password = "</a:t>
            </a:r>
            <a:r>
              <a:rPr lang="en-IN" sz="1000" dirty="0" err="1"/>
              <a:t>vasavi</a:t>
            </a:r>
            <a:r>
              <a:rPr lang="en-IN" sz="1000" dirty="0"/>
              <a:t>";</a:t>
            </a:r>
          </a:p>
          <a:p>
            <a:endParaRPr lang="en-IN" sz="1000" dirty="0"/>
          </a:p>
          <a:p>
            <a:r>
              <a:rPr lang="en-IN" sz="1000" dirty="0"/>
              <a:t>            try {</a:t>
            </a:r>
          </a:p>
          <a:p>
            <a:r>
              <a:rPr lang="en-IN" sz="1000" dirty="0"/>
              <a:t>                // Establish a database connection</a:t>
            </a:r>
          </a:p>
          <a:p>
            <a:r>
              <a:rPr lang="en-IN" sz="1000" dirty="0"/>
              <a:t>                Connection </a:t>
            </a:r>
            <a:r>
              <a:rPr lang="en-IN" sz="1000" dirty="0" err="1"/>
              <a:t>connection</a:t>
            </a:r>
            <a:r>
              <a:rPr lang="en-IN" sz="1000" dirty="0"/>
              <a:t> = </a:t>
            </a:r>
            <a:r>
              <a:rPr lang="en-IN" sz="1000" dirty="0" err="1"/>
              <a:t>DriverManager.getConnection</a:t>
            </a:r>
            <a:r>
              <a:rPr lang="en-IN" sz="1000" dirty="0"/>
              <a:t>(</a:t>
            </a:r>
            <a:r>
              <a:rPr lang="en-IN" sz="1000" dirty="0" err="1"/>
              <a:t>url</a:t>
            </a:r>
            <a:r>
              <a:rPr lang="en-IN" sz="1000" dirty="0"/>
              <a:t>, username, password);</a:t>
            </a:r>
          </a:p>
          <a:p>
            <a:endParaRPr lang="en-IN" sz="1000" dirty="0"/>
          </a:p>
          <a:p>
            <a:r>
              <a:rPr lang="en-IN" sz="1000" dirty="0"/>
              <a:t>                // Query to retrieve drug information</a:t>
            </a:r>
          </a:p>
          <a:p>
            <a:r>
              <a:rPr lang="en-IN" sz="1000" dirty="0"/>
              <a:t>                String </a:t>
            </a:r>
            <a:r>
              <a:rPr lang="en-IN" sz="1000" dirty="0" err="1"/>
              <a:t>drugQuery</a:t>
            </a:r>
            <a:r>
              <a:rPr lang="en-IN" sz="1000" dirty="0"/>
              <a:t> = "SELECT * FROM drug WHERE DRUG_NAME = ?";</a:t>
            </a:r>
          </a:p>
          <a:p>
            <a:r>
              <a:rPr lang="en-IN" sz="1000" dirty="0"/>
              <a:t>                </a:t>
            </a:r>
            <a:r>
              <a:rPr lang="en-IN" sz="1000" dirty="0" err="1"/>
              <a:t>PreparedStatement</a:t>
            </a:r>
            <a:r>
              <a:rPr lang="en-IN" sz="1000" dirty="0"/>
              <a:t> </a:t>
            </a:r>
            <a:r>
              <a:rPr lang="en-IN" sz="1000" dirty="0" err="1"/>
              <a:t>drugStatement</a:t>
            </a:r>
            <a:r>
              <a:rPr lang="en-IN" sz="1000" dirty="0"/>
              <a:t> = </a:t>
            </a:r>
            <a:r>
              <a:rPr lang="en-IN" sz="1000" dirty="0" err="1"/>
              <a:t>connection.prepareStatement</a:t>
            </a:r>
            <a:r>
              <a:rPr lang="en-IN" sz="1000" dirty="0"/>
              <a:t>(</a:t>
            </a:r>
            <a:r>
              <a:rPr lang="en-IN" sz="1000" dirty="0" err="1"/>
              <a:t>drugQuery</a:t>
            </a:r>
            <a:r>
              <a:rPr lang="en-IN" sz="1000" dirty="0"/>
              <a:t>);</a:t>
            </a:r>
          </a:p>
          <a:p>
            <a:r>
              <a:rPr lang="en-IN" sz="1000" dirty="0"/>
              <a:t>                </a:t>
            </a:r>
            <a:r>
              <a:rPr lang="en-IN" sz="1000" dirty="0" err="1"/>
              <a:t>drugStatement.setString</a:t>
            </a:r>
            <a:r>
              <a:rPr lang="en-IN" sz="1000" dirty="0"/>
              <a:t>(1, </a:t>
            </a:r>
            <a:r>
              <a:rPr lang="en-IN" sz="1000" dirty="0" err="1"/>
              <a:t>drugName</a:t>
            </a:r>
            <a:r>
              <a:rPr lang="en-IN" sz="1000" dirty="0"/>
              <a:t>);</a:t>
            </a:r>
          </a:p>
          <a:p>
            <a:r>
              <a:rPr lang="en-IN" sz="1000" dirty="0"/>
              <a:t>                </a:t>
            </a:r>
            <a:r>
              <a:rPr lang="en-IN" sz="1000" dirty="0" err="1"/>
              <a:t>ResultSet</a:t>
            </a:r>
            <a:r>
              <a:rPr lang="en-IN" sz="1000" dirty="0"/>
              <a:t> </a:t>
            </a:r>
            <a:r>
              <a:rPr lang="en-IN" sz="1000" dirty="0" err="1"/>
              <a:t>drugResult</a:t>
            </a:r>
            <a:r>
              <a:rPr lang="en-IN" sz="1000" dirty="0"/>
              <a:t> = </a:t>
            </a:r>
            <a:r>
              <a:rPr lang="en-IN" sz="1000" dirty="0" err="1"/>
              <a:t>drugStatement.executeQuery</a:t>
            </a:r>
            <a:r>
              <a:rPr lang="en-IN" sz="1000" dirty="0"/>
              <a:t>();</a:t>
            </a:r>
          </a:p>
          <a:p>
            <a:endParaRPr lang="en-IN" sz="1000" dirty="0"/>
          </a:p>
          <a:p>
            <a:r>
              <a:rPr lang="en-IN" sz="1000" dirty="0"/>
              <a:t>                // Display drug information</a:t>
            </a:r>
          </a:p>
          <a:p>
            <a:r>
              <a:rPr lang="en-IN" sz="1000" dirty="0"/>
              <a:t>            </a:t>
            </a:r>
          </a:p>
          <a:p>
            <a:r>
              <a:rPr lang="en-IN" sz="1000" dirty="0"/>
              <a:t>                if(!</a:t>
            </a:r>
            <a:r>
              <a:rPr lang="en-IN" sz="1000" dirty="0" err="1"/>
              <a:t>drugResult.next</a:t>
            </a:r>
            <a:r>
              <a:rPr lang="en-IN" sz="1000" dirty="0"/>
              <a:t>()) {</a:t>
            </a:r>
          </a:p>
          <a:p>
            <a:r>
              <a:rPr lang="en-IN" sz="1000" dirty="0"/>
              <a:t>                    </a:t>
            </a:r>
            <a:r>
              <a:rPr lang="en-IN" sz="1000" dirty="0" err="1"/>
              <a:t>resultTextArea.append</a:t>
            </a:r>
            <a:r>
              <a:rPr lang="en-IN" sz="1000" dirty="0"/>
              <a:t>("No drug information found for the given name.");</a:t>
            </a:r>
          </a:p>
          <a:p>
            <a:r>
              <a:rPr lang="en-IN" sz="1000" dirty="0"/>
              <a:t>                }else{</a:t>
            </a:r>
          </a:p>
          <a:p>
            <a:r>
              <a:rPr lang="en-IN" sz="1000" dirty="0"/>
              <a:t>                </a:t>
            </a:r>
            <a:r>
              <a:rPr lang="en-IN" sz="1000" dirty="0" err="1"/>
              <a:t>displayDrugInfo</a:t>
            </a:r>
            <a:r>
              <a:rPr lang="en-IN" sz="1000" dirty="0"/>
              <a:t>(</a:t>
            </a:r>
            <a:r>
              <a:rPr lang="en-IN" sz="1000" dirty="0" err="1"/>
              <a:t>drugResult</a:t>
            </a:r>
            <a:r>
              <a:rPr lang="en-IN" sz="1000" dirty="0"/>
              <a:t>);</a:t>
            </a:r>
          </a:p>
          <a:p>
            <a:r>
              <a:rPr lang="en-IN" sz="1000" dirty="0"/>
              <a:t>                // Query to retrieve doctor information</a:t>
            </a:r>
          </a:p>
          <a:p>
            <a:r>
              <a:rPr lang="en-IN" sz="1000" dirty="0"/>
              <a:t>                String </a:t>
            </a:r>
            <a:r>
              <a:rPr lang="en-IN" sz="1000" dirty="0" err="1"/>
              <a:t>doctorQuery</a:t>
            </a:r>
            <a:r>
              <a:rPr lang="en-IN" sz="1000" dirty="0"/>
              <a:t> = "SELECT * FROM doctor WHERE DOC_ID IN (SELECT DOC_ID FROM prescription WHERE DRUG_ID IN (SELECT DRUG_ID FROM drug WHERE DRUG_NAME = ?))";</a:t>
            </a:r>
          </a:p>
          <a:p>
            <a:r>
              <a:rPr lang="en-IN" sz="1000" dirty="0"/>
              <a:t>                </a:t>
            </a:r>
            <a:r>
              <a:rPr lang="en-IN" sz="1000" dirty="0" err="1"/>
              <a:t>PreparedStatement</a:t>
            </a:r>
            <a:r>
              <a:rPr lang="en-IN" sz="1000" dirty="0"/>
              <a:t> </a:t>
            </a:r>
            <a:r>
              <a:rPr lang="en-IN" sz="1000" dirty="0" err="1"/>
              <a:t>doctorStatement</a:t>
            </a:r>
            <a:r>
              <a:rPr lang="en-IN" sz="1000" dirty="0"/>
              <a:t> = </a:t>
            </a:r>
            <a:r>
              <a:rPr lang="en-IN" sz="1000" dirty="0" err="1"/>
              <a:t>connection.prepareStatement</a:t>
            </a:r>
            <a:r>
              <a:rPr lang="en-IN" sz="1000" dirty="0"/>
              <a:t>(</a:t>
            </a:r>
            <a:r>
              <a:rPr lang="en-IN" sz="1000" dirty="0" err="1"/>
              <a:t>doctorQuery</a:t>
            </a:r>
            <a:r>
              <a:rPr lang="en-IN" sz="1000" dirty="0"/>
              <a:t>);</a:t>
            </a:r>
          </a:p>
          <a:p>
            <a:r>
              <a:rPr lang="en-IN" sz="1000" dirty="0"/>
              <a:t>                </a:t>
            </a:r>
            <a:r>
              <a:rPr lang="en-IN" sz="1000" dirty="0" err="1"/>
              <a:t>doctorStatement.setString</a:t>
            </a:r>
            <a:r>
              <a:rPr lang="en-IN" sz="1000" dirty="0"/>
              <a:t>(1, </a:t>
            </a:r>
            <a:r>
              <a:rPr lang="en-IN" sz="1000" dirty="0" err="1"/>
              <a:t>drugName</a:t>
            </a:r>
            <a:r>
              <a:rPr lang="en-IN" sz="1000" dirty="0"/>
              <a:t>);</a:t>
            </a:r>
          </a:p>
          <a:p>
            <a:r>
              <a:rPr lang="en-IN" sz="1000" dirty="0"/>
              <a:t>                </a:t>
            </a:r>
            <a:r>
              <a:rPr lang="en-IN" sz="1000" dirty="0" err="1"/>
              <a:t>ResultSet</a:t>
            </a:r>
            <a:r>
              <a:rPr lang="en-IN" sz="1000" dirty="0"/>
              <a:t> </a:t>
            </a:r>
            <a:r>
              <a:rPr lang="en-IN" sz="1000" dirty="0" err="1"/>
              <a:t>doctorResult</a:t>
            </a:r>
            <a:r>
              <a:rPr lang="en-IN" sz="1000" dirty="0"/>
              <a:t> = </a:t>
            </a:r>
            <a:r>
              <a:rPr lang="en-IN" sz="1000" dirty="0" err="1"/>
              <a:t>doctorStatement.executeQuery</a:t>
            </a:r>
            <a:r>
              <a:rPr lang="en-IN" sz="1000" dirty="0"/>
              <a:t>();</a:t>
            </a:r>
          </a:p>
          <a:p>
            <a:endParaRPr lang="en-IN" sz="1000" dirty="0"/>
          </a:p>
          <a:p>
            <a:r>
              <a:rPr lang="en-IN" sz="1000" dirty="0"/>
              <a:t>                // Display doctor information</a:t>
            </a:r>
          </a:p>
          <a:p>
            <a:r>
              <a:rPr lang="en-IN" sz="1000" dirty="0"/>
              <a:t>                </a:t>
            </a:r>
            <a:r>
              <a:rPr lang="en-IN" sz="1000" dirty="0" err="1"/>
              <a:t>displayDoctorInfo</a:t>
            </a:r>
            <a:r>
              <a:rPr lang="en-IN" sz="1000" dirty="0"/>
              <a:t>(</a:t>
            </a:r>
            <a:r>
              <a:rPr lang="en-IN" sz="1000" dirty="0" err="1"/>
              <a:t>doctorResult</a:t>
            </a:r>
            <a:r>
              <a:rPr lang="en-IN" sz="1000" dirty="0"/>
              <a:t>);</a:t>
            </a:r>
          </a:p>
          <a:p>
            <a:endParaRPr lang="en-IN" sz="1000" dirty="0"/>
          </a:p>
          <a:p>
            <a:r>
              <a:rPr lang="en-IN" sz="1000" dirty="0"/>
              <a:t>                // Query to retrieve prescription information</a:t>
            </a:r>
          </a:p>
          <a:p>
            <a:r>
              <a:rPr lang="en-IN" sz="1000" dirty="0"/>
              <a:t>                String </a:t>
            </a:r>
            <a:r>
              <a:rPr lang="en-IN" sz="1000" dirty="0" err="1"/>
              <a:t>prescriptionQuery</a:t>
            </a:r>
            <a:r>
              <a:rPr lang="en-IN" sz="1000" dirty="0"/>
              <a:t> = "SELECT * FROM prescription WHERE DRUG_ID IN (SELECT DRUG_ID FROM drug WHERE DRUG_NAME = ?)";</a:t>
            </a:r>
          </a:p>
          <a:p>
            <a:r>
              <a:rPr lang="en-IN" sz="1000" dirty="0"/>
              <a:t>                </a:t>
            </a:r>
            <a:r>
              <a:rPr lang="en-IN" sz="1000" dirty="0" err="1"/>
              <a:t>PreparedStatement</a:t>
            </a:r>
            <a:r>
              <a:rPr lang="en-IN" sz="1000" dirty="0"/>
              <a:t> </a:t>
            </a:r>
            <a:r>
              <a:rPr lang="en-IN" sz="1000" dirty="0" err="1"/>
              <a:t>prescriptionStatement</a:t>
            </a:r>
            <a:r>
              <a:rPr lang="en-IN" sz="1000" dirty="0"/>
              <a:t> = </a:t>
            </a:r>
            <a:r>
              <a:rPr lang="en-IN" sz="1000" dirty="0" err="1"/>
              <a:t>connection.prepareStatement</a:t>
            </a:r>
            <a:r>
              <a:rPr lang="en-IN" sz="1000" dirty="0"/>
              <a:t>(</a:t>
            </a:r>
            <a:r>
              <a:rPr lang="en-IN" sz="1000" dirty="0" err="1"/>
              <a:t>prescriptionQuery</a:t>
            </a:r>
            <a:r>
              <a:rPr lang="en-IN" sz="1000" dirty="0"/>
              <a:t>);</a:t>
            </a:r>
          </a:p>
          <a:p>
            <a:r>
              <a:rPr lang="en-IN" sz="1000" dirty="0"/>
              <a:t>                </a:t>
            </a:r>
            <a:r>
              <a:rPr lang="en-IN" sz="1000" dirty="0" err="1"/>
              <a:t>prescriptionStatement.setString</a:t>
            </a:r>
            <a:r>
              <a:rPr lang="en-IN" sz="1000" dirty="0"/>
              <a:t>(1, </a:t>
            </a:r>
            <a:r>
              <a:rPr lang="en-IN" sz="1000" dirty="0" err="1"/>
              <a:t>drugName</a:t>
            </a:r>
            <a:r>
              <a:rPr lang="en-IN" sz="1000" dirty="0"/>
              <a:t>);</a:t>
            </a:r>
          </a:p>
          <a:p>
            <a:r>
              <a:rPr lang="en-IN" sz="1000" dirty="0"/>
              <a:t>                </a:t>
            </a:r>
            <a:r>
              <a:rPr lang="en-IN" sz="1000" dirty="0" err="1"/>
              <a:t>ResultSet</a:t>
            </a:r>
            <a:r>
              <a:rPr lang="en-IN" sz="1000" dirty="0"/>
              <a:t> </a:t>
            </a:r>
            <a:r>
              <a:rPr lang="en-IN" sz="1000" dirty="0" err="1"/>
              <a:t>prescriptionResult</a:t>
            </a:r>
            <a:r>
              <a:rPr lang="en-IN" sz="1000" dirty="0"/>
              <a:t> = </a:t>
            </a:r>
            <a:r>
              <a:rPr lang="en-IN" sz="1000" dirty="0" err="1"/>
              <a:t>prescriptionStatement.executeQuery</a:t>
            </a:r>
            <a:r>
              <a:rPr lang="en-IN" sz="1000" dirty="0"/>
              <a:t>();</a:t>
            </a:r>
          </a:p>
          <a:p>
            <a:endParaRPr lang="en-IN" sz="1000" dirty="0"/>
          </a:p>
          <a:p>
            <a:r>
              <a:rPr lang="en-IN" sz="1000" dirty="0"/>
              <a:t>                // Display prescription information</a:t>
            </a:r>
          </a:p>
          <a:p>
            <a:r>
              <a:rPr lang="en-IN" sz="1000" dirty="0"/>
              <a:t>                </a:t>
            </a:r>
            <a:r>
              <a:rPr lang="en-IN" sz="1000" dirty="0" err="1"/>
              <a:t>displayPrescriptionInfo</a:t>
            </a:r>
            <a:r>
              <a:rPr lang="en-IN" sz="1000" dirty="0"/>
              <a:t>(</a:t>
            </a:r>
            <a:r>
              <a:rPr lang="en-IN" sz="1000" dirty="0" err="1"/>
              <a:t>prescriptionResult</a:t>
            </a:r>
            <a:r>
              <a:rPr lang="en-IN" sz="1000" dirty="0"/>
              <a:t>);</a:t>
            </a:r>
          </a:p>
          <a:p>
            <a:endParaRPr lang="en-IN" sz="1000" dirty="0"/>
          </a:p>
          <a:p>
            <a:r>
              <a:rPr lang="en-IN" sz="1000" dirty="0"/>
              <a:t>                // Query to retrieve review information</a:t>
            </a:r>
          </a:p>
          <a:p>
            <a:r>
              <a:rPr lang="en-IN" sz="1000" dirty="0"/>
              <a:t>                String </a:t>
            </a:r>
            <a:r>
              <a:rPr lang="en-IN" sz="1000" dirty="0" err="1"/>
              <a:t>reviewQuery</a:t>
            </a:r>
            <a:r>
              <a:rPr lang="en-IN" sz="1000" dirty="0"/>
              <a:t> = "SELECT * FROM review WHERE DRUG_ID IN (SELECT DRUG_ID FROM drug WHERE DRUG_NAME = ?)";</a:t>
            </a:r>
          </a:p>
          <a:p>
            <a:r>
              <a:rPr lang="en-IN" sz="1000" dirty="0"/>
              <a:t>                </a:t>
            </a:r>
            <a:r>
              <a:rPr lang="en-IN" sz="1000" dirty="0" err="1"/>
              <a:t>PreparedStatement</a:t>
            </a:r>
            <a:r>
              <a:rPr lang="en-IN" sz="1000" dirty="0"/>
              <a:t> </a:t>
            </a:r>
            <a:r>
              <a:rPr lang="en-IN" sz="1000" dirty="0" err="1"/>
              <a:t>reviewStatement</a:t>
            </a:r>
            <a:r>
              <a:rPr lang="en-IN" sz="1000" dirty="0"/>
              <a:t> = </a:t>
            </a:r>
            <a:r>
              <a:rPr lang="en-IN" sz="1000" dirty="0" err="1"/>
              <a:t>connection.prepareStatement</a:t>
            </a:r>
            <a:r>
              <a:rPr lang="en-IN" sz="1000" dirty="0"/>
              <a:t>(</a:t>
            </a:r>
            <a:r>
              <a:rPr lang="en-IN" sz="1000" dirty="0" err="1"/>
              <a:t>reviewQuery</a:t>
            </a:r>
            <a:r>
              <a:rPr lang="en-IN" sz="1000" dirty="0"/>
              <a:t>);</a:t>
            </a:r>
          </a:p>
          <a:p>
            <a:r>
              <a:rPr lang="en-IN" sz="1000" dirty="0"/>
              <a:t>                </a:t>
            </a:r>
            <a:r>
              <a:rPr lang="en-IN" sz="1000" dirty="0" err="1"/>
              <a:t>reviewStatement.setString</a:t>
            </a:r>
            <a:r>
              <a:rPr lang="en-IN" sz="1000" dirty="0"/>
              <a:t>(1, </a:t>
            </a:r>
            <a:r>
              <a:rPr lang="en-IN" sz="1000" dirty="0" err="1"/>
              <a:t>drugName</a:t>
            </a:r>
            <a:r>
              <a:rPr lang="en-IN" sz="1000" dirty="0"/>
              <a:t>);</a:t>
            </a:r>
          </a:p>
          <a:p>
            <a:r>
              <a:rPr lang="en-IN" sz="1000" dirty="0"/>
              <a:t>                </a:t>
            </a:r>
            <a:r>
              <a:rPr lang="en-IN" sz="1000" dirty="0" err="1"/>
              <a:t>ResultSet</a:t>
            </a:r>
            <a:r>
              <a:rPr lang="en-IN" sz="1000" dirty="0"/>
              <a:t> </a:t>
            </a:r>
            <a:r>
              <a:rPr lang="en-IN" sz="1000" dirty="0" err="1"/>
              <a:t>reviewResult</a:t>
            </a:r>
            <a:r>
              <a:rPr lang="en-IN" sz="1000" dirty="0"/>
              <a:t> = </a:t>
            </a:r>
            <a:r>
              <a:rPr lang="en-IN" sz="1000" dirty="0" err="1"/>
              <a:t>reviewStatement.executeQuery</a:t>
            </a:r>
            <a:r>
              <a:rPr lang="en-IN" sz="1000" dirty="0"/>
              <a:t>();</a:t>
            </a:r>
          </a:p>
          <a:p>
            <a:endParaRPr lang="en-IN" sz="1000" dirty="0"/>
          </a:p>
          <a:p>
            <a:r>
              <a:rPr lang="en-IN" sz="1000" dirty="0"/>
              <a:t>                // Display review information</a:t>
            </a:r>
          </a:p>
          <a:p>
            <a:r>
              <a:rPr lang="en-IN" sz="1000" dirty="0"/>
              <a:t>                </a:t>
            </a:r>
            <a:r>
              <a:rPr lang="en-IN" sz="1000" dirty="0" err="1"/>
              <a:t>displayReviewInfo</a:t>
            </a:r>
            <a:r>
              <a:rPr lang="en-IN" sz="1000" dirty="0"/>
              <a:t>(</a:t>
            </a:r>
            <a:r>
              <a:rPr lang="en-IN" sz="1000" dirty="0" err="1"/>
              <a:t>reviewResult</a:t>
            </a:r>
            <a:r>
              <a:rPr lang="en-IN" sz="1000" dirty="0"/>
              <a:t>);</a:t>
            </a:r>
          </a:p>
          <a:p>
            <a:endParaRPr lang="en-IN" sz="1000" dirty="0"/>
          </a:p>
          <a:p>
            <a:r>
              <a:rPr lang="en-IN" sz="1000" dirty="0"/>
              <a:t>                // Query to retrieve side effects information</a:t>
            </a:r>
          </a:p>
          <a:p>
            <a:r>
              <a:rPr lang="en-IN" sz="1000" dirty="0"/>
              <a:t>                String </a:t>
            </a:r>
            <a:r>
              <a:rPr lang="en-IN" sz="1000" dirty="0" err="1"/>
              <a:t>sideEffectsQuery</a:t>
            </a:r>
            <a:r>
              <a:rPr lang="en-IN" sz="1000" dirty="0"/>
              <a:t> = "SELECT * FROM </a:t>
            </a:r>
            <a:r>
              <a:rPr lang="en-IN" sz="1000" dirty="0" err="1"/>
              <a:t>side_effects</a:t>
            </a:r>
            <a:r>
              <a:rPr lang="en-IN" sz="1000" dirty="0"/>
              <a:t> WHERE DRUG_ID IN (SELECT DRUG_ID FROM drug WHERE DRUG_NAME = ?)";</a:t>
            </a:r>
          </a:p>
          <a:p>
            <a:r>
              <a:rPr lang="en-IN" sz="1000" dirty="0"/>
              <a:t>                </a:t>
            </a:r>
            <a:r>
              <a:rPr lang="en-IN" sz="1000" dirty="0" err="1"/>
              <a:t>PreparedStatement</a:t>
            </a:r>
            <a:r>
              <a:rPr lang="en-IN" sz="1000" dirty="0"/>
              <a:t> </a:t>
            </a:r>
            <a:r>
              <a:rPr lang="en-IN" sz="1000" dirty="0" err="1"/>
              <a:t>sideEffectsStatement</a:t>
            </a:r>
            <a:r>
              <a:rPr lang="en-IN" sz="1000" dirty="0"/>
              <a:t> = </a:t>
            </a:r>
            <a:r>
              <a:rPr lang="en-IN" sz="1000" dirty="0" err="1"/>
              <a:t>connection.prepareStatement</a:t>
            </a:r>
            <a:r>
              <a:rPr lang="en-IN" sz="1000" dirty="0"/>
              <a:t>(</a:t>
            </a:r>
            <a:r>
              <a:rPr lang="en-IN" sz="1000" dirty="0" err="1"/>
              <a:t>sideEffectsQuery</a:t>
            </a:r>
            <a:r>
              <a:rPr lang="en-IN" sz="1000" dirty="0"/>
              <a:t>);</a:t>
            </a:r>
          </a:p>
          <a:p>
            <a:r>
              <a:rPr lang="en-IN" sz="1000" dirty="0"/>
              <a:t>                </a:t>
            </a:r>
            <a:r>
              <a:rPr lang="en-IN" sz="1000" dirty="0" err="1"/>
              <a:t>sideEffectsStatement.setString</a:t>
            </a:r>
            <a:r>
              <a:rPr lang="en-IN" sz="1000" dirty="0"/>
              <a:t>(1, </a:t>
            </a:r>
            <a:r>
              <a:rPr lang="en-IN" sz="1000" dirty="0" err="1"/>
              <a:t>drugName</a:t>
            </a:r>
            <a:r>
              <a:rPr lang="en-IN" sz="1000" dirty="0"/>
              <a:t>);</a:t>
            </a:r>
          </a:p>
          <a:p>
            <a:r>
              <a:rPr lang="en-IN" sz="1000" dirty="0"/>
              <a:t>                </a:t>
            </a:r>
            <a:r>
              <a:rPr lang="en-IN" sz="1000" dirty="0" err="1"/>
              <a:t>ResultSet</a:t>
            </a:r>
            <a:r>
              <a:rPr lang="en-IN" sz="1000" dirty="0"/>
              <a:t> </a:t>
            </a:r>
            <a:r>
              <a:rPr lang="en-IN" sz="1000" dirty="0" err="1"/>
              <a:t>sideEffectsResult</a:t>
            </a:r>
            <a:r>
              <a:rPr lang="en-IN" sz="1000" dirty="0"/>
              <a:t> = </a:t>
            </a:r>
            <a:r>
              <a:rPr lang="en-IN" sz="1000" dirty="0" err="1"/>
              <a:t>sideEffectsStatement.executeQuery</a:t>
            </a:r>
            <a:r>
              <a:rPr lang="en-IN" sz="1000" dirty="0"/>
              <a:t>();</a:t>
            </a:r>
          </a:p>
          <a:p>
            <a:endParaRPr lang="en-IN" sz="1000" dirty="0"/>
          </a:p>
          <a:p>
            <a:r>
              <a:rPr lang="en-IN" sz="1000" dirty="0"/>
              <a:t>                // Display side effects information</a:t>
            </a:r>
          </a:p>
          <a:p>
            <a:r>
              <a:rPr lang="en-IN" sz="1000" dirty="0"/>
              <a:t>                </a:t>
            </a:r>
            <a:r>
              <a:rPr lang="en-IN" sz="1000" dirty="0" err="1"/>
              <a:t>displaySideEffectsInfo</a:t>
            </a:r>
            <a:r>
              <a:rPr lang="en-IN" sz="1000" dirty="0"/>
              <a:t>(</a:t>
            </a:r>
            <a:r>
              <a:rPr lang="en-IN" sz="1000" dirty="0" err="1"/>
              <a:t>sideEffectsResult</a:t>
            </a:r>
            <a:r>
              <a:rPr lang="en-IN" sz="1000" dirty="0"/>
              <a:t>);</a:t>
            </a:r>
          </a:p>
          <a:p>
            <a:endParaRPr lang="en-IN" sz="1000" dirty="0"/>
          </a:p>
          <a:p>
            <a:r>
              <a:rPr lang="en-IN" sz="1000" dirty="0"/>
              <a:t>                // Close the database connection</a:t>
            </a:r>
          </a:p>
          <a:p>
            <a:r>
              <a:rPr lang="en-IN" sz="1000" dirty="0"/>
              <a:t>                </a:t>
            </a:r>
            <a:r>
              <a:rPr lang="en-IN" sz="1000" dirty="0" err="1"/>
              <a:t>connection.close</a:t>
            </a:r>
            <a:r>
              <a:rPr lang="en-IN" sz="1000" dirty="0"/>
              <a:t>();</a:t>
            </a:r>
          </a:p>
          <a:p>
            <a:r>
              <a:rPr lang="en-IN" sz="1000" dirty="0"/>
              <a:t>                }</a:t>
            </a:r>
          </a:p>
          <a:p>
            <a:r>
              <a:rPr lang="en-IN" sz="1000" dirty="0"/>
              <a:t>            } catch (</a:t>
            </a:r>
            <a:r>
              <a:rPr lang="en-IN" sz="1000" dirty="0" err="1"/>
              <a:t>SQLException</a:t>
            </a:r>
            <a:r>
              <a:rPr lang="en-IN" sz="1000" dirty="0"/>
              <a:t> ex) {</a:t>
            </a:r>
          </a:p>
          <a:p>
            <a:r>
              <a:rPr lang="en-IN" sz="1000" dirty="0"/>
              <a:t>                </a:t>
            </a:r>
            <a:r>
              <a:rPr lang="en-IN" sz="1000" dirty="0" err="1"/>
              <a:t>ex.printStackTrace</a:t>
            </a:r>
            <a:r>
              <a:rPr lang="en-IN" sz="1000" dirty="0"/>
              <a:t>();</a:t>
            </a:r>
          </a:p>
          <a:p>
            <a:r>
              <a:rPr lang="en-IN" sz="1100" dirty="0"/>
              <a:t>                </a:t>
            </a:r>
            <a:r>
              <a:rPr lang="en-IN" sz="1100" dirty="0" err="1"/>
              <a:t>resultTextArea.append</a:t>
            </a:r>
            <a:r>
              <a:rPr lang="en-IN" sz="1100" dirty="0"/>
              <a:t>("Error occurred while retrieving data from the database.");</a:t>
            </a:r>
          </a:p>
          <a:p>
            <a:r>
              <a:rPr lang="en-IN" sz="1100" dirty="0"/>
              <a:t>            }</a:t>
            </a:r>
          </a:p>
          <a:p>
            <a:r>
              <a:rPr lang="en-IN" sz="1100" dirty="0"/>
              <a:t>        });</a:t>
            </a:r>
          </a:p>
        </p:txBody>
      </p:sp>
    </p:spTree>
    <p:extLst>
      <p:ext uri="{BB962C8B-B14F-4D97-AF65-F5344CB8AC3E}">
        <p14:creationId xmlns:p14="http://schemas.microsoft.com/office/powerpoint/2010/main" val="2821045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0C762C-0BFE-875C-4E86-A50AA9481DA1}"/>
              </a:ext>
            </a:extLst>
          </p:cNvPr>
          <p:cNvSpPr txBox="1"/>
          <p:nvPr/>
        </p:nvSpPr>
        <p:spPr>
          <a:xfrm>
            <a:off x="0" y="171450"/>
            <a:ext cx="7556500" cy="9910405"/>
          </a:xfrm>
          <a:prstGeom prst="rect">
            <a:avLst/>
          </a:prstGeom>
          <a:noFill/>
        </p:spPr>
        <p:txBody>
          <a:bodyPr wrap="square">
            <a:spAutoFit/>
          </a:bodyPr>
          <a:lstStyle/>
          <a:p>
            <a:r>
              <a:rPr lang="en-IN" sz="1100" dirty="0"/>
              <a:t> </a:t>
            </a:r>
            <a:r>
              <a:rPr lang="en-IN" sz="1100" dirty="0" err="1"/>
              <a:t>backButton.addActionListener</a:t>
            </a:r>
            <a:r>
              <a:rPr lang="en-IN" sz="1100" dirty="0"/>
              <a:t>(e -&gt; {</a:t>
            </a:r>
          </a:p>
          <a:p>
            <a:r>
              <a:rPr lang="en-IN" sz="1100" dirty="0"/>
              <a:t>            dispose();</a:t>
            </a:r>
          </a:p>
          <a:p>
            <a:r>
              <a:rPr lang="en-IN" sz="1100" dirty="0"/>
              <a:t>            Review </a:t>
            </a:r>
            <a:r>
              <a:rPr lang="en-IN" sz="1100" dirty="0" err="1"/>
              <a:t>review</a:t>
            </a:r>
            <a:r>
              <a:rPr lang="en-IN" sz="1100" dirty="0"/>
              <a:t> = new Review();</a:t>
            </a:r>
          </a:p>
          <a:p>
            <a:r>
              <a:rPr lang="en-IN" sz="1100" dirty="0"/>
              <a:t>            </a:t>
            </a:r>
            <a:r>
              <a:rPr lang="en-IN" sz="1100" dirty="0" err="1"/>
              <a:t>review.createAndShowGUI</a:t>
            </a:r>
            <a:r>
              <a:rPr lang="en-IN" sz="1100" dirty="0"/>
              <a:t>();</a:t>
            </a:r>
          </a:p>
          <a:p>
            <a:r>
              <a:rPr lang="en-IN" sz="1100" dirty="0"/>
              <a:t>        });</a:t>
            </a:r>
          </a:p>
          <a:p>
            <a:endParaRPr lang="en-IN" sz="1100" dirty="0"/>
          </a:p>
          <a:p>
            <a:r>
              <a:rPr lang="en-IN" sz="1100" dirty="0"/>
              <a:t>        </a:t>
            </a:r>
            <a:r>
              <a:rPr lang="en-IN" sz="1100" dirty="0" err="1"/>
              <a:t>exitButton.addActionListener</a:t>
            </a:r>
            <a:r>
              <a:rPr lang="en-IN" sz="1100" dirty="0"/>
              <a:t>(e -&gt; dispose());</a:t>
            </a:r>
          </a:p>
          <a:p>
            <a:endParaRPr lang="en-IN" sz="1100" dirty="0"/>
          </a:p>
          <a:p>
            <a:r>
              <a:rPr lang="en-IN" sz="1100" dirty="0"/>
              <a:t>        </a:t>
            </a:r>
            <a:r>
              <a:rPr lang="en-IN" sz="1100" dirty="0" err="1"/>
              <a:t>logoutButton.addActionListener</a:t>
            </a:r>
            <a:r>
              <a:rPr lang="en-IN" sz="1100" dirty="0"/>
              <a:t>(e -&gt; {</a:t>
            </a:r>
          </a:p>
          <a:p>
            <a:r>
              <a:rPr lang="en-IN" sz="1100" dirty="0"/>
              <a:t>            dispose();</a:t>
            </a:r>
          </a:p>
          <a:p>
            <a:r>
              <a:rPr lang="en-IN" sz="1100" dirty="0"/>
              <a:t>            </a:t>
            </a:r>
            <a:r>
              <a:rPr lang="en-IN" sz="1100" dirty="0" err="1"/>
              <a:t>LoginSignUpScreen</a:t>
            </a:r>
            <a:r>
              <a:rPr lang="en-IN" sz="1100" dirty="0"/>
              <a:t> </a:t>
            </a:r>
            <a:r>
              <a:rPr lang="en-IN" sz="1100" dirty="0" err="1"/>
              <a:t>loginSignUpScreen</a:t>
            </a:r>
            <a:r>
              <a:rPr lang="en-IN" sz="1100" dirty="0"/>
              <a:t> = new </a:t>
            </a:r>
            <a:r>
              <a:rPr lang="en-IN" sz="1100" dirty="0" err="1"/>
              <a:t>LoginSignUpScreen</a:t>
            </a:r>
            <a:r>
              <a:rPr lang="en-IN" sz="1100" dirty="0"/>
              <a:t>();</a:t>
            </a:r>
          </a:p>
          <a:p>
            <a:r>
              <a:rPr lang="en-IN" sz="1100" dirty="0"/>
              <a:t>            </a:t>
            </a:r>
            <a:r>
              <a:rPr lang="en-IN" sz="1100" dirty="0" err="1"/>
              <a:t>loginSignUpScreen.setVisible</a:t>
            </a:r>
            <a:r>
              <a:rPr lang="en-IN" sz="1100" dirty="0"/>
              <a:t>(true);</a:t>
            </a:r>
          </a:p>
          <a:p>
            <a:r>
              <a:rPr lang="en-IN" sz="1100" dirty="0"/>
              <a:t>        });</a:t>
            </a:r>
          </a:p>
          <a:p>
            <a:endParaRPr lang="en-IN" sz="1100" dirty="0"/>
          </a:p>
          <a:p>
            <a:r>
              <a:rPr lang="en-IN" sz="1100" dirty="0"/>
              <a:t>        </a:t>
            </a:r>
            <a:r>
              <a:rPr lang="en-IN" sz="1100" dirty="0" err="1"/>
              <a:t>homeButton.addActionListener</a:t>
            </a:r>
            <a:r>
              <a:rPr lang="en-IN" sz="1100" dirty="0"/>
              <a:t>(e -&gt; {</a:t>
            </a:r>
          </a:p>
          <a:p>
            <a:r>
              <a:rPr lang="en-IN" sz="1100" dirty="0"/>
              <a:t>            dispose();</a:t>
            </a:r>
          </a:p>
          <a:p>
            <a:r>
              <a:rPr lang="en-IN" sz="1100" dirty="0"/>
              <a:t>            </a:t>
            </a:r>
            <a:r>
              <a:rPr lang="en-IN" sz="1100" dirty="0" err="1"/>
              <a:t>HomePage</a:t>
            </a:r>
            <a:r>
              <a:rPr lang="en-IN" sz="1100" dirty="0"/>
              <a:t> homepage = new </a:t>
            </a:r>
            <a:r>
              <a:rPr lang="en-IN" sz="1100" dirty="0" err="1"/>
              <a:t>HomePage</a:t>
            </a:r>
            <a:r>
              <a:rPr lang="en-IN" sz="1100" dirty="0"/>
              <a:t>();</a:t>
            </a:r>
          </a:p>
          <a:p>
            <a:r>
              <a:rPr lang="en-IN" sz="1100" dirty="0"/>
              <a:t>            </a:t>
            </a:r>
            <a:r>
              <a:rPr lang="en-IN" sz="1100" dirty="0" err="1"/>
              <a:t>homepage.createAndShowGUI</a:t>
            </a:r>
            <a:r>
              <a:rPr lang="en-IN" sz="1100" dirty="0"/>
              <a:t>();</a:t>
            </a:r>
          </a:p>
          <a:p>
            <a:r>
              <a:rPr lang="en-IN" sz="1100" dirty="0"/>
              <a:t>        });</a:t>
            </a:r>
          </a:p>
          <a:p>
            <a:endParaRPr lang="en-IN" sz="1100" dirty="0"/>
          </a:p>
          <a:p>
            <a:r>
              <a:rPr lang="en-IN" sz="1100" dirty="0"/>
              <a:t>        </a:t>
            </a:r>
            <a:r>
              <a:rPr lang="en-IN" sz="1100" dirty="0" err="1"/>
              <a:t>reviewButton.addActionListener</a:t>
            </a:r>
            <a:r>
              <a:rPr lang="en-IN" sz="1100" dirty="0"/>
              <a:t>(e -&gt; {</a:t>
            </a:r>
          </a:p>
          <a:p>
            <a:r>
              <a:rPr lang="en-IN" sz="1100" dirty="0"/>
              <a:t>            dispose();</a:t>
            </a:r>
          </a:p>
          <a:p>
            <a:r>
              <a:rPr lang="en-IN" sz="1100" dirty="0"/>
              <a:t>            Review </a:t>
            </a:r>
            <a:r>
              <a:rPr lang="en-IN" sz="1100" dirty="0" err="1"/>
              <a:t>review</a:t>
            </a:r>
            <a:r>
              <a:rPr lang="en-IN" sz="1100" dirty="0"/>
              <a:t> = new Review();</a:t>
            </a:r>
          </a:p>
          <a:p>
            <a:r>
              <a:rPr lang="en-IN" sz="1100" dirty="0"/>
              <a:t>            </a:t>
            </a:r>
            <a:r>
              <a:rPr lang="en-IN" sz="1100" dirty="0" err="1"/>
              <a:t>review.createAndShowGUI</a:t>
            </a:r>
            <a:r>
              <a:rPr lang="en-IN" sz="1100" dirty="0"/>
              <a:t>();</a:t>
            </a:r>
          </a:p>
          <a:p>
            <a:r>
              <a:rPr lang="en-IN" sz="1100" dirty="0"/>
              <a:t>        });</a:t>
            </a:r>
          </a:p>
          <a:p>
            <a:endParaRPr lang="en-IN" sz="1100" dirty="0"/>
          </a:p>
          <a:p>
            <a:r>
              <a:rPr lang="en-IN" sz="1100" dirty="0"/>
              <a:t>        </a:t>
            </a:r>
            <a:r>
              <a:rPr lang="en-IN" sz="1100" dirty="0" err="1"/>
              <a:t>profileButton.addActionListener</a:t>
            </a:r>
            <a:r>
              <a:rPr lang="en-IN" sz="1100" dirty="0"/>
              <a:t>(e -&gt; {</a:t>
            </a:r>
          </a:p>
          <a:p>
            <a:r>
              <a:rPr lang="en-IN" sz="1100" dirty="0"/>
              <a:t>            dispose();</a:t>
            </a:r>
          </a:p>
          <a:p>
            <a:r>
              <a:rPr lang="en-IN" sz="1100" dirty="0"/>
              <a:t>            Profile </a:t>
            </a:r>
            <a:r>
              <a:rPr lang="en-IN" sz="1100" dirty="0" err="1"/>
              <a:t>profile</a:t>
            </a:r>
            <a:r>
              <a:rPr lang="en-IN" sz="1100" dirty="0"/>
              <a:t> = new Profile();</a:t>
            </a:r>
          </a:p>
          <a:p>
            <a:r>
              <a:rPr lang="en-IN" sz="1100" dirty="0"/>
              <a:t>            </a:t>
            </a:r>
            <a:r>
              <a:rPr lang="en-IN" sz="1100" dirty="0" err="1"/>
              <a:t>profile.createAndShowGUI</a:t>
            </a:r>
            <a:r>
              <a:rPr lang="en-IN" sz="1100" dirty="0"/>
              <a:t>();</a:t>
            </a:r>
          </a:p>
          <a:p>
            <a:r>
              <a:rPr lang="en-IN" sz="1100" dirty="0"/>
              <a:t>        });</a:t>
            </a:r>
          </a:p>
          <a:p>
            <a:endParaRPr lang="en-IN" sz="1100" dirty="0"/>
          </a:p>
          <a:p>
            <a:r>
              <a:rPr lang="en-IN" sz="1100" dirty="0"/>
              <a:t>        </a:t>
            </a:r>
            <a:r>
              <a:rPr lang="en-IN" sz="1100" dirty="0" err="1"/>
              <a:t>setVisible</a:t>
            </a:r>
            <a:r>
              <a:rPr lang="en-IN" sz="1100" dirty="0"/>
              <a:t>(true);</a:t>
            </a:r>
          </a:p>
          <a:p>
            <a:r>
              <a:rPr lang="en-IN" sz="1100" dirty="0"/>
              <a:t>    }</a:t>
            </a:r>
          </a:p>
          <a:p>
            <a:endParaRPr lang="en-IN" sz="1100" dirty="0"/>
          </a:p>
          <a:p>
            <a:endParaRPr lang="en-IN" sz="1100" dirty="0"/>
          </a:p>
          <a:p>
            <a:r>
              <a:rPr lang="en-IN" sz="1100" dirty="0"/>
              <a:t>    private void </a:t>
            </a:r>
            <a:r>
              <a:rPr lang="en-IN" sz="1100" dirty="0" err="1"/>
              <a:t>displayDrugInfo</a:t>
            </a:r>
            <a:r>
              <a:rPr lang="en-IN" sz="1100" dirty="0"/>
              <a:t>(</a:t>
            </a:r>
            <a:r>
              <a:rPr lang="en-IN" sz="1100" dirty="0" err="1"/>
              <a:t>ResultSet</a:t>
            </a:r>
            <a:r>
              <a:rPr lang="en-IN" sz="1100" dirty="0"/>
              <a:t> </a:t>
            </a:r>
            <a:r>
              <a:rPr lang="en-IN" sz="1100" dirty="0" err="1"/>
              <a:t>drugResult</a:t>
            </a:r>
            <a:r>
              <a:rPr lang="en-IN" sz="1100" dirty="0"/>
              <a:t>) throws </a:t>
            </a:r>
            <a:r>
              <a:rPr lang="en-IN" sz="1100" dirty="0" err="1"/>
              <a:t>SQLException</a:t>
            </a:r>
            <a:r>
              <a:rPr lang="en-IN" sz="1100" dirty="0"/>
              <a:t> {</a:t>
            </a:r>
          </a:p>
          <a:p>
            <a:r>
              <a:rPr lang="en-IN" sz="1100" dirty="0"/>
              <a:t>        </a:t>
            </a:r>
            <a:r>
              <a:rPr lang="en-IN" sz="1100" dirty="0" err="1"/>
              <a:t>resultTextArea.append</a:t>
            </a:r>
            <a:r>
              <a:rPr lang="en-IN" sz="1100" dirty="0"/>
              <a:t>("Drug Information:\n");</a:t>
            </a:r>
          </a:p>
          <a:p>
            <a:r>
              <a:rPr lang="en-IN" sz="1100" dirty="0"/>
              <a:t>        </a:t>
            </a:r>
            <a:r>
              <a:rPr lang="en-IN" sz="1100" dirty="0" err="1"/>
              <a:t>resultTextArea.append</a:t>
            </a:r>
            <a:r>
              <a:rPr lang="en-IN" sz="1100" dirty="0"/>
              <a:t>("Drug ID: " + </a:t>
            </a:r>
            <a:r>
              <a:rPr lang="en-IN" sz="1100" dirty="0" err="1"/>
              <a:t>drugResult.getInt</a:t>
            </a:r>
            <a:r>
              <a:rPr lang="en-IN" sz="1100" dirty="0"/>
              <a:t>("DRUG_ID") + "\n");</a:t>
            </a:r>
          </a:p>
          <a:p>
            <a:r>
              <a:rPr lang="en-IN" sz="1100" dirty="0"/>
              <a:t>        </a:t>
            </a:r>
            <a:r>
              <a:rPr lang="en-IN" sz="1100" dirty="0" err="1"/>
              <a:t>resultTextArea.append</a:t>
            </a:r>
            <a:r>
              <a:rPr lang="en-IN" sz="1100" dirty="0"/>
              <a:t>("Drug Name: " + </a:t>
            </a:r>
            <a:r>
              <a:rPr lang="en-IN" sz="1100" dirty="0" err="1"/>
              <a:t>drugResult.getString</a:t>
            </a:r>
            <a:r>
              <a:rPr lang="en-IN" sz="1100" dirty="0"/>
              <a:t>("DRUG_NAME") + "\n");</a:t>
            </a:r>
          </a:p>
          <a:p>
            <a:r>
              <a:rPr lang="en-IN" sz="1100" dirty="0"/>
              <a:t>        </a:t>
            </a:r>
            <a:r>
              <a:rPr lang="en-IN" sz="1100" dirty="0" err="1"/>
              <a:t>resultTextArea.append</a:t>
            </a:r>
            <a:r>
              <a:rPr lang="en-IN" sz="1100" dirty="0"/>
              <a:t>("Description: " + </a:t>
            </a:r>
            <a:r>
              <a:rPr lang="en-IN" sz="1100" dirty="0" err="1"/>
              <a:t>drugResult.getString</a:t>
            </a:r>
            <a:r>
              <a:rPr lang="en-IN" sz="1100" dirty="0"/>
              <a:t>("DRUG_DESCRIPTION") + "\n");</a:t>
            </a:r>
          </a:p>
          <a:p>
            <a:r>
              <a:rPr lang="en-IN" sz="1100" dirty="0"/>
              <a:t>        </a:t>
            </a:r>
            <a:r>
              <a:rPr lang="en-IN" sz="1100" dirty="0" err="1"/>
              <a:t>resultTextArea.append</a:t>
            </a:r>
            <a:r>
              <a:rPr lang="en-IN" sz="1100" dirty="0"/>
              <a:t>("Price: " + </a:t>
            </a:r>
            <a:r>
              <a:rPr lang="en-IN" sz="1100" dirty="0" err="1"/>
              <a:t>drugResult.getDouble</a:t>
            </a:r>
            <a:r>
              <a:rPr lang="en-IN" sz="1100" dirty="0"/>
              <a:t>("PRICE") + "\n");</a:t>
            </a:r>
          </a:p>
          <a:p>
            <a:r>
              <a:rPr lang="en-IN" sz="1100" dirty="0"/>
              <a:t>        </a:t>
            </a:r>
            <a:r>
              <a:rPr lang="en-IN" sz="1100" dirty="0" err="1"/>
              <a:t>resultTextArea.append</a:t>
            </a:r>
            <a:r>
              <a:rPr lang="en-IN" sz="1100" dirty="0"/>
              <a:t>("Category: " + </a:t>
            </a:r>
            <a:r>
              <a:rPr lang="en-IN" sz="1100" dirty="0" err="1"/>
              <a:t>drugResult.getString</a:t>
            </a:r>
            <a:r>
              <a:rPr lang="en-IN" sz="1100" dirty="0"/>
              <a:t>("CATEGORY") + "\n");</a:t>
            </a:r>
          </a:p>
          <a:p>
            <a:r>
              <a:rPr lang="en-IN" sz="1100" dirty="0"/>
              <a:t>        </a:t>
            </a:r>
            <a:r>
              <a:rPr lang="en-IN" sz="1100" dirty="0" err="1"/>
              <a:t>resultTextArea.append</a:t>
            </a:r>
            <a:r>
              <a:rPr lang="en-IN" sz="1100" dirty="0"/>
              <a:t>("Date Added: " + </a:t>
            </a:r>
            <a:r>
              <a:rPr lang="en-IN" sz="1100" dirty="0" err="1"/>
              <a:t>drugResult.getDate</a:t>
            </a:r>
            <a:r>
              <a:rPr lang="en-IN" sz="1100" dirty="0"/>
              <a:t>("DATE_ADDED") + "\n");</a:t>
            </a:r>
          </a:p>
          <a:p>
            <a:r>
              <a:rPr lang="en-IN" sz="1100" dirty="0"/>
              <a:t>        </a:t>
            </a:r>
            <a:r>
              <a:rPr lang="en-IN" sz="1100" dirty="0" err="1"/>
              <a:t>resultTextArea.append</a:t>
            </a:r>
            <a:r>
              <a:rPr lang="en-IN" sz="1100" dirty="0"/>
              <a:t>("\n");</a:t>
            </a:r>
          </a:p>
          <a:p>
            <a:r>
              <a:rPr lang="en-IN" sz="1100" dirty="0"/>
              <a:t>    }</a:t>
            </a:r>
          </a:p>
          <a:p>
            <a:endParaRPr lang="en-IN" sz="1100" dirty="0"/>
          </a:p>
          <a:p>
            <a:endParaRPr lang="en-IN" sz="1100" dirty="0"/>
          </a:p>
          <a:p>
            <a:r>
              <a:rPr lang="en-IN" sz="1100" dirty="0"/>
              <a:t>    private void </a:t>
            </a:r>
            <a:r>
              <a:rPr lang="en-IN" sz="1100" dirty="0" err="1"/>
              <a:t>displayDoctorInfo</a:t>
            </a:r>
            <a:r>
              <a:rPr lang="en-IN" sz="1100" dirty="0"/>
              <a:t>(</a:t>
            </a:r>
            <a:r>
              <a:rPr lang="en-IN" sz="1100" dirty="0" err="1"/>
              <a:t>ResultSet</a:t>
            </a:r>
            <a:r>
              <a:rPr lang="en-IN" sz="1100" dirty="0"/>
              <a:t> </a:t>
            </a:r>
            <a:r>
              <a:rPr lang="en-IN" sz="1100" dirty="0" err="1"/>
              <a:t>doctorResult</a:t>
            </a:r>
            <a:r>
              <a:rPr lang="en-IN" sz="1100" dirty="0"/>
              <a:t>) throws </a:t>
            </a:r>
            <a:r>
              <a:rPr lang="en-IN" sz="1100" dirty="0" err="1"/>
              <a:t>SQLException</a:t>
            </a:r>
            <a:r>
              <a:rPr lang="en-IN" sz="1100" dirty="0"/>
              <a:t> {</a:t>
            </a:r>
          </a:p>
          <a:p>
            <a:r>
              <a:rPr lang="en-IN" sz="1100" dirty="0"/>
              <a:t>        </a:t>
            </a:r>
            <a:r>
              <a:rPr lang="en-IN" sz="1100" dirty="0" err="1"/>
              <a:t>resultTextArea.append</a:t>
            </a:r>
            <a:r>
              <a:rPr lang="en-IN" sz="1100" dirty="0"/>
              <a:t>("Doctor Information:\n");</a:t>
            </a:r>
          </a:p>
          <a:p>
            <a:r>
              <a:rPr lang="en-IN" sz="1100" dirty="0"/>
              <a:t>        while (</a:t>
            </a:r>
            <a:r>
              <a:rPr lang="en-IN" sz="1100" dirty="0" err="1"/>
              <a:t>doctorResult.next</a:t>
            </a:r>
            <a:r>
              <a:rPr lang="en-IN" sz="1100" dirty="0"/>
              <a:t>()) {</a:t>
            </a:r>
          </a:p>
          <a:p>
            <a:r>
              <a:rPr lang="en-IN" sz="1100" dirty="0"/>
              <a:t>            </a:t>
            </a:r>
            <a:r>
              <a:rPr lang="en-IN" sz="1100" dirty="0" err="1"/>
              <a:t>resultTextArea.append</a:t>
            </a:r>
            <a:r>
              <a:rPr lang="en-IN" sz="1100" dirty="0"/>
              <a:t>("Doctor ID: " + </a:t>
            </a:r>
            <a:r>
              <a:rPr lang="en-IN" sz="1100" dirty="0" err="1"/>
              <a:t>doctorResult.getInt</a:t>
            </a:r>
            <a:r>
              <a:rPr lang="en-IN" sz="1100" dirty="0"/>
              <a:t>("DOC_ID") + "\n");</a:t>
            </a:r>
          </a:p>
          <a:p>
            <a:r>
              <a:rPr lang="en-IN" sz="1100" dirty="0"/>
              <a:t>            </a:t>
            </a:r>
            <a:r>
              <a:rPr lang="en-IN" sz="1100" dirty="0" err="1"/>
              <a:t>resultTextArea.append</a:t>
            </a:r>
            <a:r>
              <a:rPr lang="en-IN" sz="1100" dirty="0"/>
              <a:t>("Doctor Name: " + </a:t>
            </a:r>
            <a:r>
              <a:rPr lang="en-IN" sz="1100" dirty="0" err="1"/>
              <a:t>doctorResult.getString</a:t>
            </a:r>
            <a:r>
              <a:rPr lang="en-IN" sz="1100" dirty="0"/>
              <a:t>("DOC_NAME") + "\n");</a:t>
            </a:r>
          </a:p>
          <a:p>
            <a:r>
              <a:rPr lang="en-IN" sz="1100" dirty="0"/>
              <a:t>            </a:t>
            </a:r>
            <a:r>
              <a:rPr lang="en-IN" sz="1100" dirty="0" err="1"/>
              <a:t>resultTextArea.append</a:t>
            </a:r>
            <a:r>
              <a:rPr lang="en-IN" sz="1100" dirty="0"/>
              <a:t>("Specialization: " + </a:t>
            </a:r>
            <a:r>
              <a:rPr lang="en-IN" sz="1100" dirty="0" err="1"/>
              <a:t>doctorResult.getString</a:t>
            </a:r>
            <a:r>
              <a:rPr lang="en-IN" sz="1100" dirty="0"/>
              <a:t>("SPECIALIZATION") + "\n");</a:t>
            </a:r>
          </a:p>
          <a:p>
            <a:r>
              <a:rPr lang="en-IN" sz="1100" dirty="0"/>
              <a:t>            </a:t>
            </a:r>
            <a:r>
              <a:rPr lang="en-IN" sz="1100" dirty="0" err="1"/>
              <a:t>resultTextArea.append</a:t>
            </a:r>
            <a:r>
              <a:rPr lang="en-IN" sz="1100" dirty="0"/>
              <a:t>("Contact Details: " + </a:t>
            </a:r>
            <a:r>
              <a:rPr lang="en-IN" sz="1100" dirty="0" err="1"/>
              <a:t>doctorResult.getString</a:t>
            </a:r>
            <a:r>
              <a:rPr lang="en-IN" sz="1100" dirty="0"/>
              <a:t>("CONTACT_DETAILS") + "\n");</a:t>
            </a:r>
          </a:p>
          <a:p>
            <a:r>
              <a:rPr lang="en-IN" sz="1100" dirty="0"/>
              <a:t>            </a:t>
            </a:r>
            <a:r>
              <a:rPr lang="en-IN" sz="1100" dirty="0" err="1"/>
              <a:t>resultTextArea.append</a:t>
            </a:r>
            <a:r>
              <a:rPr lang="en-IN" sz="1100" dirty="0"/>
              <a:t>("\n");</a:t>
            </a:r>
          </a:p>
          <a:p>
            <a:r>
              <a:rPr lang="en-IN" sz="1100" dirty="0"/>
              <a:t>        }</a:t>
            </a:r>
          </a:p>
          <a:p>
            <a:r>
              <a:rPr lang="en-IN" sz="1100" dirty="0"/>
              <a:t>    }</a:t>
            </a:r>
          </a:p>
        </p:txBody>
      </p:sp>
    </p:spTree>
    <p:extLst>
      <p:ext uri="{BB962C8B-B14F-4D97-AF65-F5344CB8AC3E}">
        <p14:creationId xmlns:p14="http://schemas.microsoft.com/office/powerpoint/2010/main" val="2503864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900E67-7A0F-CDC3-4E31-7B380C68B498}"/>
              </a:ext>
            </a:extLst>
          </p:cNvPr>
          <p:cNvSpPr txBox="1"/>
          <p:nvPr/>
        </p:nvSpPr>
        <p:spPr>
          <a:xfrm>
            <a:off x="196850" y="628650"/>
            <a:ext cx="7556500" cy="8863965"/>
          </a:xfrm>
          <a:prstGeom prst="rect">
            <a:avLst/>
          </a:prstGeom>
          <a:noFill/>
        </p:spPr>
        <p:txBody>
          <a:bodyPr wrap="square">
            <a:spAutoFit/>
          </a:bodyPr>
          <a:lstStyle/>
          <a:p>
            <a:r>
              <a:rPr lang="en-IN" sz="1000" dirty="0"/>
              <a:t>private void </a:t>
            </a:r>
            <a:r>
              <a:rPr lang="en-IN" sz="1000" dirty="0" err="1"/>
              <a:t>displayPrescriptionInfo</a:t>
            </a:r>
            <a:r>
              <a:rPr lang="en-IN" sz="1000" dirty="0"/>
              <a:t>(</a:t>
            </a:r>
            <a:r>
              <a:rPr lang="en-IN" sz="1000" dirty="0" err="1"/>
              <a:t>ResultSet</a:t>
            </a:r>
            <a:r>
              <a:rPr lang="en-IN" sz="1000" dirty="0"/>
              <a:t> </a:t>
            </a:r>
            <a:r>
              <a:rPr lang="en-IN" sz="1000" dirty="0" err="1"/>
              <a:t>prescriptionResult</a:t>
            </a:r>
            <a:r>
              <a:rPr lang="en-IN" sz="1000" dirty="0"/>
              <a:t>) throws </a:t>
            </a:r>
            <a:r>
              <a:rPr lang="en-IN" sz="1000" dirty="0" err="1"/>
              <a:t>SQLException</a:t>
            </a:r>
            <a:r>
              <a:rPr lang="en-IN" sz="1000" dirty="0"/>
              <a:t> {</a:t>
            </a:r>
          </a:p>
          <a:p>
            <a:r>
              <a:rPr lang="en-IN" sz="1000" dirty="0"/>
              <a:t>        </a:t>
            </a:r>
            <a:r>
              <a:rPr lang="en-IN" sz="1000" dirty="0" err="1"/>
              <a:t>resultTextArea.append</a:t>
            </a:r>
            <a:r>
              <a:rPr lang="en-IN" sz="1000" dirty="0"/>
              <a:t>("Prescription Information:\n");</a:t>
            </a:r>
          </a:p>
          <a:p>
            <a:r>
              <a:rPr lang="en-IN" sz="1000" dirty="0"/>
              <a:t>        while (</a:t>
            </a:r>
            <a:r>
              <a:rPr lang="en-IN" sz="1000" dirty="0" err="1"/>
              <a:t>prescriptionResult.next</a:t>
            </a:r>
            <a:r>
              <a:rPr lang="en-IN" sz="1000" dirty="0"/>
              <a:t>()) {</a:t>
            </a:r>
          </a:p>
          <a:p>
            <a:r>
              <a:rPr lang="en-IN" sz="1000" dirty="0"/>
              <a:t>            </a:t>
            </a:r>
            <a:r>
              <a:rPr lang="en-IN" sz="1000" dirty="0" err="1"/>
              <a:t>resultTextArea.append</a:t>
            </a:r>
            <a:r>
              <a:rPr lang="en-IN" sz="1000" dirty="0"/>
              <a:t>("Prescription ID: " + </a:t>
            </a:r>
            <a:r>
              <a:rPr lang="en-IN" sz="1000" dirty="0" err="1"/>
              <a:t>prescriptionResult.getInt</a:t>
            </a:r>
            <a:r>
              <a:rPr lang="en-IN" sz="1000" dirty="0"/>
              <a:t>("PRES_ID") + "\n");</a:t>
            </a:r>
          </a:p>
          <a:p>
            <a:r>
              <a:rPr lang="en-IN" sz="1000" dirty="0"/>
              <a:t>            </a:t>
            </a:r>
            <a:r>
              <a:rPr lang="en-IN" sz="1000" dirty="0" err="1"/>
              <a:t>resultTextArea.append</a:t>
            </a:r>
            <a:r>
              <a:rPr lang="en-IN" sz="1000" dirty="0"/>
              <a:t>("Username: " + </a:t>
            </a:r>
            <a:r>
              <a:rPr lang="en-IN" sz="1000" dirty="0" err="1"/>
              <a:t>prescriptionResult.getString</a:t>
            </a:r>
            <a:r>
              <a:rPr lang="en-IN" sz="1000" dirty="0"/>
              <a:t>("USERNAME") + "\n");</a:t>
            </a:r>
          </a:p>
          <a:p>
            <a:r>
              <a:rPr lang="en-IN" sz="1000" dirty="0"/>
              <a:t>            </a:t>
            </a:r>
            <a:r>
              <a:rPr lang="en-IN" sz="1000" dirty="0" err="1"/>
              <a:t>resultTextArea.append</a:t>
            </a:r>
            <a:r>
              <a:rPr lang="en-IN" sz="1000" dirty="0"/>
              <a:t>("Doctor ID: " + </a:t>
            </a:r>
            <a:r>
              <a:rPr lang="en-IN" sz="1000" dirty="0" err="1"/>
              <a:t>prescriptionResult.getInt</a:t>
            </a:r>
            <a:r>
              <a:rPr lang="en-IN" sz="1000" dirty="0"/>
              <a:t>("DOC_ID") + "\n");</a:t>
            </a:r>
          </a:p>
          <a:p>
            <a:r>
              <a:rPr lang="en-IN" sz="1000" dirty="0"/>
              <a:t>            </a:t>
            </a:r>
            <a:r>
              <a:rPr lang="en-IN" sz="1000" dirty="0" err="1"/>
              <a:t>resultTextArea.append</a:t>
            </a:r>
            <a:r>
              <a:rPr lang="en-IN" sz="1000" dirty="0"/>
              <a:t>("Drug ID: " + </a:t>
            </a:r>
            <a:r>
              <a:rPr lang="en-IN" sz="1000" dirty="0" err="1"/>
              <a:t>prescriptionResult.getInt</a:t>
            </a:r>
            <a:r>
              <a:rPr lang="en-IN" sz="1000" dirty="0"/>
              <a:t>("DRUG_ID") + "\n");</a:t>
            </a:r>
          </a:p>
          <a:p>
            <a:r>
              <a:rPr lang="en-IN" sz="1000" dirty="0"/>
              <a:t>            </a:t>
            </a:r>
            <a:r>
              <a:rPr lang="en-IN" sz="1000" dirty="0" err="1"/>
              <a:t>resultTextArea.append</a:t>
            </a:r>
            <a:r>
              <a:rPr lang="en-IN" sz="1000" dirty="0"/>
              <a:t>("Diagnosis: " + </a:t>
            </a:r>
            <a:r>
              <a:rPr lang="en-IN" sz="1000" dirty="0" err="1"/>
              <a:t>prescriptionResult.getString</a:t>
            </a:r>
            <a:r>
              <a:rPr lang="en-IN" sz="1000" dirty="0"/>
              <a:t>("DIAGNOSIS") + "\n");</a:t>
            </a:r>
          </a:p>
          <a:p>
            <a:r>
              <a:rPr lang="en-IN" sz="1000" dirty="0"/>
              <a:t>            </a:t>
            </a:r>
            <a:r>
              <a:rPr lang="en-IN" sz="1000" dirty="0" err="1"/>
              <a:t>resultTextArea.append</a:t>
            </a:r>
            <a:r>
              <a:rPr lang="en-IN" sz="1000" dirty="0"/>
              <a:t>("Date Added: " + </a:t>
            </a:r>
            <a:r>
              <a:rPr lang="en-IN" sz="1000" dirty="0" err="1"/>
              <a:t>prescriptionResult.getDate</a:t>
            </a:r>
            <a:r>
              <a:rPr lang="en-IN" sz="1000" dirty="0"/>
              <a:t>("DATE_ADDED") + "\n");</a:t>
            </a:r>
          </a:p>
          <a:p>
            <a:r>
              <a:rPr lang="en-IN" sz="1000" dirty="0"/>
              <a:t>            </a:t>
            </a:r>
            <a:r>
              <a:rPr lang="en-IN" sz="1000" dirty="0" err="1"/>
              <a:t>resultTextArea.append</a:t>
            </a:r>
            <a:r>
              <a:rPr lang="en-IN" sz="1000" dirty="0"/>
              <a:t>("\n");</a:t>
            </a:r>
          </a:p>
          <a:p>
            <a:r>
              <a:rPr lang="en-IN" sz="1000" dirty="0"/>
              <a:t>        }</a:t>
            </a:r>
          </a:p>
          <a:p>
            <a:r>
              <a:rPr lang="en-IN" sz="1000" dirty="0"/>
              <a:t>    }</a:t>
            </a:r>
          </a:p>
          <a:p>
            <a:endParaRPr lang="en-IN" sz="1000" dirty="0"/>
          </a:p>
          <a:p>
            <a:r>
              <a:rPr lang="en-IN" sz="1000" dirty="0"/>
              <a:t>    private void </a:t>
            </a:r>
            <a:r>
              <a:rPr lang="en-IN" sz="1000" dirty="0" err="1"/>
              <a:t>displayReviewInfo</a:t>
            </a:r>
            <a:r>
              <a:rPr lang="en-IN" sz="1000" dirty="0"/>
              <a:t>(</a:t>
            </a:r>
            <a:r>
              <a:rPr lang="en-IN" sz="1000" dirty="0" err="1"/>
              <a:t>ResultSet</a:t>
            </a:r>
            <a:r>
              <a:rPr lang="en-IN" sz="1000" dirty="0"/>
              <a:t> </a:t>
            </a:r>
            <a:r>
              <a:rPr lang="en-IN" sz="1000" dirty="0" err="1"/>
              <a:t>reviewResult</a:t>
            </a:r>
            <a:r>
              <a:rPr lang="en-IN" sz="1000" dirty="0"/>
              <a:t>) throws </a:t>
            </a:r>
            <a:r>
              <a:rPr lang="en-IN" sz="1000" dirty="0" err="1"/>
              <a:t>SQLException</a:t>
            </a:r>
            <a:r>
              <a:rPr lang="en-IN" sz="1000" dirty="0"/>
              <a:t> {</a:t>
            </a:r>
          </a:p>
          <a:p>
            <a:r>
              <a:rPr lang="en-IN" sz="1000" dirty="0"/>
              <a:t>        </a:t>
            </a:r>
            <a:r>
              <a:rPr lang="en-IN" sz="1000" dirty="0" err="1"/>
              <a:t>resultTextArea.append</a:t>
            </a:r>
            <a:r>
              <a:rPr lang="en-IN" sz="1000" dirty="0"/>
              <a:t>("Review Information:\n");</a:t>
            </a:r>
          </a:p>
          <a:p>
            <a:r>
              <a:rPr lang="en-IN" sz="1000" dirty="0"/>
              <a:t>        while (</a:t>
            </a:r>
            <a:r>
              <a:rPr lang="en-IN" sz="1000" dirty="0" err="1"/>
              <a:t>reviewResult.next</a:t>
            </a:r>
            <a:r>
              <a:rPr lang="en-IN" sz="1000" dirty="0"/>
              <a:t>()) {</a:t>
            </a:r>
          </a:p>
          <a:p>
            <a:r>
              <a:rPr lang="en-IN" sz="1000" dirty="0"/>
              <a:t>            </a:t>
            </a:r>
            <a:r>
              <a:rPr lang="en-IN" sz="1000" dirty="0" err="1"/>
              <a:t>resultTextArea.append</a:t>
            </a:r>
            <a:r>
              <a:rPr lang="en-IN" sz="1000" dirty="0"/>
              <a:t>("Review ID: " + </a:t>
            </a:r>
            <a:r>
              <a:rPr lang="en-IN" sz="1000" dirty="0" err="1"/>
              <a:t>reviewResult.getInt</a:t>
            </a:r>
            <a:r>
              <a:rPr lang="en-IN" sz="1000" dirty="0"/>
              <a:t>("REVIEW_ID") + "\n");</a:t>
            </a:r>
          </a:p>
          <a:p>
            <a:r>
              <a:rPr lang="en-IN" sz="1000" dirty="0"/>
              <a:t>            </a:t>
            </a:r>
            <a:r>
              <a:rPr lang="en-IN" sz="1000" dirty="0" err="1"/>
              <a:t>resultTextArea.append</a:t>
            </a:r>
            <a:r>
              <a:rPr lang="en-IN" sz="1000" dirty="0"/>
              <a:t>("Drug ID: " + </a:t>
            </a:r>
            <a:r>
              <a:rPr lang="en-IN" sz="1000" dirty="0" err="1"/>
              <a:t>reviewResult.getInt</a:t>
            </a:r>
            <a:r>
              <a:rPr lang="en-IN" sz="1000" dirty="0"/>
              <a:t>("DRUG_ID") + "\n");</a:t>
            </a:r>
          </a:p>
          <a:p>
            <a:r>
              <a:rPr lang="en-IN" sz="1000" dirty="0"/>
              <a:t>            </a:t>
            </a:r>
            <a:r>
              <a:rPr lang="en-IN" sz="1000" dirty="0" err="1"/>
              <a:t>resultTextArea.append</a:t>
            </a:r>
            <a:r>
              <a:rPr lang="en-IN" sz="1000" dirty="0"/>
              <a:t>("Username: " + </a:t>
            </a:r>
            <a:r>
              <a:rPr lang="en-IN" sz="1000" dirty="0" err="1"/>
              <a:t>reviewResult.getString</a:t>
            </a:r>
            <a:r>
              <a:rPr lang="en-IN" sz="1000" dirty="0"/>
              <a:t>("USERNAME") + "\n");</a:t>
            </a:r>
          </a:p>
          <a:p>
            <a:r>
              <a:rPr lang="en-IN" sz="1000" dirty="0"/>
              <a:t>            </a:t>
            </a:r>
            <a:r>
              <a:rPr lang="en-IN" sz="1000" dirty="0" err="1"/>
              <a:t>resultTextArea.append</a:t>
            </a:r>
            <a:r>
              <a:rPr lang="en-IN" sz="1000" dirty="0"/>
              <a:t>("Review Text: " + </a:t>
            </a:r>
            <a:r>
              <a:rPr lang="en-IN" sz="1000" dirty="0" err="1"/>
              <a:t>reviewResult.getString</a:t>
            </a:r>
            <a:r>
              <a:rPr lang="en-IN" sz="1000" dirty="0"/>
              <a:t>("REVIEW_TEXT") + "\n");</a:t>
            </a:r>
          </a:p>
          <a:p>
            <a:r>
              <a:rPr lang="en-IN" sz="1000" dirty="0"/>
              <a:t>            </a:t>
            </a:r>
            <a:r>
              <a:rPr lang="en-IN" sz="1000" dirty="0" err="1"/>
              <a:t>resultTextArea.append</a:t>
            </a:r>
            <a:r>
              <a:rPr lang="en-IN" sz="1000" dirty="0"/>
              <a:t>("Overall Rating: " + </a:t>
            </a:r>
            <a:r>
              <a:rPr lang="en-IN" sz="1000" dirty="0" err="1"/>
              <a:t>reviewResult.getInt</a:t>
            </a:r>
            <a:r>
              <a:rPr lang="en-IN" sz="1000" dirty="0"/>
              <a:t>("OVERALL_RATING") + "\n");</a:t>
            </a:r>
          </a:p>
          <a:p>
            <a:r>
              <a:rPr lang="en-IN" sz="1000" dirty="0"/>
              <a:t>            </a:t>
            </a:r>
            <a:r>
              <a:rPr lang="en-IN" sz="1000" dirty="0" err="1"/>
              <a:t>resultTextArea.append</a:t>
            </a:r>
            <a:r>
              <a:rPr lang="en-IN" sz="1000" dirty="0"/>
              <a:t>("Recommend: " + </a:t>
            </a:r>
            <a:r>
              <a:rPr lang="en-IN" sz="1000" dirty="0" err="1"/>
              <a:t>reviewResult.getString</a:t>
            </a:r>
            <a:r>
              <a:rPr lang="en-IN" sz="1000" dirty="0"/>
              <a:t>("RECOMMEND") + "\n");</a:t>
            </a:r>
          </a:p>
          <a:p>
            <a:r>
              <a:rPr lang="en-IN" sz="1000" dirty="0"/>
              <a:t>            </a:t>
            </a:r>
            <a:r>
              <a:rPr lang="en-IN" sz="1000" dirty="0" err="1"/>
              <a:t>resultTextArea.append</a:t>
            </a:r>
            <a:r>
              <a:rPr lang="en-IN" sz="1000" dirty="0"/>
              <a:t>("Review Date: " + </a:t>
            </a:r>
            <a:r>
              <a:rPr lang="en-IN" sz="1000" dirty="0" err="1"/>
              <a:t>reviewResult.getDate</a:t>
            </a:r>
            <a:r>
              <a:rPr lang="en-IN" sz="1000" dirty="0"/>
              <a:t>("REVIEW_DATE") + "\n");</a:t>
            </a:r>
          </a:p>
          <a:p>
            <a:r>
              <a:rPr lang="en-IN" sz="1000" dirty="0"/>
              <a:t>            </a:t>
            </a:r>
            <a:r>
              <a:rPr lang="en-IN" sz="1000" dirty="0" err="1"/>
              <a:t>resultTextArea.append</a:t>
            </a:r>
            <a:r>
              <a:rPr lang="en-IN" sz="1000" dirty="0"/>
              <a:t>("\n");</a:t>
            </a:r>
          </a:p>
          <a:p>
            <a:r>
              <a:rPr lang="en-IN" sz="1000" dirty="0"/>
              <a:t>        }</a:t>
            </a:r>
          </a:p>
          <a:p>
            <a:r>
              <a:rPr lang="en-IN" sz="1000" dirty="0"/>
              <a:t>    }</a:t>
            </a:r>
          </a:p>
          <a:p>
            <a:endParaRPr lang="en-IN" sz="1000" dirty="0"/>
          </a:p>
          <a:p>
            <a:r>
              <a:rPr lang="en-IN" sz="1000" dirty="0"/>
              <a:t>    private void </a:t>
            </a:r>
            <a:r>
              <a:rPr lang="en-IN" sz="1000" dirty="0" err="1"/>
              <a:t>displaySideEffectsInfo</a:t>
            </a:r>
            <a:r>
              <a:rPr lang="en-IN" sz="1000" dirty="0"/>
              <a:t>(</a:t>
            </a:r>
            <a:r>
              <a:rPr lang="en-IN" sz="1000" dirty="0" err="1"/>
              <a:t>ResultSet</a:t>
            </a:r>
            <a:r>
              <a:rPr lang="en-IN" sz="1000" dirty="0"/>
              <a:t> </a:t>
            </a:r>
            <a:r>
              <a:rPr lang="en-IN" sz="1000" dirty="0" err="1"/>
              <a:t>sideEffectsResult</a:t>
            </a:r>
            <a:r>
              <a:rPr lang="en-IN" sz="1000" dirty="0"/>
              <a:t>) throws </a:t>
            </a:r>
            <a:r>
              <a:rPr lang="en-IN" sz="1000" dirty="0" err="1"/>
              <a:t>SQLException</a:t>
            </a:r>
            <a:r>
              <a:rPr lang="en-IN" sz="1000" dirty="0"/>
              <a:t> {</a:t>
            </a:r>
          </a:p>
          <a:p>
            <a:r>
              <a:rPr lang="en-IN" sz="1000" dirty="0"/>
              <a:t>        </a:t>
            </a:r>
            <a:r>
              <a:rPr lang="en-IN" sz="1000" dirty="0" err="1"/>
              <a:t>resultTextArea.append</a:t>
            </a:r>
            <a:r>
              <a:rPr lang="en-IN" sz="1000" dirty="0"/>
              <a:t>("Side Effects Information:\n");</a:t>
            </a:r>
          </a:p>
          <a:p>
            <a:r>
              <a:rPr lang="en-IN" sz="1000" dirty="0"/>
              <a:t>        while (</a:t>
            </a:r>
            <a:r>
              <a:rPr lang="en-IN" sz="1000" dirty="0" err="1"/>
              <a:t>sideEffectsResult.next</a:t>
            </a:r>
            <a:r>
              <a:rPr lang="en-IN" sz="1000" dirty="0"/>
              <a:t>()) {</a:t>
            </a:r>
          </a:p>
          <a:p>
            <a:r>
              <a:rPr lang="en-IN" sz="1000" dirty="0"/>
              <a:t>            </a:t>
            </a:r>
            <a:r>
              <a:rPr lang="en-IN" sz="1000" dirty="0" err="1"/>
              <a:t>resultTextArea.append</a:t>
            </a:r>
            <a:r>
              <a:rPr lang="en-IN" sz="1000" dirty="0"/>
              <a:t>("Side Effect ID: " + </a:t>
            </a:r>
            <a:r>
              <a:rPr lang="en-IN" sz="1000" dirty="0" err="1"/>
              <a:t>sideEffectsResult.getInt</a:t>
            </a:r>
            <a:r>
              <a:rPr lang="en-IN" sz="1000" dirty="0"/>
              <a:t>("SIDE_EFFECT_ID") + "\n");</a:t>
            </a:r>
          </a:p>
          <a:p>
            <a:r>
              <a:rPr lang="en-IN" sz="1000" dirty="0"/>
              <a:t>            </a:t>
            </a:r>
            <a:r>
              <a:rPr lang="en-IN" sz="1000" dirty="0" err="1"/>
              <a:t>resultTextArea.append</a:t>
            </a:r>
            <a:r>
              <a:rPr lang="en-IN" sz="1000" dirty="0"/>
              <a:t>("Drug ID: " + </a:t>
            </a:r>
            <a:r>
              <a:rPr lang="en-IN" sz="1000" dirty="0" err="1"/>
              <a:t>sideEffectsResult.getInt</a:t>
            </a:r>
            <a:r>
              <a:rPr lang="en-IN" sz="1000" dirty="0"/>
              <a:t>("DRUG_ID") + "\n");</a:t>
            </a:r>
          </a:p>
          <a:p>
            <a:r>
              <a:rPr lang="en-IN" sz="1000" dirty="0"/>
              <a:t>            </a:t>
            </a:r>
            <a:r>
              <a:rPr lang="en-IN" sz="1000" dirty="0" err="1"/>
              <a:t>resultTextArea.append</a:t>
            </a:r>
            <a:r>
              <a:rPr lang="en-IN" sz="1000" dirty="0"/>
              <a:t>("Username: " + </a:t>
            </a:r>
            <a:r>
              <a:rPr lang="en-IN" sz="1000" dirty="0" err="1"/>
              <a:t>sideEffectsResult.getString</a:t>
            </a:r>
            <a:r>
              <a:rPr lang="en-IN" sz="1000" dirty="0"/>
              <a:t>("USERNAME") + "\n");</a:t>
            </a:r>
          </a:p>
          <a:p>
            <a:r>
              <a:rPr lang="en-IN" sz="1000" dirty="0"/>
              <a:t>            </a:t>
            </a:r>
            <a:r>
              <a:rPr lang="en-IN" sz="1000" dirty="0" err="1"/>
              <a:t>resultTextArea.append</a:t>
            </a:r>
            <a:r>
              <a:rPr lang="en-IN" sz="1000" dirty="0"/>
              <a:t>("Date Added: " + </a:t>
            </a:r>
            <a:r>
              <a:rPr lang="en-IN" sz="1000" dirty="0" err="1"/>
              <a:t>sideEffectsResult.getDate</a:t>
            </a:r>
            <a:r>
              <a:rPr lang="en-IN" sz="1000" dirty="0"/>
              <a:t>("DATE_ADDED") + "\n");</a:t>
            </a:r>
          </a:p>
          <a:p>
            <a:r>
              <a:rPr lang="en-IN" sz="1000" dirty="0"/>
              <a:t>            </a:t>
            </a:r>
            <a:r>
              <a:rPr lang="en-IN" sz="1000" dirty="0" err="1"/>
              <a:t>resultTextArea.append</a:t>
            </a:r>
            <a:r>
              <a:rPr lang="en-IN" sz="1000" dirty="0"/>
              <a:t>("Side Effects Description: " + </a:t>
            </a:r>
            <a:r>
              <a:rPr lang="en-IN" sz="1000" dirty="0" err="1"/>
              <a:t>sideEffectsResult.getString</a:t>
            </a:r>
            <a:r>
              <a:rPr lang="en-IN" sz="1000" dirty="0"/>
              <a:t>("SIDE_EFFECTS_DESCRIPTION") + "\n");</a:t>
            </a:r>
          </a:p>
          <a:p>
            <a:r>
              <a:rPr lang="en-IN" sz="1000" dirty="0"/>
              <a:t>            </a:t>
            </a:r>
            <a:r>
              <a:rPr lang="en-IN" sz="1000" dirty="0" err="1"/>
              <a:t>resultTextArea.append</a:t>
            </a:r>
            <a:r>
              <a:rPr lang="en-IN" sz="1000" dirty="0"/>
              <a:t>("Symptom: " + </a:t>
            </a:r>
            <a:r>
              <a:rPr lang="en-IN" sz="1000" dirty="0" err="1"/>
              <a:t>sideEffectsResult.getString</a:t>
            </a:r>
            <a:r>
              <a:rPr lang="en-IN" sz="1000" dirty="0"/>
              <a:t>("SYMPTOM") + "\n");</a:t>
            </a:r>
          </a:p>
          <a:p>
            <a:r>
              <a:rPr lang="en-IN" sz="1000" dirty="0"/>
              <a:t>            </a:t>
            </a:r>
            <a:r>
              <a:rPr lang="en-IN" sz="1000" dirty="0" err="1"/>
              <a:t>resultTextArea.append</a:t>
            </a:r>
            <a:r>
              <a:rPr lang="en-IN" sz="1000" dirty="0"/>
              <a:t>("\n");</a:t>
            </a:r>
          </a:p>
          <a:p>
            <a:r>
              <a:rPr lang="en-IN" sz="1000" dirty="0"/>
              <a:t>        }</a:t>
            </a:r>
          </a:p>
          <a:p>
            <a:r>
              <a:rPr lang="en-IN" sz="1000" dirty="0"/>
              <a:t>    }</a:t>
            </a:r>
          </a:p>
          <a:p>
            <a:endParaRPr lang="en-IN" sz="1000" dirty="0"/>
          </a:p>
          <a:p>
            <a:endParaRPr lang="en-IN" sz="1000" dirty="0"/>
          </a:p>
          <a:p>
            <a:r>
              <a:rPr lang="en-IN" sz="1000" dirty="0"/>
              <a:t>    private void </a:t>
            </a:r>
            <a:r>
              <a:rPr lang="en-IN" sz="1000" dirty="0" err="1"/>
              <a:t>setButtonStyles</a:t>
            </a:r>
            <a:r>
              <a:rPr lang="en-IN" sz="1000" dirty="0"/>
              <a:t>(</a:t>
            </a:r>
            <a:r>
              <a:rPr lang="en-IN" sz="1000" dirty="0" err="1"/>
              <a:t>JButton</a:t>
            </a:r>
            <a:r>
              <a:rPr lang="en-IN" sz="1000" dirty="0"/>
              <a:t> button, </a:t>
            </a:r>
            <a:r>
              <a:rPr lang="en-IN" sz="1000" dirty="0" err="1"/>
              <a:t>Color</a:t>
            </a:r>
            <a:r>
              <a:rPr lang="en-IN" sz="1000" dirty="0"/>
              <a:t> </a:t>
            </a:r>
            <a:r>
              <a:rPr lang="en-IN" sz="1000" dirty="0" err="1"/>
              <a:t>bgColor</a:t>
            </a:r>
            <a:r>
              <a:rPr lang="en-IN" sz="1000" dirty="0"/>
              <a:t>, </a:t>
            </a:r>
            <a:r>
              <a:rPr lang="en-IN" sz="1000" dirty="0" err="1"/>
              <a:t>Color</a:t>
            </a:r>
            <a:r>
              <a:rPr lang="en-IN" sz="1000" dirty="0"/>
              <a:t> </a:t>
            </a:r>
            <a:r>
              <a:rPr lang="en-IN" sz="1000" dirty="0" err="1"/>
              <a:t>hoverColor</a:t>
            </a:r>
            <a:r>
              <a:rPr lang="en-IN" sz="1000" dirty="0"/>
              <a:t>) {</a:t>
            </a:r>
          </a:p>
          <a:p>
            <a:r>
              <a:rPr lang="en-IN" sz="1000" dirty="0"/>
              <a:t>        </a:t>
            </a:r>
            <a:r>
              <a:rPr lang="en-IN" sz="1000" dirty="0" err="1"/>
              <a:t>button.setBackground</a:t>
            </a:r>
            <a:r>
              <a:rPr lang="en-IN" sz="1000" dirty="0"/>
              <a:t>(</a:t>
            </a:r>
            <a:r>
              <a:rPr lang="en-IN" sz="1000" dirty="0" err="1"/>
              <a:t>bgColor</a:t>
            </a:r>
            <a:r>
              <a:rPr lang="en-IN" sz="1000" dirty="0"/>
              <a:t>);</a:t>
            </a:r>
          </a:p>
          <a:p>
            <a:r>
              <a:rPr lang="en-IN" sz="1000" dirty="0"/>
              <a:t>        </a:t>
            </a:r>
            <a:r>
              <a:rPr lang="en-IN" sz="1000" dirty="0" err="1"/>
              <a:t>button.setForeground</a:t>
            </a:r>
            <a:r>
              <a:rPr lang="en-IN" sz="1000" dirty="0"/>
              <a:t>(</a:t>
            </a:r>
            <a:r>
              <a:rPr lang="en-IN" sz="1000" dirty="0" err="1"/>
              <a:t>Color.WHITE</a:t>
            </a:r>
            <a:r>
              <a:rPr lang="en-IN" sz="1000" dirty="0"/>
              <a:t>);</a:t>
            </a:r>
          </a:p>
          <a:p>
            <a:r>
              <a:rPr lang="en-IN" sz="1000" dirty="0"/>
              <a:t>        </a:t>
            </a:r>
            <a:r>
              <a:rPr lang="en-IN" sz="1000" dirty="0" err="1"/>
              <a:t>button.setFocusPainted</a:t>
            </a:r>
            <a:r>
              <a:rPr lang="en-IN" sz="1000" dirty="0"/>
              <a:t>(false);</a:t>
            </a:r>
          </a:p>
          <a:p>
            <a:r>
              <a:rPr lang="en-IN" sz="1000" dirty="0"/>
              <a:t>        </a:t>
            </a:r>
            <a:r>
              <a:rPr lang="en-IN" sz="1000" dirty="0" err="1"/>
              <a:t>button.setBorder</a:t>
            </a:r>
            <a:r>
              <a:rPr lang="en-IN" sz="1000" dirty="0"/>
              <a:t>(</a:t>
            </a:r>
            <a:r>
              <a:rPr lang="en-IN" sz="1000" dirty="0" err="1"/>
              <a:t>BorderFactory.createEmptyBorder</a:t>
            </a:r>
            <a:r>
              <a:rPr lang="en-IN" sz="1000" dirty="0"/>
              <a:t>(10, 20, 10, 20));</a:t>
            </a:r>
          </a:p>
          <a:p>
            <a:r>
              <a:rPr lang="en-IN" sz="1000" dirty="0"/>
              <a:t>        </a:t>
            </a:r>
            <a:r>
              <a:rPr lang="en-IN" sz="1000" dirty="0" err="1"/>
              <a:t>button.addMouseListener</a:t>
            </a:r>
            <a:r>
              <a:rPr lang="en-IN" sz="1000" dirty="0"/>
              <a:t>(new </a:t>
            </a:r>
            <a:r>
              <a:rPr lang="en-IN" sz="1000" dirty="0" err="1"/>
              <a:t>MouseAdapter</a:t>
            </a:r>
            <a:r>
              <a:rPr lang="en-IN" sz="1000" dirty="0"/>
              <a:t>() {</a:t>
            </a:r>
          </a:p>
          <a:p>
            <a:r>
              <a:rPr lang="en-IN" sz="1000" dirty="0"/>
              <a:t>            public void </a:t>
            </a:r>
            <a:r>
              <a:rPr lang="en-IN" sz="1000" dirty="0" err="1"/>
              <a:t>mouseEntered</a:t>
            </a:r>
            <a:r>
              <a:rPr lang="en-IN" sz="1000" dirty="0"/>
              <a:t>(</a:t>
            </a:r>
            <a:r>
              <a:rPr lang="en-IN" sz="1000" dirty="0" err="1"/>
              <a:t>MouseEvent</a:t>
            </a:r>
            <a:r>
              <a:rPr lang="en-IN" sz="1000" dirty="0"/>
              <a:t> e) {</a:t>
            </a:r>
          </a:p>
          <a:p>
            <a:r>
              <a:rPr lang="en-IN" sz="1000" dirty="0"/>
              <a:t>                </a:t>
            </a:r>
            <a:r>
              <a:rPr lang="en-IN" sz="1000" dirty="0" err="1"/>
              <a:t>button.setBackground</a:t>
            </a:r>
            <a:r>
              <a:rPr lang="en-IN" sz="1000" dirty="0"/>
              <a:t>(</a:t>
            </a:r>
            <a:r>
              <a:rPr lang="en-IN" sz="1000" dirty="0" err="1"/>
              <a:t>hoverColor</a:t>
            </a:r>
            <a:r>
              <a:rPr lang="en-IN" sz="1000" dirty="0"/>
              <a:t>);</a:t>
            </a:r>
          </a:p>
          <a:p>
            <a:r>
              <a:rPr lang="en-IN" sz="1000" dirty="0"/>
              <a:t>            }</a:t>
            </a:r>
          </a:p>
          <a:p>
            <a:endParaRPr lang="en-IN" sz="1000" dirty="0"/>
          </a:p>
          <a:p>
            <a:r>
              <a:rPr lang="en-IN" sz="1000" dirty="0"/>
              <a:t>            public void </a:t>
            </a:r>
            <a:r>
              <a:rPr lang="en-IN" sz="1000" dirty="0" err="1"/>
              <a:t>mouseExited</a:t>
            </a:r>
            <a:r>
              <a:rPr lang="en-IN" sz="1000" dirty="0"/>
              <a:t>(</a:t>
            </a:r>
            <a:r>
              <a:rPr lang="en-IN" sz="1000" dirty="0" err="1"/>
              <a:t>MouseEvent</a:t>
            </a:r>
            <a:r>
              <a:rPr lang="en-IN" sz="1000" dirty="0"/>
              <a:t> e) {</a:t>
            </a:r>
          </a:p>
          <a:p>
            <a:r>
              <a:rPr lang="en-IN" sz="1000" dirty="0"/>
              <a:t>                </a:t>
            </a:r>
            <a:r>
              <a:rPr lang="en-IN" sz="1000" dirty="0" err="1"/>
              <a:t>button.setBackground</a:t>
            </a:r>
            <a:r>
              <a:rPr lang="en-IN" sz="1000" dirty="0"/>
              <a:t>(</a:t>
            </a:r>
            <a:r>
              <a:rPr lang="en-IN" sz="1000" dirty="0" err="1"/>
              <a:t>bgColor</a:t>
            </a:r>
            <a:r>
              <a:rPr lang="en-IN" sz="1000" dirty="0"/>
              <a:t>);</a:t>
            </a:r>
          </a:p>
          <a:p>
            <a:r>
              <a:rPr lang="en-IN" sz="1000" dirty="0"/>
              <a:t>            }</a:t>
            </a:r>
          </a:p>
          <a:p>
            <a:r>
              <a:rPr lang="en-IN" sz="1000" dirty="0"/>
              <a:t>        });</a:t>
            </a:r>
          </a:p>
          <a:p>
            <a:r>
              <a:rPr lang="en-IN" sz="1000" dirty="0"/>
              <a:t>    }</a:t>
            </a:r>
          </a:p>
          <a:p>
            <a:r>
              <a:rPr lang="en-IN" sz="1000" dirty="0"/>
              <a:t>}</a:t>
            </a:r>
          </a:p>
        </p:txBody>
      </p:sp>
    </p:spTree>
    <p:extLst>
      <p:ext uri="{BB962C8B-B14F-4D97-AF65-F5344CB8AC3E}">
        <p14:creationId xmlns:p14="http://schemas.microsoft.com/office/powerpoint/2010/main" val="156800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7D08A9-E561-B588-3D89-DB48C9CFF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12" y="3138487"/>
            <a:ext cx="7153275" cy="4733925"/>
          </a:xfrm>
          <a:prstGeom prst="rect">
            <a:avLst/>
          </a:prstGeom>
        </p:spPr>
      </p:pic>
      <p:sp>
        <p:nvSpPr>
          <p:cNvPr id="4" name="TextBox 3">
            <a:extLst>
              <a:ext uri="{FF2B5EF4-FFF2-40B4-BE49-F238E27FC236}">
                <a16:creationId xmlns:a16="http://schemas.microsoft.com/office/drawing/2014/main" id="{39FB656C-245B-B679-74B6-4F9E30EEB9FF}"/>
              </a:ext>
            </a:extLst>
          </p:cNvPr>
          <p:cNvSpPr txBox="1"/>
          <p:nvPr/>
        </p:nvSpPr>
        <p:spPr>
          <a:xfrm flipH="1">
            <a:off x="2711450" y="552450"/>
            <a:ext cx="2697481" cy="461665"/>
          </a:xfrm>
          <a:prstGeom prst="rect">
            <a:avLst/>
          </a:prstGeom>
          <a:noFill/>
        </p:spPr>
        <p:txBody>
          <a:bodyPr wrap="square" rtlCol="0">
            <a:spAutoFit/>
          </a:bodyPr>
          <a:lstStyle/>
          <a:p>
            <a:r>
              <a:rPr lang="en-IN" sz="2400" dirty="0"/>
              <a:t>TESTING :</a:t>
            </a:r>
          </a:p>
        </p:txBody>
      </p:sp>
    </p:spTree>
    <p:extLst>
      <p:ext uri="{BB962C8B-B14F-4D97-AF65-F5344CB8AC3E}">
        <p14:creationId xmlns:p14="http://schemas.microsoft.com/office/powerpoint/2010/main" val="2076436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D18C5-A61C-440C-2AEE-D3849A97BAAF}"/>
              </a:ext>
            </a:extLst>
          </p:cNvPr>
          <p:cNvSpPr txBox="1"/>
          <p:nvPr/>
        </p:nvSpPr>
        <p:spPr>
          <a:xfrm>
            <a:off x="2482850" y="363319"/>
            <a:ext cx="3429000" cy="646331"/>
          </a:xfrm>
          <a:prstGeom prst="rect">
            <a:avLst/>
          </a:prstGeom>
          <a:noFill/>
        </p:spPr>
        <p:txBody>
          <a:bodyPr wrap="square" rtlCol="0">
            <a:spAutoFit/>
          </a:bodyPr>
          <a:lstStyle/>
          <a:p>
            <a:endParaRPr lang="en-IN" dirty="0"/>
          </a:p>
          <a:p>
            <a:endParaRPr lang="en-IN" dirty="0"/>
          </a:p>
        </p:txBody>
      </p:sp>
      <p:pic>
        <p:nvPicPr>
          <p:cNvPr id="4" name="Picture 3">
            <a:extLst>
              <a:ext uri="{FF2B5EF4-FFF2-40B4-BE49-F238E27FC236}">
                <a16:creationId xmlns:a16="http://schemas.microsoft.com/office/drawing/2014/main" id="{1264BD82-3845-B619-6918-21CEC3E93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325" y="2636938"/>
            <a:ext cx="2567620" cy="1189296"/>
          </a:xfrm>
          <a:prstGeom prst="rect">
            <a:avLst/>
          </a:prstGeom>
        </p:spPr>
      </p:pic>
      <p:pic>
        <p:nvPicPr>
          <p:cNvPr id="6" name="Picture 5">
            <a:extLst>
              <a:ext uri="{FF2B5EF4-FFF2-40B4-BE49-F238E27FC236}">
                <a16:creationId xmlns:a16="http://schemas.microsoft.com/office/drawing/2014/main" id="{1E684AD0-CE65-73B5-7497-3FED70FC7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 y="1390650"/>
            <a:ext cx="6248400" cy="4721296"/>
          </a:xfrm>
          <a:prstGeom prst="rect">
            <a:avLst/>
          </a:prstGeom>
        </p:spPr>
      </p:pic>
      <p:pic>
        <p:nvPicPr>
          <p:cNvPr id="8" name="Picture 7">
            <a:extLst>
              <a:ext uri="{FF2B5EF4-FFF2-40B4-BE49-F238E27FC236}">
                <a16:creationId xmlns:a16="http://schemas.microsoft.com/office/drawing/2014/main" id="{5006DB99-9111-C6DA-48F7-007C9AF33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275" y="7943850"/>
            <a:ext cx="3105150" cy="1438275"/>
          </a:xfrm>
          <a:prstGeom prst="rect">
            <a:avLst/>
          </a:prstGeom>
        </p:spPr>
      </p:pic>
    </p:spTree>
    <p:extLst>
      <p:ext uri="{BB962C8B-B14F-4D97-AF65-F5344CB8AC3E}">
        <p14:creationId xmlns:p14="http://schemas.microsoft.com/office/powerpoint/2010/main" val="3038529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DAB39D-D187-260D-02D2-5033069BB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25" y="2305050"/>
            <a:ext cx="6369050" cy="4824050"/>
          </a:xfrm>
          <a:prstGeom prst="rect">
            <a:avLst/>
          </a:prstGeom>
        </p:spPr>
      </p:pic>
    </p:spTree>
    <p:extLst>
      <p:ext uri="{BB962C8B-B14F-4D97-AF65-F5344CB8AC3E}">
        <p14:creationId xmlns:p14="http://schemas.microsoft.com/office/powerpoint/2010/main" val="3902797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87B052-6E87-88C9-0E31-17B6A4B02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650" y="1009650"/>
            <a:ext cx="5696879" cy="4298872"/>
          </a:xfrm>
          <a:prstGeom prst="rect">
            <a:avLst/>
          </a:prstGeom>
        </p:spPr>
      </p:pic>
      <p:pic>
        <p:nvPicPr>
          <p:cNvPr id="5" name="Picture 4">
            <a:extLst>
              <a:ext uri="{FF2B5EF4-FFF2-40B4-BE49-F238E27FC236}">
                <a16:creationId xmlns:a16="http://schemas.microsoft.com/office/drawing/2014/main" id="{D3B92AFD-3162-AAEF-C70A-544B4DB77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50" y="6038850"/>
            <a:ext cx="5607050" cy="4195244"/>
          </a:xfrm>
          <a:prstGeom prst="rect">
            <a:avLst/>
          </a:prstGeom>
        </p:spPr>
      </p:pic>
    </p:spTree>
    <p:extLst>
      <p:ext uri="{BB962C8B-B14F-4D97-AF65-F5344CB8AC3E}">
        <p14:creationId xmlns:p14="http://schemas.microsoft.com/office/powerpoint/2010/main" val="653090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E053AC-DB63-564D-B758-E166A16A5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1009650"/>
            <a:ext cx="6354925" cy="4030086"/>
          </a:xfrm>
          <a:prstGeom prst="rect">
            <a:avLst/>
          </a:prstGeom>
        </p:spPr>
      </p:pic>
      <p:pic>
        <p:nvPicPr>
          <p:cNvPr id="5" name="Picture 4">
            <a:extLst>
              <a:ext uri="{FF2B5EF4-FFF2-40B4-BE49-F238E27FC236}">
                <a16:creationId xmlns:a16="http://schemas.microsoft.com/office/drawing/2014/main" id="{AA28F6C9-DD9A-A3C7-D7BF-962BA0F52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225" y="5886450"/>
            <a:ext cx="5988050" cy="4500185"/>
          </a:xfrm>
          <a:prstGeom prst="rect">
            <a:avLst/>
          </a:prstGeom>
        </p:spPr>
      </p:pic>
    </p:spTree>
    <p:extLst>
      <p:ext uri="{BB962C8B-B14F-4D97-AF65-F5344CB8AC3E}">
        <p14:creationId xmlns:p14="http://schemas.microsoft.com/office/powerpoint/2010/main" val="173108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BCDB86-B157-5CAE-AD93-FC4C96353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2097"/>
            <a:ext cx="7556500" cy="4326705"/>
          </a:xfrm>
          <a:prstGeom prst="rect">
            <a:avLst/>
          </a:prstGeom>
        </p:spPr>
      </p:pic>
    </p:spTree>
    <p:extLst>
      <p:ext uri="{BB962C8B-B14F-4D97-AF65-F5344CB8AC3E}">
        <p14:creationId xmlns:p14="http://schemas.microsoft.com/office/powerpoint/2010/main" val="486279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90A09F-06F5-7886-5743-DFF9936F0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462" y="666750"/>
            <a:ext cx="4981575" cy="9677400"/>
          </a:xfrm>
          <a:prstGeom prst="rect">
            <a:avLst/>
          </a:prstGeom>
        </p:spPr>
      </p:pic>
    </p:spTree>
    <p:extLst>
      <p:ext uri="{BB962C8B-B14F-4D97-AF65-F5344CB8AC3E}">
        <p14:creationId xmlns:p14="http://schemas.microsoft.com/office/powerpoint/2010/main" val="2869163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6CBEB0-CCDA-397A-A709-C70D71C06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650" y="1009650"/>
            <a:ext cx="5276350" cy="3976687"/>
          </a:xfrm>
          <a:prstGeom prst="rect">
            <a:avLst/>
          </a:prstGeom>
        </p:spPr>
      </p:pic>
      <p:pic>
        <p:nvPicPr>
          <p:cNvPr id="5" name="Picture 4">
            <a:extLst>
              <a:ext uri="{FF2B5EF4-FFF2-40B4-BE49-F238E27FC236}">
                <a16:creationId xmlns:a16="http://schemas.microsoft.com/office/drawing/2014/main" id="{66FC6155-4BB7-A7D6-5AF7-389FEA7D7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625" y="6953250"/>
            <a:ext cx="3143250" cy="1409700"/>
          </a:xfrm>
          <a:prstGeom prst="rect">
            <a:avLst/>
          </a:prstGeom>
        </p:spPr>
      </p:pic>
    </p:spTree>
    <p:extLst>
      <p:ext uri="{BB962C8B-B14F-4D97-AF65-F5344CB8AC3E}">
        <p14:creationId xmlns:p14="http://schemas.microsoft.com/office/powerpoint/2010/main" val="27658045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861DB-9A33-2240-EB73-F993BB91D88A}"/>
              </a:ext>
            </a:extLst>
          </p:cNvPr>
          <p:cNvSpPr txBox="1"/>
          <p:nvPr/>
        </p:nvSpPr>
        <p:spPr>
          <a:xfrm>
            <a:off x="1949450" y="541169"/>
            <a:ext cx="3657600" cy="461665"/>
          </a:xfrm>
          <a:prstGeom prst="rect">
            <a:avLst/>
          </a:prstGeom>
          <a:noFill/>
        </p:spPr>
        <p:txBody>
          <a:bodyPr wrap="square" rtlCol="0">
            <a:spAutoFit/>
          </a:bodyPr>
          <a:lstStyle/>
          <a:p>
            <a:pPr algn="ctr"/>
            <a:r>
              <a:rPr lang="en-IN" sz="2400" dirty="0"/>
              <a:t>CONCLUSION </a:t>
            </a:r>
            <a:r>
              <a:rPr lang="en-IN" dirty="0"/>
              <a:t>:</a:t>
            </a:r>
          </a:p>
        </p:txBody>
      </p:sp>
      <p:sp>
        <p:nvSpPr>
          <p:cNvPr id="4" name="TextBox 3">
            <a:extLst>
              <a:ext uri="{FF2B5EF4-FFF2-40B4-BE49-F238E27FC236}">
                <a16:creationId xmlns:a16="http://schemas.microsoft.com/office/drawing/2014/main" id="{707ECF26-0E8E-121F-A6C6-4A3132B46335}"/>
              </a:ext>
            </a:extLst>
          </p:cNvPr>
          <p:cNvSpPr txBox="1"/>
          <p:nvPr/>
        </p:nvSpPr>
        <p:spPr>
          <a:xfrm>
            <a:off x="425450" y="1619250"/>
            <a:ext cx="7131050" cy="1477328"/>
          </a:xfrm>
          <a:prstGeom prst="rect">
            <a:avLst/>
          </a:prstGeom>
          <a:noFill/>
        </p:spPr>
        <p:txBody>
          <a:bodyPr wrap="square">
            <a:spAutoFit/>
          </a:bodyPr>
          <a:lstStyle/>
          <a:p>
            <a:r>
              <a:rPr lang="en-US" b="0" i="0" dirty="0">
                <a:solidFill>
                  <a:srgbClr val="374151"/>
                </a:solidFill>
                <a:effectLst/>
                <a:latin typeface="Söhne"/>
              </a:rPr>
              <a:t>In conclusion, drug performance analysis plays a crucial role in evaluating the effectiveness and safety of pharmaceutical products. By assessing various factors such as efficacy, side effects, dosing, and overall patient outcomes, drug performance analysis provides valuable insights into the real-world effectiveness of medications.</a:t>
            </a:r>
            <a:endParaRPr lang="en-IN" dirty="0"/>
          </a:p>
        </p:txBody>
      </p:sp>
      <p:sp>
        <p:nvSpPr>
          <p:cNvPr id="6" name="TextBox 5">
            <a:extLst>
              <a:ext uri="{FF2B5EF4-FFF2-40B4-BE49-F238E27FC236}">
                <a16:creationId xmlns:a16="http://schemas.microsoft.com/office/drawing/2014/main" id="{626CAA0E-15A5-6141-8FFE-E6CFE88883D3}"/>
              </a:ext>
            </a:extLst>
          </p:cNvPr>
          <p:cNvSpPr txBox="1"/>
          <p:nvPr/>
        </p:nvSpPr>
        <p:spPr>
          <a:xfrm>
            <a:off x="425450" y="3219450"/>
            <a:ext cx="6781800" cy="1477328"/>
          </a:xfrm>
          <a:prstGeom prst="rect">
            <a:avLst/>
          </a:prstGeom>
          <a:noFill/>
        </p:spPr>
        <p:txBody>
          <a:bodyPr wrap="square">
            <a:spAutoFit/>
          </a:bodyPr>
          <a:lstStyle/>
          <a:p>
            <a:r>
              <a:rPr lang="en-US" b="0" i="0" dirty="0">
                <a:solidFill>
                  <a:srgbClr val="374151"/>
                </a:solidFill>
                <a:effectLst/>
                <a:latin typeface="Söhne"/>
              </a:rPr>
              <a:t>Additionally, drug performance analysis contributes to evidence-based medicine, facilitating the development of treatment guidelines and clinical protocols. It enhances our understanding of how drugs interact with specific patient populations, allowing for personalized medicine approaches and targeted interventions.</a:t>
            </a:r>
            <a:endParaRPr lang="en-IN" dirty="0"/>
          </a:p>
        </p:txBody>
      </p:sp>
      <p:sp>
        <p:nvSpPr>
          <p:cNvPr id="8" name="TextBox 7">
            <a:extLst>
              <a:ext uri="{FF2B5EF4-FFF2-40B4-BE49-F238E27FC236}">
                <a16:creationId xmlns:a16="http://schemas.microsoft.com/office/drawing/2014/main" id="{6815ACDC-EC48-7713-2D6F-807D2174A18F}"/>
              </a:ext>
            </a:extLst>
          </p:cNvPr>
          <p:cNvSpPr txBox="1"/>
          <p:nvPr/>
        </p:nvSpPr>
        <p:spPr>
          <a:xfrm>
            <a:off x="425450" y="4791075"/>
            <a:ext cx="7010400" cy="1477328"/>
          </a:xfrm>
          <a:prstGeom prst="rect">
            <a:avLst/>
          </a:prstGeom>
          <a:noFill/>
        </p:spPr>
        <p:txBody>
          <a:bodyPr wrap="square">
            <a:spAutoFit/>
          </a:bodyPr>
          <a:lstStyle/>
          <a:p>
            <a:r>
              <a:rPr lang="en-US" b="0" i="0" dirty="0">
                <a:solidFill>
                  <a:srgbClr val="374151"/>
                </a:solidFill>
                <a:effectLst/>
                <a:latin typeface="Söhne"/>
              </a:rPr>
              <a:t>Overall, drug performance analysis is a vital component of the drug development and healthcare delivery process. It provides valuable information to healthcare professionals, regulators, and researchers, helping them make informed decisions and ultimately improving patient care and treatment outcomes.</a:t>
            </a:r>
            <a:endParaRPr lang="en-IN" dirty="0"/>
          </a:p>
        </p:txBody>
      </p:sp>
    </p:spTree>
    <p:extLst>
      <p:ext uri="{BB962C8B-B14F-4D97-AF65-F5344CB8AC3E}">
        <p14:creationId xmlns:p14="http://schemas.microsoft.com/office/powerpoint/2010/main" val="6573567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DD555C-C288-0883-5918-C7B75383CC4F}"/>
              </a:ext>
            </a:extLst>
          </p:cNvPr>
          <p:cNvSpPr txBox="1"/>
          <p:nvPr/>
        </p:nvSpPr>
        <p:spPr>
          <a:xfrm>
            <a:off x="1339850" y="552450"/>
            <a:ext cx="4876800" cy="461665"/>
          </a:xfrm>
          <a:prstGeom prst="rect">
            <a:avLst/>
          </a:prstGeom>
          <a:noFill/>
        </p:spPr>
        <p:txBody>
          <a:bodyPr wrap="square" rtlCol="0">
            <a:spAutoFit/>
          </a:bodyPr>
          <a:lstStyle/>
          <a:p>
            <a:pPr algn="ctr"/>
            <a:r>
              <a:rPr lang="en-IN" sz="2400" dirty="0"/>
              <a:t>FUTURE SCOPE OF THE PROJECT </a:t>
            </a:r>
            <a:r>
              <a:rPr lang="en-IN" dirty="0"/>
              <a:t>:</a:t>
            </a:r>
          </a:p>
        </p:txBody>
      </p:sp>
      <p:sp>
        <p:nvSpPr>
          <p:cNvPr id="4" name="TextBox 3">
            <a:extLst>
              <a:ext uri="{FF2B5EF4-FFF2-40B4-BE49-F238E27FC236}">
                <a16:creationId xmlns:a16="http://schemas.microsoft.com/office/drawing/2014/main" id="{61FF53C9-F1AE-7B74-388F-2D2C7199EEE3}"/>
              </a:ext>
            </a:extLst>
          </p:cNvPr>
          <p:cNvSpPr txBox="1"/>
          <p:nvPr/>
        </p:nvSpPr>
        <p:spPr>
          <a:xfrm>
            <a:off x="212724" y="1314450"/>
            <a:ext cx="7435849" cy="923330"/>
          </a:xfrm>
          <a:prstGeom prst="rect">
            <a:avLst/>
          </a:prstGeom>
          <a:noFill/>
        </p:spPr>
        <p:txBody>
          <a:bodyPr wrap="square">
            <a:spAutoFit/>
          </a:bodyPr>
          <a:lstStyle/>
          <a:p>
            <a:r>
              <a:rPr lang="en-US" b="0" i="0" dirty="0">
                <a:solidFill>
                  <a:srgbClr val="374151"/>
                </a:solidFill>
                <a:effectLst/>
                <a:latin typeface="Söhne"/>
              </a:rPr>
              <a:t>Real-world evidence (RWE) integration: Real-world data, collected from    diverse patient populations and healthcare settings, can provide valuable insights into drug performance in real-life scenarios.</a:t>
            </a:r>
            <a:endParaRPr lang="en-IN" dirty="0"/>
          </a:p>
        </p:txBody>
      </p:sp>
      <p:sp>
        <p:nvSpPr>
          <p:cNvPr id="6" name="TextBox 5">
            <a:extLst>
              <a:ext uri="{FF2B5EF4-FFF2-40B4-BE49-F238E27FC236}">
                <a16:creationId xmlns:a16="http://schemas.microsoft.com/office/drawing/2014/main" id="{BFBDDAEC-FAC8-CFFD-7198-D3E05501C0AE}"/>
              </a:ext>
            </a:extLst>
          </p:cNvPr>
          <p:cNvSpPr txBox="1"/>
          <p:nvPr/>
        </p:nvSpPr>
        <p:spPr>
          <a:xfrm>
            <a:off x="212724" y="2303592"/>
            <a:ext cx="7556499" cy="923330"/>
          </a:xfrm>
          <a:prstGeom prst="rect">
            <a:avLst/>
          </a:prstGeom>
          <a:noFill/>
        </p:spPr>
        <p:txBody>
          <a:bodyPr wrap="square">
            <a:spAutoFit/>
          </a:bodyPr>
          <a:lstStyle/>
          <a:p>
            <a:r>
              <a:rPr lang="en-US" b="0" i="0" dirty="0">
                <a:solidFill>
                  <a:srgbClr val="374151"/>
                </a:solidFill>
                <a:effectLst/>
                <a:latin typeface="Söhne"/>
              </a:rPr>
              <a:t>Artificial intelligence and machine learning: Advancements in artificial intelligence (AI) and machine learning (ML) techniques have the potential to revolutionize drug performance analysis.</a:t>
            </a:r>
            <a:endParaRPr lang="en-IN" dirty="0"/>
          </a:p>
        </p:txBody>
      </p:sp>
      <p:sp>
        <p:nvSpPr>
          <p:cNvPr id="8" name="TextBox 7">
            <a:extLst>
              <a:ext uri="{FF2B5EF4-FFF2-40B4-BE49-F238E27FC236}">
                <a16:creationId xmlns:a16="http://schemas.microsoft.com/office/drawing/2014/main" id="{5003E826-2B1B-9100-B7FF-A7F97090B18C}"/>
              </a:ext>
            </a:extLst>
          </p:cNvPr>
          <p:cNvSpPr txBox="1"/>
          <p:nvPr/>
        </p:nvSpPr>
        <p:spPr>
          <a:xfrm>
            <a:off x="190499" y="3292734"/>
            <a:ext cx="7343776" cy="646331"/>
          </a:xfrm>
          <a:prstGeom prst="rect">
            <a:avLst/>
          </a:prstGeom>
          <a:noFill/>
        </p:spPr>
        <p:txBody>
          <a:bodyPr wrap="square">
            <a:spAutoFit/>
          </a:bodyPr>
          <a:lstStyle/>
          <a:p>
            <a:r>
              <a:rPr lang="en-US" b="0" i="0" dirty="0">
                <a:solidFill>
                  <a:srgbClr val="374151"/>
                </a:solidFill>
                <a:effectLst/>
                <a:latin typeface="Söhne"/>
              </a:rPr>
              <a:t>Pharmacogenomics: Pharmacogenomics explores how an individual's genetic makeup influences their response to drugs.</a:t>
            </a:r>
            <a:endParaRPr lang="en-IN" dirty="0"/>
          </a:p>
        </p:txBody>
      </p:sp>
      <p:sp>
        <p:nvSpPr>
          <p:cNvPr id="10" name="TextBox 9">
            <a:extLst>
              <a:ext uri="{FF2B5EF4-FFF2-40B4-BE49-F238E27FC236}">
                <a16:creationId xmlns:a16="http://schemas.microsoft.com/office/drawing/2014/main" id="{7C5A8C4D-7E2E-A7B5-A913-A9F285B8CDEA}"/>
              </a:ext>
            </a:extLst>
          </p:cNvPr>
          <p:cNvSpPr txBox="1"/>
          <p:nvPr/>
        </p:nvSpPr>
        <p:spPr>
          <a:xfrm>
            <a:off x="206374" y="4004877"/>
            <a:ext cx="7343776" cy="923330"/>
          </a:xfrm>
          <a:prstGeom prst="rect">
            <a:avLst/>
          </a:prstGeom>
          <a:noFill/>
        </p:spPr>
        <p:txBody>
          <a:bodyPr wrap="square">
            <a:spAutoFit/>
          </a:bodyPr>
          <a:lstStyle/>
          <a:p>
            <a:r>
              <a:rPr lang="en-US" b="0" i="0" dirty="0">
                <a:solidFill>
                  <a:srgbClr val="374151"/>
                </a:solidFill>
                <a:effectLst/>
                <a:latin typeface="Söhne"/>
              </a:rPr>
              <a:t>Long-term safety monitoring: While clinical trials provide essential initial safety data, long-term safety monitoring is crucial to identify rare or delayed adverse events.</a:t>
            </a:r>
            <a:endParaRPr lang="en-IN" dirty="0"/>
          </a:p>
        </p:txBody>
      </p:sp>
      <p:sp>
        <p:nvSpPr>
          <p:cNvPr id="12" name="TextBox 11">
            <a:extLst>
              <a:ext uri="{FF2B5EF4-FFF2-40B4-BE49-F238E27FC236}">
                <a16:creationId xmlns:a16="http://schemas.microsoft.com/office/drawing/2014/main" id="{1A496086-1B7B-957F-D0AD-6862AB639022}"/>
              </a:ext>
            </a:extLst>
          </p:cNvPr>
          <p:cNvSpPr txBox="1"/>
          <p:nvPr/>
        </p:nvSpPr>
        <p:spPr>
          <a:xfrm>
            <a:off x="196850" y="4994019"/>
            <a:ext cx="7337426" cy="923330"/>
          </a:xfrm>
          <a:prstGeom prst="rect">
            <a:avLst/>
          </a:prstGeom>
          <a:noFill/>
        </p:spPr>
        <p:txBody>
          <a:bodyPr wrap="square">
            <a:spAutoFit/>
          </a:bodyPr>
          <a:lstStyle/>
          <a:p>
            <a:r>
              <a:rPr lang="en-US" b="0" i="0" dirty="0">
                <a:solidFill>
                  <a:srgbClr val="374151"/>
                </a:solidFill>
                <a:effectLst/>
                <a:latin typeface="Söhne"/>
              </a:rPr>
              <a:t>Comparative effectiveness research: Comparative effectiveness research compares the benefits and risks of different treatment options to inform clinical decision-making.</a:t>
            </a:r>
            <a:endParaRPr lang="en-IN" dirty="0"/>
          </a:p>
        </p:txBody>
      </p:sp>
    </p:spTree>
    <p:extLst>
      <p:ext uri="{BB962C8B-B14F-4D97-AF65-F5344CB8AC3E}">
        <p14:creationId xmlns:p14="http://schemas.microsoft.com/office/powerpoint/2010/main" val="2563821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B85EFE-6D67-7958-EF61-64190AC7D311}"/>
              </a:ext>
            </a:extLst>
          </p:cNvPr>
          <p:cNvSpPr txBox="1"/>
          <p:nvPr/>
        </p:nvSpPr>
        <p:spPr>
          <a:xfrm>
            <a:off x="882650" y="781050"/>
            <a:ext cx="6400800" cy="4154984"/>
          </a:xfrm>
          <a:prstGeom prst="rect">
            <a:avLst/>
          </a:prstGeom>
          <a:noFill/>
        </p:spPr>
        <p:txBody>
          <a:bodyPr wrap="square" rtlCol="0">
            <a:spAutoFit/>
          </a:bodyPr>
          <a:lstStyle/>
          <a:p>
            <a:pPr algn="ctr"/>
            <a:r>
              <a:rPr lang="en-IN" sz="2400" dirty="0"/>
              <a:t>REFERENCES</a:t>
            </a:r>
          </a:p>
          <a:p>
            <a:endParaRPr lang="en-IN" sz="2400" dirty="0"/>
          </a:p>
          <a:p>
            <a:r>
              <a:rPr lang="pl-PL" sz="2400" dirty="0">
                <a:hlinkClick r:id="rId2"/>
              </a:rPr>
              <a:t>Drugs &amp; Medications A to Z - Drugs.com</a:t>
            </a:r>
            <a:endParaRPr lang="en-IN" sz="2400" dirty="0"/>
          </a:p>
          <a:p>
            <a:endParaRPr lang="en-IN" sz="2400" dirty="0"/>
          </a:p>
          <a:p>
            <a:r>
              <a:rPr lang="en-IN" sz="2400" dirty="0">
                <a:hlinkClick r:id="rId3"/>
              </a:rPr>
              <a:t>Drug Performance Evaluation | Kaggle</a:t>
            </a:r>
            <a:endParaRPr lang="en-IN" sz="2400" dirty="0"/>
          </a:p>
          <a:p>
            <a:endParaRPr lang="en-IN" sz="2400" dirty="0"/>
          </a:p>
          <a:p>
            <a:r>
              <a:rPr lang="en-IN" sz="2400" dirty="0">
                <a:hlinkClick r:id="rId4"/>
              </a:rPr>
              <a:t>Analytical techniques in pharmaceutical analysis: A review – ScienceDirect</a:t>
            </a:r>
            <a:endParaRPr lang="en-IN" sz="2400" dirty="0"/>
          </a:p>
          <a:p>
            <a:endParaRPr lang="en-IN" sz="2400" dirty="0"/>
          </a:p>
          <a:p>
            <a:r>
              <a:rPr lang="en-IN" sz="2400" dirty="0">
                <a:hlinkClick r:id="rId5"/>
              </a:rPr>
              <a:t>UCI ML Drug Review dataset | Kaggle</a:t>
            </a:r>
            <a:endParaRPr lang="en-IN" sz="2400" dirty="0"/>
          </a:p>
          <a:p>
            <a:pPr algn="ctr"/>
            <a:endParaRPr lang="en-IN" sz="2400" dirty="0"/>
          </a:p>
        </p:txBody>
      </p:sp>
    </p:spTree>
    <p:extLst>
      <p:ext uri="{BB962C8B-B14F-4D97-AF65-F5344CB8AC3E}">
        <p14:creationId xmlns:p14="http://schemas.microsoft.com/office/powerpoint/2010/main" val="108530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AF17D-83C9-FDC6-CA09-ACB3A2E7BFB5}"/>
              </a:ext>
            </a:extLst>
          </p:cNvPr>
          <p:cNvSpPr txBox="1"/>
          <p:nvPr/>
        </p:nvSpPr>
        <p:spPr>
          <a:xfrm flipH="1">
            <a:off x="2810509" y="552450"/>
            <a:ext cx="1935481" cy="646331"/>
          </a:xfrm>
          <a:prstGeom prst="rect">
            <a:avLst/>
          </a:prstGeom>
          <a:noFill/>
        </p:spPr>
        <p:txBody>
          <a:bodyPr wrap="square" rtlCol="0">
            <a:spAutoFit/>
          </a:bodyPr>
          <a:lstStyle/>
          <a:p>
            <a:r>
              <a:rPr lang="en-IN" dirty="0"/>
              <a:t>CARDINALITY</a:t>
            </a:r>
          </a:p>
          <a:p>
            <a:endParaRPr lang="en-IN" dirty="0"/>
          </a:p>
        </p:txBody>
      </p:sp>
      <p:sp>
        <p:nvSpPr>
          <p:cNvPr id="4" name="TextBox 3">
            <a:extLst>
              <a:ext uri="{FF2B5EF4-FFF2-40B4-BE49-F238E27FC236}">
                <a16:creationId xmlns:a16="http://schemas.microsoft.com/office/drawing/2014/main" id="{554A77B5-E6EB-0FE8-D631-A571E29F3D51}"/>
              </a:ext>
            </a:extLst>
          </p:cNvPr>
          <p:cNvSpPr txBox="1"/>
          <p:nvPr/>
        </p:nvSpPr>
        <p:spPr>
          <a:xfrm>
            <a:off x="1111250" y="1198781"/>
            <a:ext cx="5791200" cy="2308324"/>
          </a:xfrm>
          <a:prstGeom prst="rect">
            <a:avLst/>
          </a:prstGeom>
          <a:noFill/>
        </p:spPr>
        <p:txBody>
          <a:bodyPr wrap="square">
            <a:spAutoFit/>
          </a:bodyPr>
          <a:lstStyle/>
          <a:p>
            <a:r>
              <a:rPr lang="en-US" dirty="0"/>
              <a:t>Mapping cardinalities:</a:t>
            </a:r>
          </a:p>
          <a:p>
            <a:r>
              <a:rPr lang="en-US" dirty="0"/>
              <a:t> • One doctor can have zero to many patients. (1:N) </a:t>
            </a:r>
          </a:p>
          <a:p>
            <a:r>
              <a:rPr lang="en-US" dirty="0"/>
              <a:t>• One patient can have zero to many prescriptions. (1:N) </a:t>
            </a:r>
          </a:p>
          <a:p>
            <a:r>
              <a:rPr lang="en-US" dirty="0"/>
              <a:t>• One drug can have zero to many prescriptions. (1:N) </a:t>
            </a:r>
          </a:p>
          <a:p>
            <a:r>
              <a:rPr lang="en-US" dirty="0"/>
              <a:t>• One drug can have zero to many clinical trials. (1:N) </a:t>
            </a:r>
          </a:p>
          <a:p>
            <a:r>
              <a:rPr lang="en-US" dirty="0"/>
              <a:t>• One drug can have zero to many reviews. (1:N) </a:t>
            </a:r>
          </a:p>
          <a:p>
            <a:r>
              <a:rPr lang="en-US" dirty="0"/>
              <a:t>• One prescription can have zero to many adverse events               (1:N)  </a:t>
            </a:r>
            <a:endParaRPr lang="en-IN" dirty="0"/>
          </a:p>
        </p:txBody>
      </p:sp>
    </p:spTree>
    <p:extLst>
      <p:ext uri="{BB962C8B-B14F-4D97-AF65-F5344CB8AC3E}">
        <p14:creationId xmlns:p14="http://schemas.microsoft.com/office/powerpoint/2010/main" val="91077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A73D50-562E-C5FF-CE63-99C9C07AC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3124"/>
            <a:ext cx="7556500" cy="1835587"/>
          </a:xfrm>
          <a:prstGeom prst="rect">
            <a:avLst/>
          </a:prstGeom>
        </p:spPr>
      </p:pic>
      <p:pic>
        <p:nvPicPr>
          <p:cNvPr id="7" name="Picture 6">
            <a:extLst>
              <a:ext uri="{FF2B5EF4-FFF2-40B4-BE49-F238E27FC236}">
                <a16:creationId xmlns:a16="http://schemas.microsoft.com/office/drawing/2014/main" id="{E7424E7D-A6D4-DBBA-C006-DFF2F9F0C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73521"/>
            <a:ext cx="7556500" cy="1912257"/>
          </a:xfrm>
          <a:prstGeom prst="rect">
            <a:avLst/>
          </a:prstGeom>
        </p:spPr>
      </p:pic>
      <p:sp>
        <p:nvSpPr>
          <p:cNvPr id="11" name="TextBox 10">
            <a:extLst>
              <a:ext uri="{FF2B5EF4-FFF2-40B4-BE49-F238E27FC236}">
                <a16:creationId xmlns:a16="http://schemas.microsoft.com/office/drawing/2014/main" id="{D723FDD5-A559-9C7E-6107-FB08BE796BA5}"/>
              </a:ext>
            </a:extLst>
          </p:cNvPr>
          <p:cNvSpPr txBox="1"/>
          <p:nvPr/>
        </p:nvSpPr>
        <p:spPr>
          <a:xfrm flipH="1">
            <a:off x="2025650" y="1009650"/>
            <a:ext cx="4000500" cy="738664"/>
          </a:xfrm>
          <a:prstGeom prst="rect">
            <a:avLst/>
          </a:prstGeom>
          <a:noFill/>
        </p:spPr>
        <p:txBody>
          <a:bodyPr wrap="square" rtlCol="0">
            <a:spAutoFit/>
          </a:bodyPr>
          <a:lstStyle/>
          <a:p>
            <a:r>
              <a:rPr lang="en-IN" sz="2400" dirty="0"/>
              <a:t>TABLES USED IN DATABASE </a:t>
            </a:r>
          </a:p>
          <a:p>
            <a:endParaRPr lang="en-IN" dirty="0"/>
          </a:p>
        </p:txBody>
      </p:sp>
      <p:sp>
        <p:nvSpPr>
          <p:cNvPr id="12" name="TextBox 11">
            <a:extLst>
              <a:ext uri="{FF2B5EF4-FFF2-40B4-BE49-F238E27FC236}">
                <a16:creationId xmlns:a16="http://schemas.microsoft.com/office/drawing/2014/main" id="{CBE7FDB4-9B0C-7076-8529-22DCD3FD00BC}"/>
              </a:ext>
            </a:extLst>
          </p:cNvPr>
          <p:cNvSpPr txBox="1"/>
          <p:nvPr/>
        </p:nvSpPr>
        <p:spPr>
          <a:xfrm>
            <a:off x="730250" y="2990850"/>
            <a:ext cx="2269724" cy="369332"/>
          </a:xfrm>
          <a:prstGeom prst="rect">
            <a:avLst/>
          </a:prstGeom>
          <a:noFill/>
        </p:spPr>
        <p:txBody>
          <a:bodyPr wrap="none" rtlCol="0">
            <a:spAutoFit/>
          </a:bodyPr>
          <a:lstStyle/>
          <a:p>
            <a:r>
              <a:rPr lang="en-IN" dirty="0"/>
              <a:t>PRESCRIPTION TABLE :</a:t>
            </a:r>
          </a:p>
        </p:txBody>
      </p:sp>
      <p:sp>
        <p:nvSpPr>
          <p:cNvPr id="13" name="TextBox 12">
            <a:extLst>
              <a:ext uri="{FF2B5EF4-FFF2-40B4-BE49-F238E27FC236}">
                <a16:creationId xmlns:a16="http://schemas.microsoft.com/office/drawing/2014/main" id="{FA887AD2-DE11-ED69-FAFF-E6F1F5EFB041}"/>
              </a:ext>
            </a:extLst>
          </p:cNvPr>
          <p:cNvSpPr txBox="1"/>
          <p:nvPr/>
        </p:nvSpPr>
        <p:spPr>
          <a:xfrm>
            <a:off x="730250" y="6572250"/>
            <a:ext cx="1476302" cy="369332"/>
          </a:xfrm>
          <a:prstGeom prst="rect">
            <a:avLst/>
          </a:prstGeom>
          <a:noFill/>
        </p:spPr>
        <p:txBody>
          <a:bodyPr wrap="none" rtlCol="0">
            <a:spAutoFit/>
          </a:bodyPr>
          <a:lstStyle/>
          <a:p>
            <a:r>
              <a:rPr lang="en-IN" dirty="0"/>
              <a:t>DRUG TABLE :</a:t>
            </a:r>
          </a:p>
        </p:txBody>
      </p:sp>
    </p:spTree>
    <p:extLst>
      <p:ext uri="{BB962C8B-B14F-4D97-AF65-F5344CB8AC3E}">
        <p14:creationId xmlns:p14="http://schemas.microsoft.com/office/powerpoint/2010/main" val="137614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F021B8-5EAD-3EA9-2E9B-0125FBC0D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5" y="6496050"/>
            <a:ext cx="7556500" cy="1808980"/>
          </a:xfrm>
          <a:prstGeom prst="rect">
            <a:avLst/>
          </a:prstGeom>
        </p:spPr>
      </p:pic>
      <p:pic>
        <p:nvPicPr>
          <p:cNvPr id="8" name="Picture 7">
            <a:extLst>
              <a:ext uri="{FF2B5EF4-FFF2-40B4-BE49-F238E27FC236}">
                <a16:creationId xmlns:a16="http://schemas.microsoft.com/office/drawing/2014/main" id="{054018E2-90F7-FBD9-EF05-901694FDA760}"/>
              </a:ext>
            </a:extLst>
          </p:cNvPr>
          <p:cNvPicPr>
            <a:picLocks noChangeAspect="1"/>
          </p:cNvPicPr>
          <p:nvPr/>
        </p:nvPicPr>
        <p:blipFill>
          <a:blip r:embed="rId3"/>
          <a:stretch>
            <a:fillRect/>
          </a:stretch>
        </p:blipFill>
        <p:spPr>
          <a:xfrm>
            <a:off x="0" y="2914650"/>
            <a:ext cx="7556500" cy="1407703"/>
          </a:xfrm>
          <a:prstGeom prst="rect">
            <a:avLst/>
          </a:prstGeom>
        </p:spPr>
      </p:pic>
      <p:sp>
        <p:nvSpPr>
          <p:cNvPr id="9" name="TextBox 8">
            <a:extLst>
              <a:ext uri="{FF2B5EF4-FFF2-40B4-BE49-F238E27FC236}">
                <a16:creationId xmlns:a16="http://schemas.microsoft.com/office/drawing/2014/main" id="{16990A10-D07E-ECCB-3573-163BA6CC63FB}"/>
              </a:ext>
            </a:extLst>
          </p:cNvPr>
          <p:cNvSpPr txBox="1"/>
          <p:nvPr/>
        </p:nvSpPr>
        <p:spPr>
          <a:xfrm>
            <a:off x="913131" y="1543050"/>
            <a:ext cx="1722119" cy="369332"/>
          </a:xfrm>
          <a:prstGeom prst="rect">
            <a:avLst/>
          </a:prstGeom>
          <a:noFill/>
        </p:spPr>
        <p:txBody>
          <a:bodyPr wrap="square" rtlCol="0">
            <a:spAutoFit/>
          </a:bodyPr>
          <a:lstStyle/>
          <a:p>
            <a:r>
              <a:rPr lang="en-IN" dirty="0"/>
              <a:t>DOCTOR TABLE :</a:t>
            </a:r>
          </a:p>
        </p:txBody>
      </p:sp>
      <p:sp>
        <p:nvSpPr>
          <p:cNvPr id="10" name="TextBox 9">
            <a:extLst>
              <a:ext uri="{FF2B5EF4-FFF2-40B4-BE49-F238E27FC236}">
                <a16:creationId xmlns:a16="http://schemas.microsoft.com/office/drawing/2014/main" id="{F9403D0A-CDAA-1A24-1D17-14B9821C722D}"/>
              </a:ext>
            </a:extLst>
          </p:cNvPr>
          <p:cNvSpPr txBox="1"/>
          <p:nvPr/>
        </p:nvSpPr>
        <p:spPr>
          <a:xfrm flipH="1">
            <a:off x="913131" y="5324621"/>
            <a:ext cx="2438400" cy="369332"/>
          </a:xfrm>
          <a:prstGeom prst="rect">
            <a:avLst/>
          </a:prstGeom>
          <a:noFill/>
        </p:spPr>
        <p:txBody>
          <a:bodyPr wrap="square" rtlCol="0">
            <a:spAutoFit/>
          </a:bodyPr>
          <a:lstStyle/>
          <a:p>
            <a:r>
              <a:rPr lang="en-IN" dirty="0"/>
              <a:t>SIDEEFFECTS TABLE :</a:t>
            </a:r>
          </a:p>
        </p:txBody>
      </p:sp>
    </p:spTree>
    <p:extLst>
      <p:ext uri="{BB962C8B-B14F-4D97-AF65-F5344CB8AC3E}">
        <p14:creationId xmlns:p14="http://schemas.microsoft.com/office/powerpoint/2010/main" val="3252869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14288</Words>
  <Application>Microsoft Office PowerPoint</Application>
  <PresentationFormat>Custom</PresentationFormat>
  <Paragraphs>1981</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Sravya Reddy</dc:creator>
  <cp:lastModifiedBy>Mohammed Imran</cp:lastModifiedBy>
  <cp:revision>3</cp:revision>
  <dcterms:created xsi:type="dcterms:W3CDTF">2023-07-03T14:05:09Z</dcterms:created>
  <dcterms:modified xsi:type="dcterms:W3CDTF">2023-07-03T19:06:34Z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2021-07-16T00:00:00Z</vt:filetime>
  </property>
  <property fmtid="{D5CDD505-2E9C-101B-9397-08002B2CF9AE}" pid="3" name="Creator">
    <vt:lpwstr>Microsoft Word 2016</vt:lpwstr>
  </property>
  <property fmtid="{D5CDD505-2E9C-101B-9397-08002B2CF9AE}" pid="4" name="LastSaved">
    <vt:filetime>2023-07-03T00:00:00Z</vt:filetime>
  </property>
</Properties>
</file>