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theme/theme4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7" r:id="rId2"/>
    <p:sldMasterId id="2147483658" r:id="rId3"/>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 id="2147483671" r:id="rId16"/>
    <p:sldMasterId id="2147483672" r:id="rId17"/>
    <p:sldMasterId id="2147483673" r:id="rId18"/>
    <p:sldMasterId id="2147483674" r:id="rId19"/>
    <p:sldMasterId id="2147483675" r:id="rId20"/>
    <p:sldMasterId id="2147483676" r:id="rId21"/>
    <p:sldMasterId id="2147483677" r:id="rId22"/>
    <p:sldMasterId id="2147483678" r:id="rId23"/>
    <p:sldMasterId id="2147483679" r:id="rId24"/>
    <p:sldMasterId id="2147483680" r:id="rId25"/>
    <p:sldMasterId id="2147483681" r:id="rId26"/>
    <p:sldMasterId id="2147483682" r:id="rId27"/>
    <p:sldMasterId id="2147483683" r:id="rId28"/>
    <p:sldMasterId id="2147483684" r:id="rId29"/>
    <p:sldMasterId id="2147483685" r:id="rId30"/>
    <p:sldMasterId id="2147483686" r:id="rId31"/>
    <p:sldMasterId id="2147483687" r:id="rId32"/>
    <p:sldMasterId id="2147483688" r:id="rId33"/>
    <p:sldMasterId id="2147483689" r:id="rId34"/>
    <p:sldMasterId id="2147483690" r:id="rId35"/>
    <p:sldMasterId id="2147483691" r:id="rId36"/>
    <p:sldMasterId id="2147483692" r:id="rId37"/>
    <p:sldMasterId id="2147483693" r:id="rId38"/>
    <p:sldMasterId id="2147483694" r:id="rId39"/>
  </p:sldMasterIdLst>
  <p:notesMasterIdLst>
    <p:notesMasterId r:id="rId51"/>
  </p:notesMasterIdLst>
  <p:sldIdLst>
    <p:sldId id="256" r:id="rId40"/>
    <p:sldId id="257" r:id="rId41"/>
    <p:sldId id="258" r:id="rId42"/>
    <p:sldId id="259" r:id="rId43"/>
    <p:sldId id="266" r:id="rId44"/>
    <p:sldId id="260" r:id="rId45"/>
    <p:sldId id="261" r:id="rId46"/>
    <p:sldId id="262" r:id="rId47"/>
    <p:sldId id="263" r:id="rId48"/>
    <p:sldId id="264" r:id="rId49"/>
    <p:sldId id="265" r:id="rId50"/>
  </p:sldIdLst>
  <p:sldSz cx="12193588" cy="6858000"/>
  <p:notesSz cx="6807200" cy="9939338"/>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レクサスロダン Pro L"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レクサスロダン Pro L"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レクサスロダン Pro L"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レクサスロダン Pro L"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レクサスロダン Pro L" charset="0"/>
      </a:defRPr>
    </a:lvl5pPr>
    <a:lvl6pPr marL="2286000" algn="l" defTabSz="914400" rtl="0" eaLnBrk="1" latinLnBrk="0" hangingPunct="1">
      <a:defRPr kern="1200">
        <a:solidFill>
          <a:schemeClr val="bg1"/>
        </a:solidFill>
        <a:latin typeface="Arial" panose="020B0604020202020204" pitchFamily="34" charset="0"/>
        <a:ea typeface="+mn-ea"/>
        <a:cs typeface="レクサスロダン Pro L" charset="0"/>
      </a:defRPr>
    </a:lvl6pPr>
    <a:lvl7pPr marL="2743200" algn="l" defTabSz="914400" rtl="0" eaLnBrk="1" latinLnBrk="0" hangingPunct="1">
      <a:defRPr kern="1200">
        <a:solidFill>
          <a:schemeClr val="bg1"/>
        </a:solidFill>
        <a:latin typeface="Arial" panose="020B0604020202020204" pitchFamily="34" charset="0"/>
        <a:ea typeface="+mn-ea"/>
        <a:cs typeface="レクサスロダン Pro L" charset="0"/>
      </a:defRPr>
    </a:lvl7pPr>
    <a:lvl8pPr marL="3200400" algn="l" defTabSz="914400" rtl="0" eaLnBrk="1" latinLnBrk="0" hangingPunct="1">
      <a:defRPr kern="1200">
        <a:solidFill>
          <a:schemeClr val="bg1"/>
        </a:solidFill>
        <a:latin typeface="Arial" panose="020B0604020202020204" pitchFamily="34" charset="0"/>
        <a:ea typeface="+mn-ea"/>
        <a:cs typeface="レクサスロダン Pro L" charset="0"/>
      </a:defRPr>
    </a:lvl8pPr>
    <a:lvl9pPr marL="3657600" algn="l" defTabSz="914400" rtl="0" eaLnBrk="1" latinLnBrk="0" hangingPunct="1">
      <a:defRPr kern="1200">
        <a:solidFill>
          <a:schemeClr val="bg1"/>
        </a:solidFill>
        <a:latin typeface="Arial" panose="020B0604020202020204" pitchFamily="34" charset="0"/>
        <a:ea typeface="+mn-ea"/>
        <a:cs typeface="レクサスロダン Pro 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0"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Master" Target="slideMasters/slideMaster39.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3.xml"/><Relationship Id="rId47" Type="http://schemas.openxmlformats.org/officeDocument/2006/relationships/slide" Target="slides/slide8.xml"/><Relationship Id="rId50" Type="http://schemas.openxmlformats.org/officeDocument/2006/relationships/slide" Target="slides/slide11.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1.xml"/><Relationship Id="rId45" Type="http://schemas.openxmlformats.org/officeDocument/2006/relationships/slide" Target="slides/slide6.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5.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4.xml"/><Relationship Id="rId48" Type="http://schemas.openxmlformats.org/officeDocument/2006/relationships/slide" Target="slides/slide9.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7.xml"/><Relationship Id="rId20" Type="http://schemas.openxmlformats.org/officeDocument/2006/relationships/slideMaster" Target="slideMasters/slideMaster20.xml"/><Relationship Id="rId41" Type="http://schemas.openxmlformats.org/officeDocument/2006/relationships/slide" Target="slides/slide2.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AutoShape 1">
            <a:extLst>
              <a:ext uri="{FF2B5EF4-FFF2-40B4-BE49-F238E27FC236}">
                <a16:creationId xmlns:a16="http://schemas.microsoft.com/office/drawing/2014/main" id="{5ED806A7-1097-70BF-59C2-DB0ADD2321E5}"/>
              </a:ext>
            </a:extLst>
          </p:cNvPr>
          <p:cNvSpPr>
            <a:spLocks noChangeArrowheads="1"/>
          </p:cNvSpPr>
          <p:nvPr/>
        </p:nvSpPr>
        <p:spPr bwMode="auto">
          <a:xfrm>
            <a:off x="0" y="0"/>
            <a:ext cx="6807200" cy="9939338"/>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39939" name="Text Box 2">
            <a:extLst>
              <a:ext uri="{FF2B5EF4-FFF2-40B4-BE49-F238E27FC236}">
                <a16:creationId xmlns:a16="http://schemas.microsoft.com/office/drawing/2014/main" id="{B01C4A36-186D-F1D9-E570-72DB02ACF0B1}"/>
              </a:ext>
            </a:extLst>
          </p:cNvPr>
          <p:cNvSpPr txBox="1">
            <a:spLocks noChangeArrowheads="1"/>
          </p:cNvSpPr>
          <p:nvPr/>
        </p:nvSpPr>
        <p:spPr bwMode="auto">
          <a:xfrm>
            <a:off x="0" y="0"/>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49155" name="Rectangle 3">
            <a:extLst>
              <a:ext uri="{FF2B5EF4-FFF2-40B4-BE49-F238E27FC236}">
                <a16:creationId xmlns:a16="http://schemas.microsoft.com/office/drawing/2014/main" id="{9C931599-FC62-340F-0541-19341ABEFDCC}"/>
              </a:ext>
            </a:extLst>
          </p:cNvPr>
          <p:cNvSpPr>
            <a:spLocks noGrp="1" noChangeArrowheads="1"/>
          </p:cNvSpPr>
          <p:nvPr>
            <p:ph type="dt"/>
          </p:nvPr>
        </p:nvSpPr>
        <p:spPr bwMode="auto">
          <a:xfrm>
            <a:off x="3856038" y="0"/>
            <a:ext cx="2947987"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Nobel-Book" charset="0"/>
                <a:ea typeface="MS PGothic" panose="020B0600070205080204" pitchFamily="34" charset="-128"/>
              </a:defRPr>
            </a:lvl1pPr>
          </a:lstStyle>
          <a:p>
            <a:pPr>
              <a:defRPr/>
            </a:pPr>
            <a:endParaRPr lang="en-NZ" altLang="en-US"/>
          </a:p>
        </p:txBody>
      </p:sp>
      <p:sp>
        <p:nvSpPr>
          <p:cNvPr id="39941" name="Rectangle 4">
            <a:extLst>
              <a:ext uri="{FF2B5EF4-FFF2-40B4-BE49-F238E27FC236}">
                <a16:creationId xmlns:a16="http://schemas.microsoft.com/office/drawing/2014/main" id="{44608BA4-9A43-05F1-DED5-6147CD296F3B}"/>
              </a:ext>
            </a:extLst>
          </p:cNvPr>
          <p:cNvSpPr>
            <a:spLocks noGrp="1" noChangeArrowheads="1"/>
          </p:cNvSpPr>
          <p:nvPr>
            <p:ph type="sldImg"/>
          </p:nvPr>
        </p:nvSpPr>
        <p:spPr bwMode="auto">
          <a:xfrm>
            <a:off x="422275" y="1243013"/>
            <a:ext cx="5962650" cy="3354387"/>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9157" name="Rectangle 5">
            <a:extLst>
              <a:ext uri="{FF2B5EF4-FFF2-40B4-BE49-F238E27FC236}">
                <a16:creationId xmlns:a16="http://schemas.microsoft.com/office/drawing/2014/main" id="{0C290D59-575F-6525-640E-B2DB536EA8F6}"/>
              </a:ext>
            </a:extLst>
          </p:cNvPr>
          <p:cNvSpPr>
            <a:spLocks noGrp="1" noChangeArrowheads="1"/>
          </p:cNvSpPr>
          <p:nvPr>
            <p:ph type="body"/>
          </p:nvPr>
        </p:nvSpPr>
        <p:spPr bwMode="auto">
          <a:xfrm>
            <a:off x="681038" y="4783138"/>
            <a:ext cx="5443537" cy="39116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endParaRPr lang="en-US" altLang="en-US" noProof="0"/>
          </a:p>
        </p:txBody>
      </p:sp>
      <p:sp>
        <p:nvSpPr>
          <p:cNvPr id="39943" name="Text Box 6">
            <a:extLst>
              <a:ext uri="{FF2B5EF4-FFF2-40B4-BE49-F238E27FC236}">
                <a16:creationId xmlns:a16="http://schemas.microsoft.com/office/drawing/2014/main" id="{C407B2B8-3E66-EF1D-2047-CC519E84F651}"/>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49159" name="Rectangle 7">
            <a:extLst>
              <a:ext uri="{FF2B5EF4-FFF2-40B4-BE49-F238E27FC236}">
                <a16:creationId xmlns:a16="http://schemas.microsoft.com/office/drawing/2014/main" id="{82853C13-F5C4-4C66-3D89-898C3395A5AB}"/>
              </a:ext>
            </a:extLst>
          </p:cNvPr>
          <p:cNvSpPr>
            <a:spLocks noGrp="1" noChangeArrowheads="1"/>
          </p:cNvSpPr>
          <p:nvPr>
            <p:ph type="sldNum"/>
          </p:nvPr>
        </p:nvSpPr>
        <p:spPr bwMode="auto">
          <a:xfrm>
            <a:off x="3856038" y="9440863"/>
            <a:ext cx="2947987"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smtClean="0">
                <a:solidFill>
                  <a:srgbClr val="000000"/>
                </a:solidFill>
                <a:latin typeface="Nobel-Book" charset="0"/>
                <a:ea typeface="MS PGothic" panose="020B0600070205080204" pitchFamily="34" charset="-128"/>
              </a:defRPr>
            </a:lvl1pPr>
          </a:lstStyle>
          <a:p>
            <a:pPr>
              <a:defRPr/>
            </a:pPr>
            <a:fld id="{6C6D7ECA-ED99-47A9-B8DB-3E5946126A7C}"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FF91D73E-4372-6551-B369-D8162E9D3BA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D0C67C54-E06F-4615-B287-9E2782D91695}" type="slidenum">
              <a:rPr lang="en-NZ" altLang="en-US">
                <a:solidFill>
                  <a:srgbClr val="000000"/>
                </a:solidFill>
                <a:latin typeface="Nobel-Book" charset="0"/>
              </a:rPr>
              <a:pPr>
                <a:buClrTx/>
                <a:buFontTx/>
                <a:buNone/>
              </a:pPr>
              <a:t>1</a:t>
            </a:fld>
            <a:endParaRPr lang="en-NZ" altLang="en-US">
              <a:solidFill>
                <a:srgbClr val="000000"/>
              </a:solidFill>
              <a:latin typeface="Nobel-Book" charset="0"/>
            </a:endParaRPr>
          </a:p>
        </p:txBody>
      </p:sp>
      <p:sp>
        <p:nvSpPr>
          <p:cNvPr id="41987" name="Rectangle 1">
            <a:extLst>
              <a:ext uri="{FF2B5EF4-FFF2-40B4-BE49-F238E27FC236}">
                <a16:creationId xmlns:a16="http://schemas.microsoft.com/office/drawing/2014/main" id="{635E5B2C-8990-0844-8AD5-BFC01D4C6845}"/>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a:extLst>
              <a:ext uri="{FF2B5EF4-FFF2-40B4-BE49-F238E27FC236}">
                <a16:creationId xmlns:a16="http://schemas.microsoft.com/office/drawing/2014/main" id="{AF5F646C-A732-A50A-16FF-AAC905F42825}"/>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989" name="Text Box 3">
            <a:extLst>
              <a:ext uri="{FF2B5EF4-FFF2-40B4-BE49-F238E27FC236}">
                <a16:creationId xmlns:a16="http://schemas.microsoft.com/office/drawing/2014/main" id="{687B07FF-112F-6CE3-36BC-AF70CC0AEE28}"/>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41990" name="Text Box 4">
            <a:extLst>
              <a:ext uri="{FF2B5EF4-FFF2-40B4-BE49-F238E27FC236}">
                <a16:creationId xmlns:a16="http://schemas.microsoft.com/office/drawing/2014/main" id="{3C82991C-C111-A023-24D7-1974DF82CABF}"/>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6587412E-1120-4A23-B1F5-62C2EA729022}" type="slidenum">
              <a:rPr lang="en-NZ" altLang="en-US" sz="1200">
                <a:solidFill>
                  <a:srgbClr val="000000"/>
                </a:solidFill>
                <a:latin typeface="Nobel-Book" charset="0"/>
                <a:ea typeface="MS PGothic" panose="020B0600070205080204" pitchFamily="34" charset="-128"/>
              </a:rPr>
              <a:pPr algn="r" eaLnBrk="1" hangingPunct="1">
                <a:buClrTx/>
                <a:buFontTx/>
                <a:buNone/>
              </a:pPr>
              <a:t>1</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381727E-9EAF-F301-A081-F52A10061BA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2A964174-2328-40D3-B141-6CBBC8E4401B}" type="slidenum">
              <a:rPr lang="en-NZ" altLang="en-US">
                <a:solidFill>
                  <a:srgbClr val="000000"/>
                </a:solidFill>
                <a:latin typeface="Nobel-Book" charset="0"/>
              </a:rPr>
              <a:pPr>
                <a:buClrTx/>
                <a:buFontTx/>
                <a:buNone/>
              </a:pPr>
              <a:t>11</a:t>
            </a:fld>
            <a:endParaRPr lang="en-NZ" altLang="en-US">
              <a:solidFill>
                <a:srgbClr val="000000"/>
              </a:solidFill>
              <a:latin typeface="Nobel-Book" charset="0"/>
            </a:endParaRPr>
          </a:p>
        </p:txBody>
      </p:sp>
      <p:sp>
        <p:nvSpPr>
          <p:cNvPr id="61443" name="Rectangle 1">
            <a:extLst>
              <a:ext uri="{FF2B5EF4-FFF2-40B4-BE49-F238E27FC236}">
                <a16:creationId xmlns:a16="http://schemas.microsoft.com/office/drawing/2014/main" id="{C7AF2AA7-8F8E-5869-E131-2F5788690940}"/>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7042858C-AFAB-921D-8868-D02EBDBD88FF}"/>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45" name="Text Box 3">
            <a:extLst>
              <a:ext uri="{FF2B5EF4-FFF2-40B4-BE49-F238E27FC236}">
                <a16:creationId xmlns:a16="http://schemas.microsoft.com/office/drawing/2014/main" id="{0F021C88-A779-9B1E-25B1-4985322DE9EC}"/>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61446" name="Text Box 4">
            <a:extLst>
              <a:ext uri="{FF2B5EF4-FFF2-40B4-BE49-F238E27FC236}">
                <a16:creationId xmlns:a16="http://schemas.microsoft.com/office/drawing/2014/main" id="{90AB0510-F5E1-D9F8-B9C8-3C2899FF1376}"/>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EACD5DED-F5AA-4F40-B552-33EADA7E3BF3}" type="slidenum">
              <a:rPr lang="en-NZ" altLang="en-US" sz="1200">
                <a:solidFill>
                  <a:srgbClr val="000000"/>
                </a:solidFill>
                <a:latin typeface="Nobel-Book" charset="0"/>
                <a:ea typeface="MS PGothic" panose="020B0600070205080204" pitchFamily="34" charset="-128"/>
              </a:rPr>
              <a:pPr algn="r" eaLnBrk="1" hangingPunct="1">
                <a:buClrTx/>
                <a:buFontTx/>
                <a:buNone/>
              </a:pPr>
              <a:t>11</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A26FB75-8DD4-8186-807A-081AC14AB4A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5BFA8442-E381-418B-B683-587D68AFDB77}" type="slidenum">
              <a:rPr lang="en-NZ" altLang="en-US">
                <a:solidFill>
                  <a:srgbClr val="000000"/>
                </a:solidFill>
                <a:latin typeface="Nobel-Book" charset="0"/>
              </a:rPr>
              <a:pPr>
                <a:buClrTx/>
                <a:buFontTx/>
                <a:buNone/>
              </a:pPr>
              <a:t>2</a:t>
            </a:fld>
            <a:endParaRPr lang="en-NZ" altLang="en-US">
              <a:solidFill>
                <a:srgbClr val="000000"/>
              </a:solidFill>
              <a:latin typeface="Nobel-Book" charset="0"/>
            </a:endParaRPr>
          </a:p>
        </p:txBody>
      </p:sp>
      <p:sp>
        <p:nvSpPr>
          <p:cNvPr id="44035" name="Rectangle 1">
            <a:extLst>
              <a:ext uri="{FF2B5EF4-FFF2-40B4-BE49-F238E27FC236}">
                <a16:creationId xmlns:a16="http://schemas.microsoft.com/office/drawing/2014/main" id="{34E49F0E-14D7-2E6F-33A6-1F4A9384092E}"/>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a:extLst>
              <a:ext uri="{FF2B5EF4-FFF2-40B4-BE49-F238E27FC236}">
                <a16:creationId xmlns:a16="http://schemas.microsoft.com/office/drawing/2014/main" id="{7CCC4D30-1C6B-9F83-E657-D4D9B7956708}"/>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4037" name="Text Box 3">
            <a:extLst>
              <a:ext uri="{FF2B5EF4-FFF2-40B4-BE49-F238E27FC236}">
                <a16:creationId xmlns:a16="http://schemas.microsoft.com/office/drawing/2014/main" id="{367C5C3E-27F2-EB06-17C4-568BCD5E86D0}"/>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44038" name="Text Box 4">
            <a:extLst>
              <a:ext uri="{FF2B5EF4-FFF2-40B4-BE49-F238E27FC236}">
                <a16:creationId xmlns:a16="http://schemas.microsoft.com/office/drawing/2014/main" id="{1A08A101-FF16-6C58-657C-77C75FA2090E}"/>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A92A1ECD-2524-4213-A0D7-46AC028AC38E}" type="slidenum">
              <a:rPr lang="en-NZ" altLang="en-US" sz="1200">
                <a:solidFill>
                  <a:srgbClr val="000000"/>
                </a:solidFill>
                <a:latin typeface="Nobel-Book" charset="0"/>
                <a:ea typeface="MS PGothic" panose="020B0600070205080204" pitchFamily="34" charset="-128"/>
              </a:rPr>
              <a:pPr algn="r" eaLnBrk="1" hangingPunct="1">
                <a:buClrTx/>
                <a:buFontTx/>
                <a:buNone/>
              </a:pPr>
              <a:t>2</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0C850EE4-E275-BAA5-271E-ED3A7FFF213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39888BC9-0561-4D59-8184-387DA6686EB7}" type="slidenum">
              <a:rPr lang="en-NZ" altLang="en-US">
                <a:solidFill>
                  <a:srgbClr val="000000"/>
                </a:solidFill>
                <a:latin typeface="Nobel-Book" charset="0"/>
              </a:rPr>
              <a:pPr>
                <a:buClrTx/>
                <a:buFontTx/>
                <a:buNone/>
              </a:pPr>
              <a:t>3</a:t>
            </a:fld>
            <a:endParaRPr lang="en-NZ" altLang="en-US">
              <a:solidFill>
                <a:srgbClr val="000000"/>
              </a:solidFill>
              <a:latin typeface="Nobel-Book" charset="0"/>
            </a:endParaRPr>
          </a:p>
        </p:txBody>
      </p:sp>
      <p:sp>
        <p:nvSpPr>
          <p:cNvPr id="46083" name="Rectangle 1">
            <a:extLst>
              <a:ext uri="{FF2B5EF4-FFF2-40B4-BE49-F238E27FC236}">
                <a16:creationId xmlns:a16="http://schemas.microsoft.com/office/drawing/2014/main" id="{C5738FE7-9D7D-CC22-F149-5BC3410EC76D}"/>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a:extLst>
              <a:ext uri="{FF2B5EF4-FFF2-40B4-BE49-F238E27FC236}">
                <a16:creationId xmlns:a16="http://schemas.microsoft.com/office/drawing/2014/main" id="{B712604A-C5B2-4425-DA8C-EDF9CB3E9EAA}"/>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6085" name="Text Box 3">
            <a:extLst>
              <a:ext uri="{FF2B5EF4-FFF2-40B4-BE49-F238E27FC236}">
                <a16:creationId xmlns:a16="http://schemas.microsoft.com/office/drawing/2014/main" id="{7DF84162-39DF-B7BB-233C-671EF93A37A0}"/>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46086" name="Text Box 4">
            <a:extLst>
              <a:ext uri="{FF2B5EF4-FFF2-40B4-BE49-F238E27FC236}">
                <a16:creationId xmlns:a16="http://schemas.microsoft.com/office/drawing/2014/main" id="{F2C4EBF7-E109-5BA2-5FDA-80C8A339FD8E}"/>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593CAAB2-C41C-4745-A406-D25461882480}" type="slidenum">
              <a:rPr lang="en-NZ" altLang="en-US" sz="1200">
                <a:solidFill>
                  <a:srgbClr val="000000"/>
                </a:solidFill>
                <a:latin typeface="Nobel-Book" charset="0"/>
                <a:ea typeface="MS PGothic" panose="020B0600070205080204" pitchFamily="34" charset="-128"/>
              </a:rPr>
              <a:pPr algn="r" eaLnBrk="1" hangingPunct="1">
                <a:buClrTx/>
                <a:buFontTx/>
                <a:buNone/>
              </a:pPr>
              <a:t>3</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015408AA-F4CC-1019-9126-40C34F7B300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61F3CF76-1973-42E8-B07A-390EF7EAE102}" type="slidenum">
              <a:rPr lang="en-NZ" altLang="en-US">
                <a:solidFill>
                  <a:srgbClr val="000000"/>
                </a:solidFill>
                <a:latin typeface="Nobel-Book" charset="0"/>
              </a:rPr>
              <a:pPr>
                <a:buClrTx/>
                <a:buFontTx/>
                <a:buNone/>
              </a:pPr>
              <a:t>4</a:t>
            </a:fld>
            <a:endParaRPr lang="en-NZ" altLang="en-US">
              <a:solidFill>
                <a:srgbClr val="000000"/>
              </a:solidFill>
              <a:latin typeface="Nobel-Book" charset="0"/>
            </a:endParaRPr>
          </a:p>
        </p:txBody>
      </p:sp>
      <p:sp>
        <p:nvSpPr>
          <p:cNvPr id="48131" name="Rectangle 1">
            <a:extLst>
              <a:ext uri="{FF2B5EF4-FFF2-40B4-BE49-F238E27FC236}">
                <a16:creationId xmlns:a16="http://schemas.microsoft.com/office/drawing/2014/main" id="{2F11ACDF-629D-8456-4521-C29511E59B5B}"/>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a:extLst>
              <a:ext uri="{FF2B5EF4-FFF2-40B4-BE49-F238E27FC236}">
                <a16:creationId xmlns:a16="http://schemas.microsoft.com/office/drawing/2014/main" id="{0EE47A83-3CA4-32C5-5A41-4BD90A042004}"/>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8133" name="Text Box 3">
            <a:extLst>
              <a:ext uri="{FF2B5EF4-FFF2-40B4-BE49-F238E27FC236}">
                <a16:creationId xmlns:a16="http://schemas.microsoft.com/office/drawing/2014/main" id="{29703EFE-5A51-5F04-C3D8-77AC358BB2E5}"/>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48134" name="Text Box 4">
            <a:extLst>
              <a:ext uri="{FF2B5EF4-FFF2-40B4-BE49-F238E27FC236}">
                <a16:creationId xmlns:a16="http://schemas.microsoft.com/office/drawing/2014/main" id="{6DE3F6F5-52A5-3221-8945-071FB373EFB9}"/>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803E63F2-EA2C-4DF4-B2DF-46D355AFC3D3}" type="slidenum">
              <a:rPr lang="en-NZ" altLang="en-US" sz="1200">
                <a:solidFill>
                  <a:srgbClr val="000000"/>
                </a:solidFill>
                <a:latin typeface="Nobel-Book" charset="0"/>
                <a:ea typeface="MS PGothic" panose="020B0600070205080204" pitchFamily="34" charset="-128"/>
              </a:rPr>
              <a:pPr algn="r" eaLnBrk="1" hangingPunct="1">
                <a:buClrTx/>
                <a:buFontTx/>
                <a:buNone/>
              </a:pPr>
              <a:t>4</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E00782F-82AE-4B7C-A1C6-B59F1E088A3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07C3C525-587F-4FB3-91F7-6D61E0230D0C}" type="slidenum">
              <a:rPr lang="en-NZ" altLang="en-US">
                <a:solidFill>
                  <a:srgbClr val="000000"/>
                </a:solidFill>
                <a:latin typeface="Nobel-Book" charset="0"/>
              </a:rPr>
              <a:pPr>
                <a:buClrTx/>
                <a:buFontTx/>
                <a:buNone/>
              </a:pPr>
              <a:t>6</a:t>
            </a:fld>
            <a:endParaRPr lang="en-NZ" altLang="en-US">
              <a:solidFill>
                <a:srgbClr val="000000"/>
              </a:solidFill>
              <a:latin typeface="Nobel-Book" charset="0"/>
            </a:endParaRPr>
          </a:p>
        </p:txBody>
      </p:sp>
      <p:sp>
        <p:nvSpPr>
          <p:cNvPr id="51203" name="Rectangle 1">
            <a:extLst>
              <a:ext uri="{FF2B5EF4-FFF2-40B4-BE49-F238E27FC236}">
                <a16:creationId xmlns:a16="http://schemas.microsoft.com/office/drawing/2014/main" id="{76A375E3-015E-2934-F65E-0F5AB3C3CDE7}"/>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978DB16F-98DD-9EF2-B1AB-1A8DBAE1189D}"/>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1205" name="Text Box 3">
            <a:extLst>
              <a:ext uri="{FF2B5EF4-FFF2-40B4-BE49-F238E27FC236}">
                <a16:creationId xmlns:a16="http://schemas.microsoft.com/office/drawing/2014/main" id="{1D0CE692-918A-03CA-C8A8-C56F1AFB3962}"/>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51206" name="Text Box 4">
            <a:extLst>
              <a:ext uri="{FF2B5EF4-FFF2-40B4-BE49-F238E27FC236}">
                <a16:creationId xmlns:a16="http://schemas.microsoft.com/office/drawing/2014/main" id="{8B3D131A-C5CE-7289-F717-EC715BCFCADC}"/>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A7119A23-7606-4E80-8B91-A0EA390CF97F}" type="slidenum">
              <a:rPr lang="en-NZ" altLang="en-US" sz="1200">
                <a:solidFill>
                  <a:srgbClr val="000000"/>
                </a:solidFill>
                <a:latin typeface="Nobel-Book" charset="0"/>
                <a:ea typeface="MS PGothic" panose="020B0600070205080204" pitchFamily="34" charset="-128"/>
              </a:rPr>
              <a:pPr algn="r" eaLnBrk="1" hangingPunct="1">
                <a:buClrTx/>
                <a:buFontTx/>
                <a:buNone/>
              </a:pPr>
              <a:t>6</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2A69ACC-8353-A571-7943-3884DA4498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5B3A2D06-475A-443B-8168-F40017A1118C}" type="slidenum">
              <a:rPr lang="en-NZ" altLang="en-US">
                <a:solidFill>
                  <a:srgbClr val="000000"/>
                </a:solidFill>
                <a:latin typeface="Nobel-Book" charset="0"/>
              </a:rPr>
              <a:pPr>
                <a:buClrTx/>
                <a:buFontTx/>
                <a:buNone/>
              </a:pPr>
              <a:t>7</a:t>
            </a:fld>
            <a:endParaRPr lang="en-NZ" altLang="en-US">
              <a:solidFill>
                <a:srgbClr val="000000"/>
              </a:solidFill>
              <a:latin typeface="Nobel-Book" charset="0"/>
            </a:endParaRPr>
          </a:p>
        </p:txBody>
      </p:sp>
      <p:sp>
        <p:nvSpPr>
          <p:cNvPr id="53251" name="Rectangle 1">
            <a:extLst>
              <a:ext uri="{FF2B5EF4-FFF2-40B4-BE49-F238E27FC236}">
                <a16:creationId xmlns:a16="http://schemas.microsoft.com/office/drawing/2014/main" id="{CDD90677-ABE2-6C4D-1F19-90A5100EDE65}"/>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4DB57761-B0BF-9694-E735-732B5DA18B98}"/>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3253" name="Text Box 3">
            <a:extLst>
              <a:ext uri="{FF2B5EF4-FFF2-40B4-BE49-F238E27FC236}">
                <a16:creationId xmlns:a16="http://schemas.microsoft.com/office/drawing/2014/main" id="{EFCA8386-2052-B0CB-B2FC-FB9CBD743C8C}"/>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53254" name="Text Box 4">
            <a:extLst>
              <a:ext uri="{FF2B5EF4-FFF2-40B4-BE49-F238E27FC236}">
                <a16:creationId xmlns:a16="http://schemas.microsoft.com/office/drawing/2014/main" id="{ACE03057-AD6C-FE2C-4A36-F3CF29BC3B45}"/>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F932BF92-0C1C-486D-B0A9-6CBAA7D93643}" type="slidenum">
              <a:rPr lang="en-NZ" altLang="en-US" sz="1200">
                <a:solidFill>
                  <a:srgbClr val="000000"/>
                </a:solidFill>
                <a:latin typeface="Nobel-Book" charset="0"/>
                <a:ea typeface="MS PGothic" panose="020B0600070205080204" pitchFamily="34" charset="-128"/>
              </a:rPr>
              <a:pPr algn="r" eaLnBrk="1" hangingPunct="1">
                <a:buClrTx/>
                <a:buFontTx/>
                <a:buNone/>
              </a:pPr>
              <a:t>7</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4CAAC9A-AF0D-910E-11B3-D8D443F13EF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6AB4635E-2163-47E2-894F-49E8E01A0B9A}" type="slidenum">
              <a:rPr lang="en-NZ" altLang="en-US">
                <a:solidFill>
                  <a:srgbClr val="000000"/>
                </a:solidFill>
                <a:latin typeface="Nobel-Book" charset="0"/>
              </a:rPr>
              <a:pPr>
                <a:buClrTx/>
                <a:buFontTx/>
                <a:buNone/>
              </a:pPr>
              <a:t>8</a:t>
            </a:fld>
            <a:endParaRPr lang="en-NZ" altLang="en-US">
              <a:solidFill>
                <a:srgbClr val="000000"/>
              </a:solidFill>
              <a:latin typeface="Nobel-Book" charset="0"/>
            </a:endParaRPr>
          </a:p>
        </p:txBody>
      </p:sp>
      <p:sp>
        <p:nvSpPr>
          <p:cNvPr id="55299" name="Rectangle 1">
            <a:extLst>
              <a:ext uri="{FF2B5EF4-FFF2-40B4-BE49-F238E27FC236}">
                <a16:creationId xmlns:a16="http://schemas.microsoft.com/office/drawing/2014/main" id="{26B8EFE3-C3EB-1FDE-4C9B-22E97956D20A}"/>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FF5BDEC0-1925-6CB7-26C6-A6A8B096BE22}"/>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5301" name="Text Box 3">
            <a:extLst>
              <a:ext uri="{FF2B5EF4-FFF2-40B4-BE49-F238E27FC236}">
                <a16:creationId xmlns:a16="http://schemas.microsoft.com/office/drawing/2014/main" id="{4989226C-4318-F46E-BDC9-05336849EEB8}"/>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55302" name="Text Box 4">
            <a:extLst>
              <a:ext uri="{FF2B5EF4-FFF2-40B4-BE49-F238E27FC236}">
                <a16:creationId xmlns:a16="http://schemas.microsoft.com/office/drawing/2014/main" id="{56E89C29-8D03-04E8-03D5-FA4F5BF354E0}"/>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235D5C97-C4FC-4AD4-B661-EF8198880E4C}" type="slidenum">
              <a:rPr lang="en-NZ" altLang="en-US" sz="1200">
                <a:solidFill>
                  <a:srgbClr val="000000"/>
                </a:solidFill>
                <a:latin typeface="Nobel-Book" charset="0"/>
                <a:ea typeface="MS PGothic" panose="020B0600070205080204" pitchFamily="34" charset="-128"/>
              </a:rPr>
              <a:pPr algn="r" eaLnBrk="1" hangingPunct="1">
                <a:buClrTx/>
                <a:buFontTx/>
                <a:buNone/>
              </a:pPr>
              <a:t>8</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6193B51A-33B7-9846-804E-5CF08F9D8C5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4591A8CF-B033-4E65-90A3-DF63A3060CF7}" type="slidenum">
              <a:rPr lang="en-NZ" altLang="en-US">
                <a:solidFill>
                  <a:srgbClr val="000000"/>
                </a:solidFill>
                <a:latin typeface="Nobel-Book" charset="0"/>
              </a:rPr>
              <a:pPr>
                <a:buClrTx/>
                <a:buFontTx/>
                <a:buNone/>
              </a:pPr>
              <a:t>9</a:t>
            </a:fld>
            <a:endParaRPr lang="en-NZ" altLang="en-US">
              <a:solidFill>
                <a:srgbClr val="000000"/>
              </a:solidFill>
              <a:latin typeface="Nobel-Book" charset="0"/>
            </a:endParaRPr>
          </a:p>
        </p:txBody>
      </p:sp>
      <p:sp>
        <p:nvSpPr>
          <p:cNvPr id="57347" name="Rectangle 1">
            <a:extLst>
              <a:ext uri="{FF2B5EF4-FFF2-40B4-BE49-F238E27FC236}">
                <a16:creationId xmlns:a16="http://schemas.microsoft.com/office/drawing/2014/main" id="{FACF0D54-42EC-D04C-174A-6D973ED2C463}"/>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DE7C32E0-98F3-90D5-C22E-610B2B55F32C}"/>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7349" name="Text Box 3">
            <a:extLst>
              <a:ext uri="{FF2B5EF4-FFF2-40B4-BE49-F238E27FC236}">
                <a16:creationId xmlns:a16="http://schemas.microsoft.com/office/drawing/2014/main" id="{FDEBB207-FE4D-4C8E-66FC-55118831E0CC}"/>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57350" name="Text Box 4">
            <a:extLst>
              <a:ext uri="{FF2B5EF4-FFF2-40B4-BE49-F238E27FC236}">
                <a16:creationId xmlns:a16="http://schemas.microsoft.com/office/drawing/2014/main" id="{08EB4DC4-1DBE-E48F-918F-E19BC69AEE2D}"/>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72960BD8-5E0E-48D4-B303-EEF1F732D697}" type="slidenum">
              <a:rPr lang="en-NZ" altLang="en-US" sz="1200">
                <a:solidFill>
                  <a:srgbClr val="000000"/>
                </a:solidFill>
                <a:latin typeface="Nobel-Book" charset="0"/>
                <a:ea typeface="MS PGothic" panose="020B0600070205080204" pitchFamily="34" charset="-128"/>
              </a:rPr>
              <a:pPr algn="r" eaLnBrk="1" hangingPunct="1">
                <a:buClrTx/>
                <a:buFontTx/>
                <a:buNone/>
              </a:pPr>
              <a:t>9</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C7662FE7-682B-A3A2-049F-91C4643D67B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buClrTx/>
              <a:buFontTx/>
              <a:buNone/>
            </a:pPr>
            <a:fld id="{A81E16B0-6391-46FC-9BA8-336DAD882324}" type="slidenum">
              <a:rPr lang="en-NZ" altLang="en-US">
                <a:solidFill>
                  <a:srgbClr val="000000"/>
                </a:solidFill>
                <a:latin typeface="Nobel-Book" charset="0"/>
              </a:rPr>
              <a:pPr>
                <a:buClrTx/>
                <a:buFontTx/>
                <a:buNone/>
              </a:pPr>
              <a:t>10</a:t>
            </a:fld>
            <a:endParaRPr lang="en-NZ" altLang="en-US">
              <a:solidFill>
                <a:srgbClr val="000000"/>
              </a:solidFill>
              <a:latin typeface="Nobel-Book" charset="0"/>
            </a:endParaRPr>
          </a:p>
        </p:txBody>
      </p:sp>
      <p:sp>
        <p:nvSpPr>
          <p:cNvPr id="59395" name="Rectangle 1">
            <a:extLst>
              <a:ext uri="{FF2B5EF4-FFF2-40B4-BE49-F238E27FC236}">
                <a16:creationId xmlns:a16="http://schemas.microsoft.com/office/drawing/2014/main" id="{2896A0D0-2D02-E7B6-BEEE-6543F229FF35}"/>
              </a:ext>
            </a:extLst>
          </p:cNvPr>
          <p:cNvSpPr txBox="1">
            <a:spLocks noChangeArrowheads="1" noTextEdit="1"/>
          </p:cNvSpPr>
          <p:nvPr>
            <p:ph type="sldImg"/>
          </p:nvPr>
        </p:nvSpPr>
        <p:spPr>
          <a:xfrm>
            <a:off x="422275" y="1243013"/>
            <a:ext cx="5964238" cy="33559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EFD482C3-2CE3-EF20-324F-0BADACA0E31C}"/>
              </a:ext>
            </a:extLst>
          </p:cNvPr>
          <p:cNvSpPr txBox="1">
            <a:spLocks noChangeArrowheads="1"/>
          </p:cNvSpPr>
          <p:nvPr>
            <p:ph type="body" idx="1"/>
          </p:nvPr>
        </p:nvSpPr>
        <p:spPr>
          <a:xfrm>
            <a:off x="681038" y="4783138"/>
            <a:ext cx="5445125" cy="391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9397" name="Text Box 3">
            <a:extLst>
              <a:ext uri="{FF2B5EF4-FFF2-40B4-BE49-F238E27FC236}">
                <a16:creationId xmlns:a16="http://schemas.microsoft.com/office/drawing/2014/main" id="{E61D68E9-7174-9F42-82FD-2FE85342ED35}"/>
              </a:ext>
            </a:extLst>
          </p:cNvPr>
          <p:cNvSpPr txBox="1">
            <a:spLocks noChangeArrowheads="1"/>
          </p:cNvSpPr>
          <p:nvPr/>
        </p:nvSpPr>
        <p:spPr bwMode="auto">
          <a:xfrm>
            <a:off x="0"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59398" name="Text Box 4">
            <a:extLst>
              <a:ext uri="{FF2B5EF4-FFF2-40B4-BE49-F238E27FC236}">
                <a16:creationId xmlns:a16="http://schemas.microsoft.com/office/drawing/2014/main" id="{F881B85F-4E31-C3CF-086C-643E4DF5D918}"/>
              </a:ext>
            </a:extLst>
          </p:cNvPr>
          <p:cNvSpPr txBox="1">
            <a:spLocks noChangeArrowheads="1"/>
          </p:cNvSpPr>
          <p:nvPr/>
        </p:nvSpPr>
        <p:spPr bwMode="auto">
          <a:xfrm>
            <a:off x="3856038" y="9440863"/>
            <a:ext cx="29495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r" eaLnBrk="1" hangingPunct="1">
              <a:buClrTx/>
              <a:buFontTx/>
              <a:buNone/>
            </a:pPr>
            <a:fld id="{B639CDDA-958C-40CC-A2AD-3E6A59FBA1E7}" type="slidenum">
              <a:rPr lang="en-NZ" altLang="en-US" sz="1200">
                <a:solidFill>
                  <a:srgbClr val="000000"/>
                </a:solidFill>
                <a:latin typeface="Nobel-Book" charset="0"/>
                <a:ea typeface="MS PGothic" panose="020B0600070205080204" pitchFamily="34" charset="-128"/>
              </a:rPr>
              <a:pPr algn="r" eaLnBrk="1" hangingPunct="1">
                <a:buClrTx/>
                <a:buFontTx/>
                <a:buNone/>
              </a:pPr>
              <a:t>10</a:t>
            </a:fld>
            <a:endParaRPr lang="en-NZ" altLang="en-US" sz="1200">
              <a:solidFill>
                <a:srgbClr val="000000"/>
              </a:solidFill>
              <a:latin typeface="Nobel-Book"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49504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108814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B22D08F5-10B9-FCC1-C168-D536AE5F3668}"/>
              </a:ext>
            </a:extLst>
          </p:cNvPr>
          <p:cNvSpPr>
            <a:spLocks noGrp="1" noChangeArrowheads="1"/>
          </p:cNvSpPr>
          <p:nvPr>
            <p:ph type="sldNum" idx="10"/>
          </p:nvPr>
        </p:nvSpPr>
        <p:spPr>
          <a:ln/>
        </p:spPr>
        <p:txBody>
          <a:bodyPr/>
          <a:lstStyle>
            <a:lvl1pPr>
              <a:defRPr/>
            </a:lvl1pPr>
          </a:lstStyle>
          <a:p>
            <a:pPr>
              <a:defRPr/>
            </a:pPr>
            <a:fld id="{695A3CF3-9B33-4F58-AF5E-215AB96EE045}" type="slidenum">
              <a:rPr lang="en-NZ" altLang="en-US"/>
              <a:pPr>
                <a:defRPr/>
              </a:pPr>
              <a:t>‹#›</a:t>
            </a:fld>
            <a:endParaRPr lang="en-NZ" altLang="en-US"/>
          </a:p>
        </p:txBody>
      </p:sp>
    </p:spTree>
    <p:extLst>
      <p:ext uri="{BB962C8B-B14F-4D97-AF65-F5344CB8AC3E}">
        <p14:creationId xmlns:p14="http://schemas.microsoft.com/office/powerpoint/2010/main" val="340332877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C761D4C8-4D82-4644-EC30-18B545D3AB92}"/>
              </a:ext>
            </a:extLst>
          </p:cNvPr>
          <p:cNvSpPr>
            <a:spLocks noGrp="1" noChangeArrowheads="1"/>
          </p:cNvSpPr>
          <p:nvPr>
            <p:ph type="sldNum" idx="10"/>
          </p:nvPr>
        </p:nvSpPr>
        <p:spPr>
          <a:ln/>
        </p:spPr>
        <p:txBody>
          <a:bodyPr/>
          <a:lstStyle>
            <a:lvl1pPr>
              <a:defRPr/>
            </a:lvl1pPr>
          </a:lstStyle>
          <a:p>
            <a:pPr>
              <a:defRPr/>
            </a:pPr>
            <a:fld id="{50DEFF49-765F-4301-BEAC-B68F3D522485}" type="slidenum">
              <a:rPr lang="en-NZ" altLang="en-US"/>
              <a:pPr>
                <a:defRPr/>
              </a:pPr>
              <a:t>‹#›</a:t>
            </a:fld>
            <a:endParaRPr lang="en-NZ" altLang="en-US"/>
          </a:p>
        </p:txBody>
      </p:sp>
    </p:spTree>
    <p:extLst>
      <p:ext uri="{BB962C8B-B14F-4D97-AF65-F5344CB8AC3E}">
        <p14:creationId xmlns:p14="http://schemas.microsoft.com/office/powerpoint/2010/main" val="223482862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8CDED315-24D2-C359-9450-01CB1D5B200B}"/>
              </a:ext>
            </a:extLst>
          </p:cNvPr>
          <p:cNvSpPr>
            <a:spLocks noGrp="1" noChangeArrowheads="1"/>
          </p:cNvSpPr>
          <p:nvPr>
            <p:ph type="sldNum" idx="10"/>
          </p:nvPr>
        </p:nvSpPr>
        <p:spPr>
          <a:ln/>
        </p:spPr>
        <p:txBody>
          <a:bodyPr/>
          <a:lstStyle>
            <a:lvl1pPr>
              <a:defRPr/>
            </a:lvl1pPr>
          </a:lstStyle>
          <a:p>
            <a:pPr>
              <a:defRPr/>
            </a:pPr>
            <a:fld id="{5D7A0F17-355E-4B57-AE41-AA7EAB123ED0}" type="slidenum">
              <a:rPr lang="en-NZ" altLang="en-US"/>
              <a:pPr>
                <a:defRPr/>
              </a:pPr>
              <a:t>‹#›</a:t>
            </a:fld>
            <a:endParaRPr lang="en-NZ" altLang="en-US"/>
          </a:p>
        </p:txBody>
      </p:sp>
    </p:spTree>
    <p:extLst>
      <p:ext uri="{BB962C8B-B14F-4D97-AF65-F5344CB8AC3E}">
        <p14:creationId xmlns:p14="http://schemas.microsoft.com/office/powerpoint/2010/main" val="13665323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8E7A8202-D18C-69B8-6332-B83572AD9538}"/>
              </a:ext>
            </a:extLst>
          </p:cNvPr>
          <p:cNvSpPr>
            <a:spLocks noGrp="1" noChangeArrowheads="1"/>
          </p:cNvSpPr>
          <p:nvPr>
            <p:ph type="sldNum" idx="10"/>
          </p:nvPr>
        </p:nvSpPr>
        <p:spPr>
          <a:ln/>
        </p:spPr>
        <p:txBody>
          <a:bodyPr/>
          <a:lstStyle>
            <a:lvl1pPr>
              <a:defRPr/>
            </a:lvl1pPr>
          </a:lstStyle>
          <a:p>
            <a:pPr>
              <a:defRPr/>
            </a:pPr>
            <a:fld id="{262A336A-5655-4415-BCBA-DCEE28F55F8E}" type="slidenum">
              <a:rPr lang="en-NZ" altLang="en-US"/>
              <a:pPr>
                <a:defRPr/>
              </a:pPr>
              <a:t>‹#›</a:t>
            </a:fld>
            <a:endParaRPr lang="en-NZ" altLang="en-US"/>
          </a:p>
        </p:txBody>
      </p:sp>
    </p:spTree>
    <p:extLst>
      <p:ext uri="{BB962C8B-B14F-4D97-AF65-F5344CB8AC3E}">
        <p14:creationId xmlns:p14="http://schemas.microsoft.com/office/powerpoint/2010/main" val="21459917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D0690ABB-7378-3F7B-FE57-F116BDC63998}"/>
              </a:ext>
            </a:extLst>
          </p:cNvPr>
          <p:cNvSpPr>
            <a:spLocks noGrp="1" noChangeArrowheads="1"/>
          </p:cNvSpPr>
          <p:nvPr>
            <p:ph type="sldNum" idx="10"/>
          </p:nvPr>
        </p:nvSpPr>
        <p:spPr>
          <a:ln/>
        </p:spPr>
        <p:txBody>
          <a:bodyPr/>
          <a:lstStyle>
            <a:lvl1pPr>
              <a:defRPr/>
            </a:lvl1pPr>
          </a:lstStyle>
          <a:p>
            <a:pPr>
              <a:defRPr/>
            </a:pPr>
            <a:fld id="{8198DD45-E432-4600-80B2-FD741E3ACFD3}" type="slidenum">
              <a:rPr lang="en-NZ" altLang="en-US"/>
              <a:pPr>
                <a:defRPr/>
              </a:pPr>
              <a:t>‹#›</a:t>
            </a:fld>
            <a:endParaRPr lang="en-NZ" altLang="en-US"/>
          </a:p>
        </p:txBody>
      </p:sp>
    </p:spTree>
    <p:extLst>
      <p:ext uri="{BB962C8B-B14F-4D97-AF65-F5344CB8AC3E}">
        <p14:creationId xmlns:p14="http://schemas.microsoft.com/office/powerpoint/2010/main" val="27757510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E7151F8D-D142-B772-D651-156007BA30F4}"/>
              </a:ext>
            </a:extLst>
          </p:cNvPr>
          <p:cNvSpPr>
            <a:spLocks noGrp="1" noChangeArrowheads="1"/>
          </p:cNvSpPr>
          <p:nvPr>
            <p:ph type="sldNum" idx="10"/>
          </p:nvPr>
        </p:nvSpPr>
        <p:spPr>
          <a:ln/>
        </p:spPr>
        <p:txBody>
          <a:bodyPr/>
          <a:lstStyle>
            <a:lvl1pPr>
              <a:defRPr/>
            </a:lvl1pPr>
          </a:lstStyle>
          <a:p>
            <a:pPr>
              <a:defRPr/>
            </a:pPr>
            <a:fld id="{BA835322-3EDF-43B4-95EC-2712E35D1D77}" type="slidenum">
              <a:rPr lang="en-NZ" altLang="en-US"/>
              <a:pPr>
                <a:defRPr/>
              </a:pPr>
              <a:t>‹#›</a:t>
            </a:fld>
            <a:endParaRPr lang="en-NZ" altLang="en-US"/>
          </a:p>
        </p:txBody>
      </p:sp>
    </p:spTree>
    <p:extLst>
      <p:ext uri="{BB962C8B-B14F-4D97-AF65-F5344CB8AC3E}">
        <p14:creationId xmlns:p14="http://schemas.microsoft.com/office/powerpoint/2010/main" val="28177348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4098DCF-7F7B-1D28-9D38-800164E41FC3}"/>
              </a:ext>
            </a:extLst>
          </p:cNvPr>
          <p:cNvSpPr>
            <a:spLocks noGrp="1" noChangeArrowheads="1"/>
          </p:cNvSpPr>
          <p:nvPr>
            <p:ph type="sldNum" idx="10"/>
          </p:nvPr>
        </p:nvSpPr>
        <p:spPr>
          <a:ln/>
        </p:spPr>
        <p:txBody>
          <a:bodyPr/>
          <a:lstStyle>
            <a:lvl1pPr>
              <a:defRPr/>
            </a:lvl1pPr>
          </a:lstStyle>
          <a:p>
            <a:pPr>
              <a:defRPr/>
            </a:pPr>
            <a:fld id="{29368EE5-07F0-4F5C-95E3-E99A317E61E1}" type="slidenum">
              <a:rPr lang="en-NZ" altLang="en-US"/>
              <a:pPr>
                <a:defRPr/>
              </a:pPr>
              <a:t>‹#›</a:t>
            </a:fld>
            <a:endParaRPr lang="en-NZ" altLang="en-US"/>
          </a:p>
        </p:txBody>
      </p:sp>
    </p:spTree>
    <p:extLst>
      <p:ext uri="{BB962C8B-B14F-4D97-AF65-F5344CB8AC3E}">
        <p14:creationId xmlns:p14="http://schemas.microsoft.com/office/powerpoint/2010/main" val="28112450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7768F8A5-9AEE-E025-DFE1-CE82755F820B}"/>
              </a:ext>
            </a:extLst>
          </p:cNvPr>
          <p:cNvSpPr>
            <a:spLocks noGrp="1" noChangeArrowheads="1"/>
          </p:cNvSpPr>
          <p:nvPr>
            <p:ph type="sldNum" idx="10"/>
          </p:nvPr>
        </p:nvSpPr>
        <p:spPr>
          <a:ln/>
        </p:spPr>
        <p:txBody>
          <a:bodyPr/>
          <a:lstStyle>
            <a:lvl1pPr>
              <a:defRPr/>
            </a:lvl1pPr>
          </a:lstStyle>
          <a:p>
            <a:pPr>
              <a:defRPr/>
            </a:pPr>
            <a:fld id="{014C2241-B685-4375-B006-D186876069BB}" type="slidenum">
              <a:rPr lang="en-NZ" altLang="en-US"/>
              <a:pPr>
                <a:defRPr/>
              </a:pPr>
              <a:t>‹#›</a:t>
            </a:fld>
            <a:endParaRPr lang="en-NZ" altLang="en-US"/>
          </a:p>
        </p:txBody>
      </p:sp>
    </p:spTree>
    <p:extLst>
      <p:ext uri="{BB962C8B-B14F-4D97-AF65-F5344CB8AC3E}">
        <p14:creationId xmlns:p14="http://schemas.microsoft.com/office/powerpoint/2010/main" val="99184757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C27BD9D7-71D6-065C-EC77-6B7098642E6E}"/>
              </a:ext>
            </a:extLst>
          </p:cNvPr>
          <p:cNvSpPr>
            <a:spLocks noGrp="1" noChangeArrowheads="1"/>
          </p:cNvSpPr>
          <p:nvPr>
            <p:ph type="sldNum" idx="10"/>
          </p:nvPr>
        </p:nvSpPr>
        <p:spPr>
          <a:ln/>
        </p:spPr>
        <p:txBody>
          <a:bodyPr/>
          <a:lstStyle>
            <a:lvl1pPr>
              <a:defRPr/>
            </a:lvl1pPr>
          </a:lstStyle>
          <a:p>
            <a:pPr>
              <a:defRPr/>
            </a:pPr>
            <a:fld id="{71F7650E-E647-437B-8924-AF8A8B00F2FA}" type="slidenum">
              <a:rPr lang="en-NZ" altLang="en-US"/>
              <a:pPr>
                <a:defRPr/>
              </a:pPr>
              <a:t>‹#›</a:t>
            </a:fld>
            <a:endParaRPr lang="en-NZ" altLang="en-US"/>
          </a:p>
        </p:txBody>
      </p:sp>
    </p:spTree>
    <p:extLst>
      <p:ext uri="{BB962C8B-B14F-4D97-AF65-F5344CB8AC3E}">
        <p14:creationId xmlns:p14="http://schemas.microsoft.com/office/powerpoint/2010/main" val="409669791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CBD96674-2411-D189-C8CF-CAE145FD060F}"/>
              </a:ext>
            </a:extLst>
          </p:cNvPr>
          <p:cNvSpPr>
            <a:spLocks noGrp="1" noChangeArrowheads="1"/>
          </p:cNvSpPr>
          <p:nvPr>
            <p:ph type="sldNum" idx="10"/>
          </p:nvPr>
        </p:nvSpPr>
        <p:spPr>
          <a:ln/>
        </p:spPr>
        <p:txBody>
          <a:bodyPr/>
          <a:lstStyle>
            <a:lvl1pPr>
              <a:defRPr/>
            </a:lvl1pPr>
          </a:lstStyle>
          <a:p>
            <a:pPr>
              <a:defRPr/>
            </a:pPr>
            <a:fld id="{43BE8D1E-72A6-4411-B011-6A87CBEF226E}" type="slidenum">
              <a:rPr lang="en-NZ" altLang="en-US"/>
              <a:pPr>
                <a:defRPr/>
              </a:pPr>
              <a:t>‹#›</a:t>
            </a:fld>
            <a:endParaRPr lang="en-NZ" altLang="en-US"/>
          </a:p>
        </p:txBody>
      </p:sp>
    </p:spTree>
    <p:extLst>
      <p:ext uri="{BB962C8B-B14F-4D97-AF65-F5344CB8AC3E}">
        <p14:creationId xmlns:p14="http://schemas.microsoft.com/office/powerpoint/2010/main" val="252930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846306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9DD2DE6C-C8E3-992F-DA06-5E987004D4D4}"/>
              </a:ext>
            </a:extLst>
          </p:cNvPr>
          <p:cNvSpPr>
            <a:spLocks noGrp="1" noChangeArrowheads="1"/>
          </p:cNvSpPr>
          <p:nvPr>
            <p:ph type="sldNum" idx="10"/>
          </p:nvPr>
        </p:nvSpPr>
        <p:spPr>
          <a:ln/>
        </p:spPr>
        <p:txBody>
          <a:bodyPr/>
          <a:lstStyle>
            <a:lvl1pPr>
              <a:defRPr/>
            </a:lvl1pPr>
          </a:lstStyle>
          <a:p>
            <a:pPr>
              <a:defRPr/>
            </a:pPr>
            <a:fld id="{214C93D6-8F25-444C-B1B8-D4301CFD2EF8}" type="slidenum">
              <a:rPr lang="en-NZ" altLang="en-US"/>
              <a:pPr>
                <a:defRPr/>
              </a:pPr>
              <a:t>‹#›</a:t>
            </a:fld>
            <a:endParaRPr lang="en-NZ" altLang="en-US"/>
          </a:p>
        </p:txBody>
      </p:sp>
    </p:spTree>
    <p:extLst>
      <p:ext uri="{BB962C8B-B14F-4D97-AF65-F5344CB8AC3E}">
        <p14:creationId xmlns:p14="http://schemas.microsoft.com/office/powerpoint/2010/main" val="7093827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56CC7832-B991-FFDF-D88F-623BFD70EAAF}"/>
              </a:ext>
            </a:extLst>
          </p:cNvPr>
          <p:cNvSpPr>
            <a:spLocks noGrp="1" noChangeArrowheads="1"/>
          </p:cNvSpPr>
          <p:nvPr>
            <p:ph type="sldNum" idx="10"/>
          </p:nvPr>
        </p:nvSpPr>
        <p:spPr>
          <a:ln/>
        </p:spPr>
        <p:txBody>
          <a:bodyPr/>
          <a:lstStyle>
            <a:lvl1pPr>
              <a:defRPr/>
            </a:lvl1pPr>
          </a:lstStyle>
          <a:p>
            <a:pPr>
              <a:defRPr/>
            </a:pPr>
            <a:fld id="{70D7C6EF-1D0B-42B3-BAA2-81F7443D6545}" type="slidenum">
              <a:rPr lang="en-NZ" altLang="en-US"/>
              <a:pPr>
                <a:defRPr/>
              </a:pPr>
              <a:t>‹#›</a:t>
            </a:fld>
            <a:endParaRPr lang="en-NZ" altLang="en-US"/>
          </a:p>
        </p:txBody>
      </p:sp>
    </p:spTree>
    <p:extLst>
      <p:ext uri="{BB962C8B-B14F-4D97-AF65-F5344CB8AC3E}">
        <p14:creationId xmlns:p14="http://schemas.microsoft.com/office/powerpoint/2010/main" val="80228833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95280B10-7310-4CF5-CF55-743D7A3CDCCD}"/>
              </a:ext>
            </a:extLst>
          </p:cNvPr>
          <p:cNvSpPr>
            <a:spLocks noGrp="1" noChangeArrowheads="1"/>
          </p:cNvSpPr>
          <p:nvPr>
            <p:ph type="sldNum" idx="10"/>
          </p:nvPr>
        </p:nvSpPr>
        <p:spPr>
          <a:ln/>
        </p:spPr>
        <p:txBody>
          <a:bodyPr/>
          <a:lstStyle>
            <a:lvl1pPr>
              <a:defRPr/>
            </a:lvl1pPr>
          </a:lstStyle>
          <a:p>
            <a:pPr>
              <a:defRPr/>
            </a:pPr>
            <a:fld id="{BBC2EF92-A892-4394-942F-8BE35319754E}" type="slidenum">
              <a:rPr lang="en-NZ" altLang="en-US"/>
              <a:pPr>
                <a:defRPr/>
              </a:pPr>
              <a:t>‹#›</a:t>
            </a:fld>
            <a:endParaRPr lang="en-NZ" altLang="en-US"/>
          </a:p>
        </p:txBody>
      </p:sp>
    </p:spTree>
    <p:extLst>
      <p:ext uri="{BB962C8B-B14F-4D97-AF65-F5344CB8AC3E}">
        <p14:creationId xmlns:p14="http://schemas.microsoft.com/office/powerpoint/2010/main" val="285136664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51909A45-6860-35AE-B54F-0DAD5E934D3F}"/>
              </a:ext>
            </a:extLst>
          </p:cNvPr>
          <p:cNvSpPr>
            <a:spLocks noGrp="1" noChangeArrowheads="1"/>
          </p:cNvSpPr>
          <p:nvPr>
            <p:ph type="sldNum" idx="10"/>
          </p:nvPr>
        </p:nvSpPr>
        <p:spPr>
          <a:ln/>
        </p:spPr>
        <p:txBody>
          <a:bodyPr/>
          <a:lstStyle>
            <a:lvl1pPr>
              <a:defRPr/>
            </a:lvl1pPr>
          </a:lstStyle>
          <a:p>
            <a:pPr>
              <a:defRPr/>
            </a:pPr>
            <a:fld id="{2E9BE626-D367-411F-A124-9B1B9BABB8BA}" type="slidenum">
              <a:rPr lang="en-NZ" altLang="en-US"/>
              <a:pPr>
                <a:defRPr/>
              </a:pPr>
              <a:t>‹#›</a:t>
            </a:fld>
            <a:endParaRPr lang="en-NZ" altLang="en-US"/>
          </a:p>
        </p:txBody>
      </p:sp>
    </p:spTree>
    <p:extLst>
      <p:ext uri="{BB962C8B-B14F-4D97-AF65-F5344CB8AC3E}">
        <p14:creationId xmlns:p14="http://schemas.microsoft.com/office/powerpoint/2010/main" val="211706813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8FBC0428-AEFA-8E4A-954C-70EF2A7822F6}"/>
              </a:ext>
            </a:extLst>
          </p:cNvPr>
          <p:cNvSpPr>
            <a:spLocks noGrp="1" noChangeArrowheads="1"/>
          </p:cNvSpPr>
          <p:nvPr>
            <p:ph type="sldNum" idx="10"/>
          </p:nvPr>
        </p:nvSpPr>
        <p:spPr>
          <a:ln/>
        </p:spPr>
        <p:txBody>
          <a:bodyPr/>
          <a:lstStyle>
            <a:lvl1pPr>
              <a:defRPr/>
            </a:lvl1pPr>
          </a:lstStyle>
          <a:p>
            <a:pPr>
              <a:defRPr/>
            </a:pPr>
            <a:fld id="{01DE9822-F064-4014-88EE-B66687506DF2}" type="slidenum">
              <a:rPr lang="en-NZ" altLang="en-US"/>
              <a:pPr>
                <a:defRPr/>
              </a:pPr>
              <a:t>‹#›</a:t>
            </a:fld>
            <a:endParaRPr lang="en-NZ" altLang="en-US"/>
          </a:p>
        </p:txBody>
      </p:sp>
    </p:spTree>
    <p:extLst>
      <p:ext uri="{BB962C8B-B14F-4D97-AF65-F5344CB8AC3E}">
        <p14:creationId xmlns:p14="http://schemas.microsoft.com/office/powerpoint/2010/main" val="77182748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4F6F2CEE-0CE2-4FFD-E834-2C5C4FA53843}"/>
              </a:ext>
            </a:extLst>
          </p:cNvPr>
          <p:cNvSpPr>
            <a:spLocks noGrp="1" noChangeArrowheads="1"/>
          </p:cNvSpPr>
          <p:nvPr>
            <p:ph type="sldNum" idx="10"/>
          </p:nvPr>
        </p:nvSpPr>
        <p:spPr>
          <a:ln/>
        </p:spPr>
        <p:txBody>
          <a:bodyPr/>
          <a:lstStyle>
            <a:lvl1pPr>
              <a:defRPr/>
            </a:lvl1pPr>
          </a:lstStyle>
          <a:p>
            <a:pPr>
              <a:defRPr/>
            </a:pPr>
            <a:fld id="{3F4CFF30-9B3A-4828-9211-22D4C5B6C12E}" type="slidenum">
              <a:rPr lang="en-NZ" altLang="en-US"/>
              <a:pPr>
                <a:defRPr/>
              </a:pPr>
              <a:t>‹#›</a:t>
            </a:fld>
            <a:endParaRPr lang="en-NZ" altLang="en-US"/>
          </a:p>
        </p:txBody>
      </p:sp>
    </p:spTree>
    <p:extLst>
      <p:ext uri="{BB962C8B-B14F-4D97-AF65-F5344CB8AC3E}">
        <p14:creationId xmlns:p14="http://schemas.microsoft.com/office/powerpoint/2010/main" val="3348086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85BA8054-D66A-0BCC-F9BF-FA4DAABB5E78}"/>
              </a:ext>
            </a:extLst>
          </p:cNvPr>
          <p:cNvSpPr>
            <a:spLocks noGrp="1" noChangeArrowheads="1"/>
          </p:cNvSpPr>
          <p:nvPr>
            <p:ph type="sldNum" idx="10"/>
          </p:nvPr>
        </p:nvSpPr>
        <p:spPr>
          <a:ln/>
        </p:spPr>
        <p:txBody>
          <a:bodyPr/>
          <a:lstStyle>
            <a:lvl1pPr>
              <a:defRPr/>
            </a:lvl1pPr>
          </a:lstStyle>
          <a:p>
            <a:pPr>
              <a:defRPr/>
            </a:pPr>
            <a:fld id="{529404F0-B60F-499E-B9F2-0B5BFE7818AD}" type="slidenum">
              <a:rPr lang="en-NZ" altLang="en-US"/>
              <a:pPr>
                <a:defRPr/>
              </a:pPr>
              <a:t>‹#›</a:t>
            </a:fld>
            <a:endParaRPr lang="en-NZ" altLang="en-US"/>
          </a:p>
        </p:txBody>
      </p:sp>
    </p:spTree>
    <p:extLst>
      <p:ext uri="{BB962C8B-B14F-4D97-AF65-F5344CB8AC3E}">
        <p14:creationId xmlns:p14="http://schemas.microsoft.com/office/powerpoint/2010/main" val="44833595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CB5FF8-B0BC-4A56-226C-A5B82E016BD1}"/>
              </a:ext>
            </a:extLst>
          </p:cNvPr>
          <p:cNvSpPr>
            <a:spLocks noGrp="1" noChangeArrowheads="1"/>
          </p:cNvSpPr>
          <p:nvPr>
            <p:ph type="sldNum" idx="10"/>
          </p:nvPr>
        </p:nvSpPr>
        <p:spPr>
          <a:ln/>
        </p:spPr>
        <p:txBody>
          <a:bodyPr/>
          <a:lstStyle>
            <a:lvl1pPr>
              <a:defRPr/>
            </a:lvl1pPr>
          </a:lstStyle>
          <a:p>
            <a:pPr>
              <a:defRPr/>
            </a:pPr>
            <a:fld id="{14B9DA85-38FE-4A73-9C9E-6EDDD2F2422F}" type="slidenum">
              <a:rPr lang="en-NZ" altLang="en-US"/>
              <a:pPr>
                <a:defRPr/>
              </a:pPr>
              <a:t>‹#›</a:t>
            </a:fld>
            <a:endParaRPr lang="en-NZ" altLang="en-US"/>
          </a:p>
        </p:txBody>
      </p:sp>
    </p:spTree>
    <p:extLst>
      <p:ext uri="{BB962C8B-B14F-4D97-AF65-F5344CB8AC3E}">
        <p14:creationId xmlns:p14="http://schemas.microsoft.com/office/powerpoint/2010/main" val="36671769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C92EEB7C-C3D0-EC61-FF1F-A97CF64B347E}"/>
              </a:ext>
            </a:extLst>
          </p:cNvPr>
          <p:cNvSpPr>
            <a:spLocks noGrp="1" noChangeArrowheads="1"/>
          </p:cNvSpPr>
          <p:nvPr>
            <p:ph type="sldNum" idx="10"/>
          </p:nvPr>
        </p:nvSpPr>
        <p:spPr>
          <a:ln/>
        </p:spPr>
        <p:txBody>
          <a:bodyPr/>
          <a:lstStyle>
            <a:lvl1pPr>
              <a:defRPr/>
            </a:lvl1pPr>
          </a:lstStyle>
          <a:p>
            <a:pPr>
              <a:defRPr/>
            </a:pPr>
            <a:fld id="{4D69811B-2E60-4EFB-8DFD-A0BB4C1C8A73}" type="slidenum">
              <a:rPr lang="en-NZ" altLang="en-US"/>
              <a:pPr>
                <a:defRPr/>
              </a:pPr>
              <a:t>‹#›</a:t>
            </a:fld>
            <a:endParaRPr lang="en-NZ" altLang="en-US"/>
          </a:p>
        </p:txBody>
      </p:sp>
    </p:spTree>
    <p:extLst>
      <p:ext uri="{BB962C8B-B14F-4D97-AF65-F5344CB8AC3E}">
        <p14:creationId xmlns:p14="http://schemas.microsoft.com/office/powerpoint/2010/main" val="428114781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37B41201-82E4-7FDB-FBCF-C56A0CB290F8}"/>
              </a:ext>
            </a:extLst>
          </p:cNvPr>
          <p:cNvSpPr>
            <a:spLocks noGrp="1" noChangeArrowheads="1"/>
          </p:cNvSpPr>
          <p:nvPr>
            <p:ph type="sldNum" idx="10"/>
          </p:nvPr>
        </p:nvSpPr>
        <p:spPr>
          <a:ln/>
        </p:spPr>
        <p:txBody>
          <a:bodyPr/>
          <a:lstStyle>
            <a:lvl1pPr>
              <a:defRPr/>
            </a:lvl1pPr>
          </a:lstStyle>
          <a:p>
            <a:pPr>
              <a:defRPr/>
            </a:pPr>
            <a:fld id="{3EDA8E11-6880-4192-8108-EE0D295EBCA6}" type="slidenum">
              <a:rPr lang="en-NZ" altLang="en-US"/>
              <a:pPr>
                <a:defRPr/>
              </a:pPr>
              <a:t>‹#›</a:t>
            </a:fld>
            <a:endParaRPr lang="en-NZ" altLang="en-US"/>
          </a:p>
        </p:txBody>
      </p:sp>
    </p:spTree>
    <p:extLst>
      <p:ext uri="{BB962C8B-B14F-4D97-AF65-F5344CB8AC3E}">
        <p14:creationId xmlns:p14="http://schemas.microsoft.com/office/powerpoint/2010/main" val="419132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7319189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CA5CFAF9-29A2-71F3-F7D4-B813C6B567FA}"/>
              </a:ext>
            </a:extLst>
          </p:cNvPr>
          <p:cNvSpPr>
            <a:spLocks noGrp="1" noChangeArrowheads="1"/>
          </p:cNvSpPr>
          <p:nvPr>
            <p:ph type="sldNum" idx="10"/>
          </p:nvPr>
        </p:nvSpPr>
        <p:spPr>
          <a:ln/>
        </p:spPr>
        <p:txBody>
          <a:bodyPr/>
          <a:lstStyle>
            <a:lvl1pPr>
              <a:defRPr/>
            </a:lvl1pPr>
          </a:lstStyle>
          <a:p>
            <a:pPr>
              <a:defRPr/>
            </a:pPr>
            <a:fld id="{851A6D24-5C93-48C9-9D3E-6A163A55BCB4}" type="slidenum">
              <a:rPr lang="en-NZ" altLang="en-US"/>
              <a:pPr>
                <a:defRPr/>
              </a:pPr>
              <a:t>‹#›</a:t>
            </a:fld>
            <a:endParaRPr lang="en-NZ" altLang="en-US"/>
          </a:p>
        </p:txBody>
      </p:sp>
    </p:spTree>
    <p:extLst>
      <p:ext uri="{BB962C8B-B14F-4D97-AF65-F5344CB8AC3E}">
        <p14:creationId xmlns:p14="http://schemas.microsoft.com/office/powerpoint/2010/main" val="212456089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B9853566-DB72-4C1D-64AA-79BB783A1C54}"/>
              </a:ext>
            </a:extLst>
          </p:cNvPr>
          <p:cNvSpPr>
            <a:spLocks noGrp="1" noChangeArrowheads="1"/>
          </p:cNvSpPr>
          <p:nvPr>
            <p:ph type="sldNum" idx="10"/>
          </p:nvPr>
        </p:nvSpPr>
        <p:spPr>
          <a:ln/>
        </p:spPr>
        <p:txBody>
          <a:bodyPr/>
          <a:lstStyle>
            <a:lvl1pPr>
              <a:defRPr/>
            </a:lvl1pPr>
          </a:lstStyle>
          <a:p>
            <a:pPr>
              <a:defRPr/>
            </a:pPr>
            <a:fld id="{4A176774-E544-43A0-9A8C-8DA1F0EFC7C9}" type="slidenum">
              <a:rPr lang="en-NZ" altLang="en-US"/>
              <a:pPr>
                <a:defRPr/>
              </a:pPr>
              <a:t>‹#›</a:t>
            </a:fld>
            <a:endParaRPr lang="en-NZ" altLang="en-US"/>
          </a:p>
        </p:txBody>
      </p:sp>
    </p:spTree>
    <p:extLst>
      <p:ext uri="{BB962C8B-B14F-4D97-AF65-F5344CB8AC3E}">
        <p14:creationId xmlns:p14="http://schemas.microsoft.com/office/powerpoint/2010/main" val="27842357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6E5ECB3A-F329-CD97-5BA8-8D9B4D80D6E5}"/>
              </a:ext>
            </a:extLst>
          </p:cNvPr>
          <p:cNvSpPr>
            <a:spLocks noGrp="1" noChangeArrowheads="1"/>
          </p:cNvSpPr>
          <p:nvPr>
            <p:ph type="sldNum" idx="10"/>
          </p:nvPr>
        </p:nvSpPr>
        <p:spPr>
          <a:ln/>
        </p:spPr>
        <p:txBody>
          <a:bodyPr/>
          <a:lstStyle>
            <a:lvl1pPr>
              <a:defRPr/>
            </a:lvl1pPr>
          </a:lstStyle>
          <a:p>
            <a:pPr>
              <a:defRPr/>
            </a:pPr>
            <a:fld id="{93A60A3D-FB12-440A-AA93-95494147B13D}" type="slidenum">
              <a:rPr lang="en-NZ" altLang="en-US"/>
              <a:pPr>
                <a:defRPr/>
              </a:pPr>
              <a:t>‹#›</a:t>
            </a:fld>
            <a:endParaRPr lang="en-NZ" altLang="en-US"/>
          </a:p>
        </p:txBody>
      </p:sp>
    </p:spTree>
    <p:extLst>
      <p:ext uri="{BB962C8B-B14F-4D97-AF65-F5344CB8AC3E}">
        <p14:creationId xmlns:p14="http://schemas.microsoft.com/office/powerpoint/2010/main" val="241491746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D28BF4A9-5C81-5C19-20D6-A35785A7B614}"/>
              </a:ext>
            </a:extLst>
          </p:cNvPr>
          <p:cNvSpPr>
            <a:spLocks noGrp="1" noChangeArrowheads="1"/>
          </p:cNvSpPr>
          <p:nvPr>
            <p:ph type="sldNum" idx="10"/>
          </p:nvPr>
        </p:nvSpPr>
        <p:spPr>
          <a:ln/>
        </p:spPr>
        <p:txBody>
          <a:bodyPr/>
          <a:lstStyle>
            <a:lvl1pPr>
              <a:defRPr/>
            </a:lvl1pPr>
          </a:lstStyle>
          <a:p>
            <a:pPr>
              <a:defRPr/>
            </a:pPr>
            <a:fld id="{0B807731-15C3-43C0-8A01-E9832801EF44}" type="slidenum">
              <a:rPr lang="en-NZ" altLang="en-US"/>
              <a:pPr>
                <a:defRPr/>
              </a:pPr>
              <a:t>‹#›</a:t>
            </a:fld>
            <a:endParaRPr lang="en-NZ" altLang="en-US"/>
          </a:p>
        </p:txBody>
      </p:sp>
    </p:spTree>
    <p:extLst>
      <p:ext uri="{BB962C8B-B14F-4D97-AF65-F5344CB8AC3E}">
        <p14:creationId xmlns:p14="http://schemas.microsoft.com/office/powerpoint/2010/main" val="39845411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645E9C03-702E-65B7-4DE4-CCD7DDC086EB}"/>
              </a:ext>
            </a:extLst>
          </p:cNvPr>
          <p:cNvSpPr>
            <a:spLocks noGrp="1" noChangeArrowheads="1"/>
          </p:cNvSpPr>
          <p:nvPr>
            <p:ph type="sldNum" idx="10"/>
          </p:nvPr>
        </p:nvSpPr>
        <p:spPr>
          <a:ln/>
        </p:spPr>
        <p:txBody>
          <a:bodyPr/>
          <a:lstStyle>
            <a:lvl1pPr>
              <a:defRPr/>
            </a:lvl1pPr>
          </a:lstStyle>
          <a:p>
            <a:pPr>
              <a:defRPr/>
            </a:pPr>
            <a:fld id="{398A5226-FA20-4973-8066-A65AE196C60A}" type="slidenum">
              <a:rPr lang="en-NZ" altLang="en-US"/>
              <a:pPr>
                <a:defRPr/>
              </a:pPr>
              <a:t>‹#›</a:t>
            </a:fld>
            <a:endParaRPr lang="en-NZ" altLang="en-US"/>
          </a:p>
        </p:txBody>
      </p:sp>
    </p:spTree>
    <p:extLst>
      <p:ext uri="{BB962C8B-B14F-4D97-AF65-F5344CB8AC3E}">
        <p14:creationId xmlns:p14="http://schemas.microsoft.com/office/powerpoint/2010/main" val="26372132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389CCF4A-376E-1812-855F-757BD4F6F42E}"/>
              </a:ext>
            </a:extLst>
          </p:cNvPr>
          <p:cNvSpPr>
            <a:spLocks noGrp="1" noChangeArrowheads="1"/>
          </p:cNvSpPr>
          <p:nvPr>
            <p:ph type="sldNum" idx="10"/>
          </p:nvPr>
        </p:nvSpPr>
        <p:spPr>
          <a:ln/>
        </p:spPr>
        <p:txBody>
          <a:bodyPr/>
          <a:lstStyle>
            <a:lvl1pPr>
              <a:defRPr/>
            </a:lvl1pPr>
          </a:lstStyle>
          <a:p>
            <a:pPr>
              <a:defRPr/>
            </a:pPr>
            <a:fld id="{B61EA095-440B-44B1-858E-084977D0AACA}" type="slidenum">
              <a:rPr lang="en-NZ" altLang="en-US"/>
              <a:pPr>
                <a:defRPr/>
              </a:pPr>
              <a:t>‹#›</a:t>
            </a:fld>
            <a:endParaRPr lang="en-NZ" altLang="en-US"/>
          </a:p>
        </p:txBody>
      </p:sp>
    </p:spTree>
    <p:extLst>
      <p:ext uri="{BB962C8B-B14F-4D97-AF65-F5344CB8AC3E}">
        <p14:creationId xmlns:p14="http://schemas.microsoft.com/office/powerpoint/2010/main" val="412574174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80E6893C-148C-9833-127D-E36554438137}"/>
              </a:ext>
            </a:extLst>
          </p:cNvPr>
          <p:cNvSpPr>
            <a:spLocks noGrp="1" noChangeArrowheads="1"/>
          </p:cNvSpPr>
          <p:nvPr>
            <p:ph type="sldNum" idx="10"/>
          </p:nvPr>
        </p:nvSpPr>
        <p:spPr>
          <a:ln/>
        </p:spPr>
        <p:txBody>
          <a:bodyPr/>
          <a:lstStyle>
            <a:lvl1pPr>
              <a:defRPr/>
            </a:lvl1pPr>
          </a:lstStyle>
          <a:p>
            <a:pPr>
              <a:defRPr/>
            </a:pPr>
            <a:fld id="{10B91B2C-A837-4C34-9004-6D799691FFA3}" type="slidenum">
              <a:rPr lang="en-NZ" altLang="en-US"/>
              <a:pPr>
                <a:defRPr/>
              </a:pPr>
              <a:t>‹#›</a:t>
            </a:fld>
            <a:endParaRPr lang="en-NZ" altLang="en-US"/>
          </a:p>
        </p:txBody>
      </p:sp>
    </p:spTree>
    <p:extLst>
      <p:ext uri="{BB962C8B-B14F-4D97-AF65-F5344CB8AC3E}">
        <p14:creationId xmlns:p14="http://schemas.microsoft.com/office/powerpoint/2010/main" val="394698500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4F465441-621F-D5B4-A144-96DBF22819BB}"/>
              </a:ext>
            </a:extLst>
          </p:cNvPr>
          <p:cNvSpPr>
            <a:spLocks noGrp="1" noChangeArrowheads="1"/>
          </p:cNvSpPr>
          <p:nvPr>
            <p:ph type="sldNum" idx="10"/>
          </p:nvPr>
        </p:nvSpPr>
        <p:spPr>
          <a:ln/>
        </p:spPr>
        <p:txBody>
          <a:bodyPr/>
          <a:lstStyle>
            <a:lvl1pPr>
              <a:defRPr/>
            </a:lvl1pPr>
          </a:lstStyle>
          <a:p>
            <a:pPr>
              <a:defRPr/>
            </a:pPr>
            <a:fld id="{646F113E-223A-459B-8C72-E07548964411}" type="slidenum">
              <a:rPr lang="en-NZ" altLang="en-US"/>
              <a:pPr>
                <a:defRPr/>
              </a:pPr>
              <a:t>‹#›</a:t>
            </a:fld>
            <a:endParaRPr lang="en-NZ" altLang="en-US"/>
          </a:p>
        </p:txBody>
      </p:sp>
    </p:spTree>
    <p:extLst>
      <p:ext uri="{BB962C8B-B14F-4D97-AF65-F5344CB8AC3E}">
        <p14:creationId xmlns:p14="http://schemas.microsoft.com/office/powerpoint/2010/main" val="412319216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00C021-A355-B9F0-3D60-65BAE7659907}"/>
              </a:ext>
            </a:extLst>
          </p:cNvPr>
          <p:cNvSpPr>
            <a:spLocks noGrp="1" noChangeArrowheads="1"/>
          </p:cNvSpPr>
          <p:nvPr>
            <p:ph type="sldNum" idx="10"/>
          </p:nvPr>
        </p:nvSpPr>
        <p:spPr>
          <a:ln/>
        </p:spPr>
        <p:txBody>
          <a:bodyPr/>
          <a:lstStyle>
            <a:lvl1pPr>
              <a:defRPr/>
            </a:lvl1pPr>
          </a:lstStyle>
          <a:p>
            <a:pPr>
              <a:defRPr/>
            </a:pPr>
            <a:fld id="{FED2FBE0-C7A1-4C26-9F55-A788FB053904}" type="slidenum">
              <a:rPr lang="en-NZ" altLang="en-US"/>
              <a:pPr>
                <a:defRPr/>
              </a:pPr>
              <a:t>‹#›</a:t>
            </a:fld>
            <a:endParaRPr lang="en-NZ" altLang="en-US"/>
          </a:p>
        </p:txBody>
      </p:sp>
    </p:spTree>
    <p:extLst>
      <p:ext uri="{BB962C8B-B14F-4D97-AF65-F5344CB8AC3E}">
        <p14:creationId xmlns:p14="http://schemas.microsoft.com/office/powerpoint/2010/main" val="33229937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E4C9E9D5-20EB-C3FA-AB7E-1B8689CD9141}"/>
              </a:ext>
            </a:extLst>
          </p:cNvPr>
          <p:cNvSpPr>
            <a:spLocks noGrp="1" noChangeArrowheads="1"/>
          </p:cNvSpPr>
          <p:nvPr>
            <p:ph type="sldNum" idx="10"/>
          </p:nvPr>
        </p:nvSpPr>
        <p:spPr>
          <a:ln/>
        </p:spPr>
        <p:txBody>
          <a:bodyPr/>
          <a:lstStyle>
            <a:lvl1pPr>
              <a:defRPr/>
            </a:lvl1pPr>
          </a:lstStyle>
          <a:p>
            <a:pPr>
              <a:defRPr/>
            </a:pPr>
            <a:fld id="{3617C3EF-9709-4532-B656-08CD2394CA54}" type="slidenum">
              <a:rPr lang="en-NZ" altLang="en-US"/>
              <a:pPr>
                <a:defRPr/>
              </a:pPr>
              <a:t>‹#›</a:t>
            </a:fld>
            <a:endParaRPr lang="en-NZ" altLang="en-US"/>
          </a:p>
        </p:txBody>
      </p:sp>
    </p:spTree>
    <p:extLst>
      <p:ext uri="{BB962C8B-B14F-4D97-AF65-F5344CB8AC3E}">
        <p14:creationId xmlns:p14="http://schemas.microsoft.com/office/powerpoint/2010/main" val="268424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5324922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27F1BAAA-227D-CDFB-56CC-616AFE719888}"/>
              </a:ext>
            </a:extLst>
          </p:cNvPr>
          <p:cNvSpPr>
            <a:spLocks noGrp="1" noChangeArrowheads="1"/>
          </p:cNvSpPr>
          <p:nvPr>
            <p:ph type="sldNum" idx="10"/>
          </p:nvPr>
        </p:nvSpPr>
        <p:spPr>
          <a:ln/>
        </p:spPr>
        <p:txBody>
          <a:bodyPr/>
          <a:lstStyle>
            <a:lvl1pPr>
              <a:defRPr/>
            </a:lvl1pPr>
          </a:lstStyle>
          <a:p>
            <a:pPr>
              <a:defRPr/>
            </a:pPr>
            <a:fld id="{066A8F97-8547-4C9E-B39F-94B937A8FBC1}" type="slidenum">
              <a:rPr lang="en-NZ" altLang="en-US"/>
              <a:pPr>
                <a:defRPr/>
              </a:pPr>
              <a:t>‹#›</a:t>
            </a:fld>
            <a:endParaRPr lang="en-NZ" altLang="en-US"/>
          </a:p>
        </p:txBody>
      </p:sp>
    </p:spTree>
    <p:extLst>
      <p:ext uri="{BB962C8B-B14F-4D97-AF65-F5344CB8AC3E}">
        <p14:creationId xmlns:p14="http://schemas.microsoft.com/office/powerpoint/2010/main" val="298552049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C9BD1673-59AB-4800-ACBA-1411C07BDD92}"/>
              </a:ext>
            </a:extLst>
          </p:cNvPr>
          <p:cNvSpPr>
            <a:spLocks noGrp="1" noChangeArrowheads="1"/>
          </p:cNvSpPr>
          <p:nvPr>
            <p:ph type="sldNum" idx="10"/>
          </p:nvPr>
        </p:nvSpPr>
        <p:spPr>
          <a:ln/>
        </p:spPr>
        <p:txBody>
          <a:bodyPr/>
          <a:lstStyle>
            <a:lvl1pPr>
              <a:defRPr/>
            </a:lvl1pPr>
          </a:lstStyle>
          <a:p>
            <a:pPr>
              <a:defRPr/>
            </a:pPr>
            <a:fld id="{EEE73CEB-8F21-4EC8-9CBE-1E04D1CD1AA3}" type="slidenum">
              <a:rPr lang="en-NZ" altLang="en-US"/>
              <a:pPr>
                <a:defRPr/>
              </a:pPr>
              <a:t>‹#›</a:t>
            </a:fld>
            <a:endParaRPr lang="en-NZ" altLang="en-US"/>
          </a:p>
        </p:txBody>
      </p:sp>
    </p:spTree>
    <p:extLst>
      <p:ext uri="{BB962C8B-B14F-4D97-AF65-F5344CB8AC3E}">
        <p14:creationId xmlns:p14="http://schemas.microsoft.com/office/powerpoint/2010/main" val="421382757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4027D9C7-49B1-496A-903C-9644BD1B821A}"/>
              </a:ext>
            </a:extLst>
          </p:cNvPr>
          <p:cNvSpPr>
            <a:spLocks noGrp="1" noChangeArrowheads="1"/>
          </p:cNvSpPr>
          <p:nvPr>
            <p:ph type="sldNum" idx="10"/>
          </p:nvPr>
        </p:nvSpPr>
        <p:spPr>
          <a:ln/>
        </p:spPr>
        <p:txBody>
          <a:bodyPr/>
          <a:lstStyle>
            <a:lvl1pPr>
              <a:defRPr/>
            </a:lvl1pPr>
          </a:lstStyle>
          <a:p>
            <a:pPr>
              <a:defRPr/>
            </a:pPr>
            <a:fld id="{63A0DF95-5DAC-4D0B-80B1-8CDAED5879FC}" type="slidenum">
              <a:rPr lang="en-NZ" altLang="en-US"/>
              <a:pPr>
                <a:defRPr/>
              </a:pPr>
              <a:t>‹#›</a:t>
            </a:fld>
            <a:endParaRPr lang="en-NZ" altLang="en-US"/>
          </a:p>
        </p:txBody>
      </p:sp>
    </p:spTree>
    <p:extLst>
      <p:ext uri="{BB962C8B-B14F-4D97-AF65-F5344CB8AC3E}">
        <p14:creationId xmlns:p14="http://schemas.microsoft.com/office/powerpoint/2010/main" val="250707059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57333422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3704199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152379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656917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6217792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97010423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20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314097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787864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3245060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3935226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331071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9422980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7918246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74309578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1003300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5000602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505729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16966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97736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45404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6153570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512306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0608451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82371537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3007379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78375002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4926238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13717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785390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86738258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3822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1273141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826808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9382477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9367489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58D50924-BDFC-CD48-D082-5AA7454EBE4A}"/>
              </a:ext>
            </a:extLst>
          </p:cNvPr>
          <p:cNvSpPr>
            <a:spLocks noGrp="1" noChangeArrowheads="1"/>
          </p:cNvSpPr>
          <p:nvPr>
            <p:ph type="sldNum" idx="10"/>
          </p:nvPr>
        </p:nvSpPr>
        <p:spPr>
          <a:ln/>
        </p:spPr>
        <p:txBody>
          <a:bodyPr/>
          <a:lstStyle>
            <a:lvl1pPr>
              <a:defRPr/>
            </a:lvl1pPr>
          </a:lstStyle>
          <a:p>
            <a:pPr>
              <a:defRPr/>
            </a:pPr>
            <a:fld id="{B256785C-AB76-4F54-879F-5D53DA2B1E9C}" type="slidenum">
              <a:rPr lang="en-NZ" altLang="en-US"/>
              <a:pPr>
                <a:defRPr/>
              </a:pPr>
              <a:t>‹#›</a:t>
            </a:fld>
            <a:endParaRPr lang="en-NZ" altLang="en-US"/>
          </a:p>
        </p:txBody>
      </p:sp>
    </p:spTree>
    <p:extLst>
      <p:ext uri="{BB962C8B-B14F-4D97-AF65-F5344CB8AC3E}">
        <p14:creationId xmlns:p14="http://schemas.microsoft.com/office/powerpoint/2010/main" val="89413912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E311A75C-A625-BBD8-5C63-BBDAA6DE4E45}"/>
              </a:ext>
            </a:extLst>
          </p:cNvPr>
          <p:cNvSpPr>
            <a:spLocks noGrp="1" noChangeArrowheads="1"/>
          </p:cNvSpPr>
          <p:nvPr>
            <p:ph type="sldNum" idx="10"/>
          </p:nvPr>
        </p:nvSpPr>
        <p:spPr>
          <a:ln/>
        </p:spPr>
        <p:txBody>
          <a:bodyPr/>
          <a:lstStyle>
            <a:lvl1pPr>
              <a:defRPr/>
            </a:lvl1pPr>
          </a:lstStyle>
          <a:p>
            <a:pPr>
              <a:defRPr/>
            </a:pPr>
            <a:fld id="{4A2F2CE8-881E-474D-B0A7-A41D15E86F7E}" type="slidenum">
              <a:rPr lang="en-NZ" altLang="en-US"/>
              <a:pPr>
                <a:defRPr/>
              </a:pPr>
              <a:t>‹#›</a:t>
            </a:fld>
            <a:endParaRPr lang="en-NZ" altLang="en-US"/>
          </a:p>
        </p:txBody>
      </p:sp>
    </p:spTree>
    <p:extLst>
      <p:ext uri="{BB962C8B-B14F-4D97-AF65-F5344CB8AC3E}">
        <p14:creationId xmlns:p14="http://schemas.microsoft.com/office/powerpoint/2010/main" val="86976751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1B41BDF3-0322-6DC2-6810-86907B4F4CBA}"/>
              </a:ext>
            </a:extLst>
          </p:cNvPr>
          <p:cNvSpPr>
            <a:spLocks noGrp="1" noChangeArrowheads="1"/>
          </p:cNvSpPr>
          <p:nvPr>
            <p:ph type="sldNum" idx="10"/>
          </p:nvPr>
        </p:nvSpPr>
        <p:spPr>
          <a:ln/>
        </p:spPr>
        <p:txBody>
          <a:bodyPr/>
          <a:lstStyle>
            <a:lvl1pPr>
              <a:defRPr/>
            </a:lvl1pPr>
          </a:lstStyle>
          <a:p>
            <a:pPr>
              <a:defRPr/>
            </a:pPr>
            <a:fld id="{2923B445-B5B7-457A-90EE-0AF115968C1F}" type="slidenum">
              <a:rPr lang="en-NZ" altLang="en-US"/>
              <a:pPr>
                <a:defRPr/>
              </a:pPr>
              <a:t>‹#›</a:t>
            </a:fld>
            <a:endParaRPr lang="en-NZ" altLang="en-US"/>
          </a:p>
        </p:txBody>
      </p:sp>
    </p:spTree>
    <p:extLst>
      <p:ext uri="{BB962C8B-B14F-4D97-AF65-F5344CB8AC3E}">
        <p14:creationId xmlns:p14="http://schemas.microsoft.com/office/powerpoint/2010/main" val="279554194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6D394DE8-E36E-8C2F-4608-8939069B45E1}"/>
              </a:ext>
            </a:extLst>
          </p:cNvPr>
          <p:cNvSpPr>
            <a:spLocks noGrp="1" noChangeArrowheads="1"/>
          </p:cNvSpPr>
          <p:nvPr>
            <p:ph type="sldNum" idx="10"/>
          </p:nvPr>
        </p:nvSpPr>
        <p:spPr>
          <a:ln/>
        </p:spPr>
        <p:txBody>
          <a:bodyPr/>
          <a:lstStyle>
            <a:lvl1pPr>
              <a:defRPr/>
            </a:lvl1pPr>
          </a:lstStyle>
          <a:p>
            <a:pPr>
              <a:defRPr/>
            </a:pPr>
            <a:fld id="{D6464B3E-F3FA-41E2-9A76-5A34D6FDD679}" type="slidenum">
              <a:rPr lang="en-NZ" altLang="en-US"/>
              <a:pPr>
                <a:defRPr/>
              </a:pPr>
              <a:t>‹#›</a:t>
            </a:fld>
            <a:endParaRPr lang="en-NZ" altLang="en-US"/>
          </a:p>
        </p:txBody>
      </p:sp>
    </p:spTree>
    <p:extLst>
      <p:ext uri="{BB962C8B-B14F-4D97-AF65-F5344CB8AC3E}">
        <p14:creationId xmlns:p14="http://schemas.microsoft.com/office/powerpoint/2010/main" val="736291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94606508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AD87F642-6A00-D5F6-679E-55E6F82DCCC4}"/>
              </a:ext>
            </a:extLst>
          </p:cNvPr>
          <p:cNvSpPr>
            <a:spLocks noGrp="1" noChangeArrowheads="1"/>
          </p:cNvSpPr>
          <p:nvPr>
            <p:ph type="sldNum" idx="10"/>
          </p:nvPr>
        </p:nvSpPr>
        <p:spPr>
          <a:ln/>
        </p:spPr>
        <p:txBody>
          <a:bodyPr/>
          <a:lstStyle>
            <a:lvl1pPr>
              <a:defRPr/>
            </a:lvl1pPr>
          </a:lstStyle>
          <a:p>
            <a:pPr>
              <a:defRPr/>
            </a:pPr>
            <a:fld id="{4A5E7F81-706C-4717-B64D-43F742F5F09E}" type="slidenum">
              <a:rPr lang="en-NZ" altLang="en-US"/>
              <a:pPr>
                <a:defRPr/>
              </a:pPr>
              <a:t>‹#›</a:t>
            </a:fld>
            <a:endParaRPr lang="en-NZ" altLang="en-US"/>
          </a:p>
        </p:txBody>
      </p:sp>
    </p:spTree>
    <p:extLst>
      <p:ext uri="{BB962C8B-B14F-4D97-AF65-F5344CB8AC3E}">
        <p14:creationId xmlns:p14="http://schemas.microsoft.com/office/powerpoint/2010/main" val="280629997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38AC6D23-7C87-DB60-93CB-8280D3BBB1F2}"/>
              </a:ext>
            </a:extLst>
          </p:cNvPr>
          <p:cNvSpPr>
            <a:spLocks noGrp="1" noChangeArrowheads="1"/>
          </p:cNvSpPr>
          <p:nvPr>
            <p:ph type="sldNum" idx="10"/>
          </p:nvPr>
        </p:nvSpPr>
        <p:spPr>
          <a:ln/>
        </p:spPr>
        <p:txBody>
          <a:bodyPr/>
          <a:lstStyle>
            <a:lvl1pPr>
              <a:defRPr/>
            </a:lvl1pPr>
          </a:lstStyle>
          <a:p>
            <a:pPr>
              <a:defRPr/>
            </a:pPr>
            <a:fld id="{45CF74CE-D65B-44F2-A3D6-AF671251B9A4}" type="slidenum">
              <a:rPr lang="en-NZ" altLang="en-US"/>
              <a:pPr>
                <a:defRPr/>
              </a:pPr>
              <a:t>‹#›</a:t>
            </a:fld>
            <a:endParaRPr lang="en-NZ" altLang="en-US"/>
          </a:p>
        </p:txBody>
      </p:sp>
    </p:spTree>
    <p:extLst>
      <p:ext uri="{BB962C8B-B14F-4D97-AF65-F5344CB8AC3E}">
        <p14:creationId xmlns:p14="http://schemas.microsoft.com/office/powerpoint/2010/main" val="93574907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7C61E37-0376-D63F-6BB9-35D5987AE510}"/>
              </a:ext>
            </a:extLst>
          </p:cNvPr>
          <p:cNvSpPr>
            <a:spLocks noGrp="1" noChangeArrowheads="1"/>
          </p:cNvSpPr>
          <p:nvPr>
            <p:ph type="sldNum" idx="10"/>
          </p:nvPr>
        </p:nvSpPr>
        <p:spPr>
          <a:ln/>
        </p:spPr>
        <p:txBody>
          <a:bodyPr/>
          <a:lstStyle>
            <a:lvl1pPr>
              <a:defRPr/>
            </a:lvl1pPr>
          </a:lstStyle>
          <a:p>
            <a:pPr>
              <a:defRPr/>
            </a:pPr>
            <a:fld id="{0826BC79-D65F-4F53-BA62-CA903F3CECC2}" type="slidenum">
              <a:rPr lang="en-NZ" altLang="en-US"/>
              <a:pPr>
                <a:defRPr/>
              </a:pPr>
              <a:t>‹#›</a:t>
            </a:fld>
            <a:endParaRPr lang="en-NZ" altLang="en-US"/>
          </a:p>
        </p:txBody>
      </p:sp>
    </p:spTree>
    <p:extLst>
      <p:ext uri="{BB962C8B-B14F-4D97-AF65-F5344CB8AC3E}">
        <p14:creationId xmlns:p14="http://schemas.microsoft.com/office/powerpoint/2010/main" val="35271945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70D11032-17DF-C435-03D2-D0BA7D25EAF3}"/>
              </a:ext>
            </a:extLst>
          </p:cNvPr>
          <p:cNvSpPr>
            <a:spLocks noGrp="1" noChangeArrowheads="1"/>
          </p:cNvSpPr>
          <p:nvPr>
            <p:ph type="sldNum" idx="10"/>
          </p:nvPr>
        </p:nvSpPr>
        <p:spPr>
          <a:ln/>
        </p:spPr>
        <p:txBody>
          <a:bodyPr/>
          <a:lstStyle>
            <a:lvl1pPr>
              <a:defRPr/>
            </a:lvl1pPr>
          </a:lstStyle>
          <a:p>
            <a:pPr>
              <a:defRPr/>
            </a:pPr>
            <a:fld id="{9FC3F245-E072-43E6-81F4-FF8CD2212A2D}" type="slidenum">
              <a:rPr lang="en-NZ" altLang="en-US"/>
              <a:pPr>
                <a:defRPr/>
              </a:pPr>
              <a:t>‹#›</a:t>
            </a:fld>
            <a:endParaRPr lang="en-NZ" altLang="en-US"/>
          </a:p>
        </p:txBody>
      </p:sp>
    </p:spTree>
    <p:extLst>
      <p:ext uri="{BB962C8B-B14F-4D97-AF65-F5344CB8AC3E}">
        <p14:creationId xmlns:p14="http://schemas.microsoft.com/office/powerpoint/2010/main" val="177166016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6234927E-A1B9-650C-7808-B50BD823E97C}"/>
              </a:ext>
            </a:extLst>
          </p:cNvPr>
          <p:cNvSpPr>
            <a:spLocks noGrp="1" noChangeArrowheads="1"/>
          </p:cNvSpPr>
          <p:nvPr>
            <p:ph type="sldNum" idx="10"/>
          </p:nvPr>
        </p:nvSpPr>
        <p:spPr>
          <a:ln/>
        </p:spPr>
        <p:txBody>
          <a:bodyPr/>
          <a:lstStyle>
            <a:lvl1pPr>
              <a:defRPr/>
            </a:lvl1pPr>
          </a:lstStyle>
          <a:p>
            <a:pPr>
              <a:defRPr/>
            </a:pPr>
            <a:fld id="{2B54A4B3-6CA9-4127-AE3B-6E02534BE4A9}" type="slidenum">
              <a:rPr lang="en-NZ" altLang="en-US"/>
              <a:pPr>
                <a:defRPr/>
              </a:pPr>
              <a:t>‹#›</a:t>
            </a:fld>
            <a:endParaRPr lang="en-NZ" altLang="en-US"/>
          </a:p>
        </p:txBody>
      </p:sp>
    </p:spTree>
    <p:extLst>
      <p:ext uri="{BB962C8B-B14F-4D97-AF65-F5344CB8AC3E}">
        <p14:creationId xmlns:p14="http://schemas.microsoft.com/office/powerpoint/2010/main" val="79191560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9431D25E-747E-DA2A-65C9-9B6014C2A841}"/>
              </a:ext>
            </a:extLst>
          </p:cNvPr>
          <p:cNvSpPr>
            <a:spLocks noGrp="1" noChangeArrowheads="1"/>
          </p:cNvSpPr>
          <p:nvPr>
            <p:ph type="sldNum" idx="10"/>
          </p:nvPr>
        </p:nvSpPr>
        <p:spPr>
          <a:ln/>
        </p:spPr>
        <p:txBody>
          <a:bodyPr/>
          <a:lstStyle>
            <a:lvl1pPr>
              <a:defRPr/>
            </a:lvl1pPr>
          </a:lstStyle>
          <a:p>
            <a:pPr>
              <a:defRPr/>
            </a:pPr>
            <a:fld id="{978B94F1-F2DD-4FA0-950C-37B92036DA9B}" type="slidenum">
              <a:rPr lang="en-NZ" altLang="en-US"/>
              <a:pPr>
                <a:defRPr/>
              </a:pPr>
              <a:t>‹#›</a:t>
            </a:fld>
            <a:endParaRPr lang="en-NZ" altLang="en-US"/>
          </a:p>
        </p:txBody>
      </p:sp>
    </p:spTree>
    <p:extLst>
      <p:ext uri="{BB962C8B-B14F-4D97-AF65-F5344CB8AC3E}">
        <p14:creationId xmlns:p14="http://schemas.microsoft.com/office/powerpoint/2010/main" val="113997637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0F29D575-E7EE-9D3F-C7FB-0EFEC00FCB9C}"/>
              </a:ext>
            </a:extLst>
          </p:cNvPr>
          <p:cNvSpPr>
            <a:spLocks noGrp="1" noChangeArrowheads="1"/>
          </p:cNvSpPr>
          <p:nvPr>
            <p:ph type="sldNum" idx="10"/>
          </p:nvPr>
        </p:nvSpPr>
        <p:spPr>
          <a:ln/>
        </p:spPr>
        <p:txBody>
          <a:bodyPr/>
          <a:lstStyle>
            <a:lvl1pPr>
              <a:defRPr/>
            </a:lvl1pPr>
          </a:lstStyle>
          <a:p>
            <a:pPr>
              <a:defRPr/>
            </a:pPr>
            <a:fld id="{69D541D6-C6A8-4A38-BFAB-FE2E7753A456}" type="slidenum">
              <a:rPr lang="en-NZ" altLang="en-US"/>
              <a:pPr>
                <a:defRPr/>
              </a:pPr>
              <a:t>‹#›</a:t>
            </a:fld>
            <a:endParaRPr lang="en-NZ" altLang="en-US"/>
          </a:p>
        </p:txBody>
      </p:sp>
    </p:spTree>
    <p:extLst>
      <p:ext uri="{BB962C8B-B14F-4D97-AF65-F5344CB8AC3E}">
        <p14:creationId xmlns:p14="http://schemas.microsoft.com/office/powerpoint/2010/main" val="316509466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78A33AE2-8469-7B98-5A50-E5CDC9FFB7BA}"/>
              </a:ext>
            </a:extLst>
          </p:cNvPr>
          <p:cNvSpPr>
            <a:spLocks noGrp="1" noChangeArrowheads="1"/>
          </p:cNvSpPr>
          <p:nvPr>
            <p:ph type="sldNum" idx="10"/>
          </p:nvPr>
        </p:nvSpPr>
        <p:spPr>
          <a:ln/>
        </p:spPr>
        <p:txBody>
          <a:bodyPr/>
          <a:lstStyle>
            <a:lvl1pPr>
              <a:defRPr/>
            </a:lvl1pPr>
          </a:lstStyle>
          <a:p>
            <a:pPr>
              <a:defRPr/>
            </a:pPr>
            <a:fld id="{ACFD179E-96D4-4411-BE1B-77C59240EBB9}" type="slidenum">
              <a:rPr lang="en-NZ" altLang="en-US"/>
              <a:pPr>
                <a:defRPr/>
              </a:pPr>
              <a:t>‹#›</a:t>
            </a:fld>
            <a:endParaRPr lang="en-NZ" altLang="en-US"/>
          </a:p>
        </p:txBody>
      </p:sp>
    </p:spTree>
    <p:extLst>
      <p:ext uri="{BB962C8B-B14F-4D97-AF65-F5344CB8AC3E}">
        <p14:creationId xmlns:p14="http://schemas.microsoft.com/office/powerpoint/2010/main" val="7721715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5A65076A-FABF-8DEB-83E0-D8ED5C76F2FF}"/>
              </a:ext>
            </a:extLst>
          </p:cNvPr>
          <p:cNvSpPr>
            <a:spLocks noGrp="1" noChangeArrowheads="1"/>
          </p:cNvSpPr>
          <p:nvPr>
            <p:ph type="sldNum" idx="10"/>
          </p:nvPr>
        </p:nvSpPr>
        <p:spPr>
          <a:ln/>
        </p:spPr>
        <p:txBody>
          <a:bodyPr/>
          <a:lstStyle>
            <a:lvl1pPr>
              <a:defRPr/>
            </a:lvl1pPr>
          </a:lstStyle>
          <a:p>
            <a:pPr>
              <a:defRPr/>
            </a:pPr>
            <a:fld id="{E82DBC2F-1562-40E0-A028-EF88BB3E0D79}" type="slidenum">
              <a:rPr lang="en-NZ" altLang="en-US"/>
              <a:pPr>
                <a:defRPr/>
              </a:pPr>
              <a:t>‹#›</a:t>
            </a:fld>
            <a:endParaRPr lang="en-NZ" altLang="en-US"/>
          </a:p>
        </p:txBody>
      </p:sp>
    </p:spTree>
    <p:extLst>
      <p:ext uri="{BB962C8B-B14F-4D97-AF65-F5344CB8AC3E}">
        <p14:creationId xmlns:p14="http://schemas.microsoft.com/office/powerpoint/2010/main" val="16607868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4FED8499-C401-8948-50F2-36539A3FCA7A}"/>
              </a:ext>
            </a:extLst>
          </p:cNvPr>
          <p:cNvSpPr>
            <a:spLocks noGrp="1" noChangeArrowheads="1"/>
          </p:cNvSpPr>
          <p:nvPr>
            <p:ph type="sldNum" idx="10"/>
          </p:nvPr>
        </p:nvSpPr>
        <p:spPr>
          <a:ln/>
        </p:spPr>
        <p:txBody>
          <a:bodyPr/>
          <a:lstStyle>
            <a:lvl1pPr>
              <a:defRPr/>
            </a:lvl1pPr>
          </a:lstStyle>
          <a:p>
            <a:pPr>
              <a:defRPr/>
            </a:pPr>
            <a:fld id="{67153C7A-B893-4898-86CF-8EB73306BD69}" type="slidenum">
              <a:rPr lang="en-NZ" altLang="en-US"/>
              <a:pPr>
                <a:defRPr/>
              </a:pPr>
              <a:t>‹#›</a:t>
            </a:fld>
            <a:endParaRPr lang="en-NZ" altLang="en-US"/>
          </a:p>
        </p:txBody>
      </p:sp>
    </p:spTree>
    <p:extLst>
      <p:ext uri="{BB962C8B-B14F-4D97-AF65-F5344CB8AC3E}">
        <p14:creationId xmlns:p14="http://schemas.microsoft.com/office/powerpoint/2010/main" val="3065713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95908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7A8EEDB6-5536-B0DF-4C92-3BA4F8A70DAF}"/>
              </a:ext>
            </a:extLst>
          </p:cNvPr>
          <p:cNvSpPr>
            <a:spLocks noGrp="1" noChangeArrowheads="1"/>
          </p:cNvSpPr>
          <p:nvPr>
            <p:ph type="sldNum" idx="10"/>
          </p:nvPr>
        </p:nvSpPr>
        <p:spPr>
          <a:ln/>
        </p:spPr>
        <p:txBody>
          <a:bodyPr/>
          <a:lstStyle>
            <a:lvl1pPr>
              <a:defRPr/>
            </a:lvl1pPr>
          </a:lstStyle>
          <a:p>
            <a:pPr>
              <a:defRPr/>
            </a:pPr>
            <a:fld id="{F3918C66-C931-471A-B008-A36E1BF55AEA}" type="slidenum">
              <a:rPr lang="en-NZ" altLang="en-US"/>
              <a:pPr>
                <a:defRPr/>
              </a:pPr>
              <a:t>‹#›</a:t>
            </a:fld>
            <a:endParaRPr lang="en-NZ" altLang="en-US"/>
          </a:p>
        </p:txBody>
      </p:sp>
    </p:spTree>
    <p:extLst>
      <p:ext uri="{BB962C8B-B14F-4D97-AF65-F5344CB8AC3E}">
        <p14:creationId xmlns:p14="http://schemas.microsoft.com/office/powerpoint/2010/main" val="167948503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B8371FE2-233F-08B9-B413-DDA7997F74C4}"/>
              </a:ext>
            </a:extLst>
          </p:cNvPr>
          <p:cNvSpPr>
            <a:spLocks noGrp="1" noChangeArrowheads="1"/>
          </p:cNvSpPr>
          <p:nvPr>
            <p:ph type="sldNum" idx="10"/>
          </p:nvPr>
        </p:nvSpPr>
        <p:spPr>
          <a:ln/>
        </p:spPr>
        <p:txBody>
          <a:bodyPr/>
          <a:lstStyle>
            <a:lvl1pPr>
              <a:defRPr/>
            </a:lvl1pPr>
          </a:lstStyle>
          <a:p>
            <a:pPr>
              <a:defRPr/>
            </a:pPr>
            <a:fld id="{A8E03B01-93EF-45CA-9C69-79F181866A5E}" type="slidenum">
              <a:rPr lang="en-NZ" altLang="en-US"/>
              <a:pPr>
                <a:defRPr/>
              </a:pPr>
              <a:t>‹#›</a:t>
            </a:fld>
            <a:endParaRPr lang="en-NZ" altLang="en-US"/>
          </a:p>
        </p:txBody>
      </p:sp>
    </p:spTree>
    <p:extLst>
      <p:ext uri="{BB962C8B-B14F-4D97-AF65-F5344CB8AC3E}">
        <p14:creationId xmlns:p14="http://schemas.microsoft.com/office/powerpoint/2010/main" val="418169051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850453A6-5FC8-32F7-0053-4DF288FF321F}"/>
              </a:ext>
            </a:extLst>
          </p:cNvPr>
          <p:cNvSpPr>
            <a:spLocks noGrp="1" noChangeArrowheads="1"/>
          </p:cNvSpPr>
          <p:nvPr>
            <p:ph type="sldNum" idx="10"/>
          </p:nvPr>
        </p:nvSpPr>
        <p:spPr>
          <a:ln/>
        </p:spPr>
        <p:txBody>
          <a:bodyPr/>
          <a:lstStyle>
            <a:lvl1pPr>
              <a:defRPr/>
            </a:lvl1pPr>
          </a:lstStyle>
          <a:p>
            <a:pPr>
              <a:defRPr/>
            </a:pPr>
            <a:fld id="{A4AC3E26-AA56-4F98-BA07-862DA9DC2145}" type="slidenum">
              <a:rPr lang="en-NZ" altLang="en-US"/>
              <a:pPr>
                <a:defRPr/>
              </a:pPr>
              <a:t>‹#›</a:t>
            </a:fld>
            <a:endParaRPr lang="en-NZ" altLang="en-US"/>
          </a:p>
        </p:txBody>
      </p:sp>
    </p:spTree>
    <p:extLst>
      <p:ext uri="{BB962C8B-B14F-4D97-AF65-F5344CB8AC3E}">
        <p14:creationId xmlns:p14="http://schemas.microsoft.com/office/powerpoint/2010/main" val="295490015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923D227-F6FD-A2D0-1355-D46F29B33F8B}"/>
              </a:ext>
            </a:extLst>
          </p:cNvPr>
          <p:cNvSpPr>
            <a:spLocks noGrp="1" noChangeArrowheads="1"/>
          </p:cNvSpPr>
          <p:nvPr>
            <p:ph type="sldNum" idx="10"/>
          </p:nvPr>
        </p:nvSpPr>
        <p:spPr>
          <a:ln/>
        </p:spPr>
        <p:txBody>
          <a:bodyPr/>
          <a:lstStyle>
            <a:lvl1pPr>
              <a:defRPr/>
            </a:lvl1pPr>
          </a:lstStyle>
          <a:p>
            <a:pPr>
              <a:defRPr/>
            </a:pPr>
            <a:fld id="{43972AF9-7212-42D6-A028-E3EDFFD320D0}" type="slidenum">
              <a:rPr lang="en-NZ" altLang="en-US"/>
              <a:pPr>
                <a:defRPr/>
              </a:pPr>
              <a:t>‹#›</a:t>
            </a:fld>
            <a:endParaRPr lang="en-NZ" altLang="en-US"/>
          </a:p>
        </p:txBody>
      </p:sp>
    </p:spTree>
    <p:extLst>
      <p:ext uri="{BB962C8B-B14F-4D97-AF65-F5344CB8AC3E}">
        <p14:creationId xmlns:p14="http://schemas.microsoft.com/office/powerpoint/2010/main" val="261168793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5D997527-FEB1-2547-8ECF-652ED0F84709}"/>
              </a:ext>
            </a:extLst>
          </p:cNvPr>
          <p:cNvSpPr>
            <a:spLocks noGrp="1" noChangeArrowheads="1"/>
          </p:cNvSpPr>
          <p:nvPr>
            <p:ph type="sldNum" idx="10"/>
          </p:nvPr>
        </p:nvSpPr>
        <p:spPr>
          <a:ln/>
        </p:spPr>
        <p:txBody>
          <a:bodyPr/>
          <a:lstStyle>
            <a:lvl1pPr>
              <a:defRPr/>
            </a:lvl1pPr>
          </a:lstStyle>
          <a:p>
            <a:pPr>
              <a:defRPr/>
            </a:pPr>
            <a:fld id="{43A7BCE4-3CAA-4383-8D47-ABEF163819EE}" type="slidenum">
              <a:rPr lang="en-NZ" altLang="en-US"/>
              <a:pPr>
                <a:defRPr/>
              </a:pPr>
              <a:t>‹#›</a:t>
            </a:fld>
            <a:endParaRPr lang="en-NZ" altLang="en-US"/>
          </a:p>
        </p:txBody>
      </p:sp>
    </p:spTree>
    <p:extLst>
      <p:ext uri="{BB962C8B-B14F-4D97-AF65-F5344CB8AC3E}">
        <p14:creationId xmlns:p14="http://schemas.microsoft.com/office/powerpoint/2010/main" val="119587717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6954C46B-ED96-9BC6-B1FA-55D8CAB1D5BE}"/>
              </a:ext>
            </a:extLst>
          </p:cNvPr>
          <p:cNvSpPr>
            <a:spLocks noGrp="1" noChangeArrowheads="1"/>
          </p:cNvSpPr>
          <p:nvPr>
            <p:ph type="sldNum" idx="10"/>
          </p:nvPr>
        </p:nvSpPr>
        <p:spPr>
          <a:ln/>
        </p:spPr>
        <p:txBody>
          <a:bodyPr/>
          <a:lstStyle>
            <a:lvl1pPr>
              <a:defRPr/>
            </a:lvl1pPr>
          </a:lstStyle>
          <a:p>
            <a:pPr>
              <a:defRPr/>
            </a:pPr>
            <a:fld id="{BF407F6C-0325-4376-81A2-8498A111F3CF}" type="slidenum">
              <a:rPr lang="en-NZ" altLang="en-US"/>
              <a:pPr>
                <a:defRPr/>
              </a:pPr>
              <a:t>‹#›</a:t>
            </a:fld>
            <a:endParaRPr lang="en-NZ" altLang="en-US"/>
          </a:p>
        </p:txBody>
      </p:sp>
    </p:spTree>
    <p:extLst>
      <p:ext uri="{BB962C8B-B14F-4D97-AF65-F5344CB8AC3E}">
        <p14:creationId xmlns:p14="http://schemas.microsoft.com/office/powerpoint/2010/main" val="371470578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97A3309B-E3E8-828B-DCB4-31A1AED3C64A}"/>
              </a:ext>
            </a:extLst>
          </p:cNvPr>
          <p:cNvSpPr>
            <a:spLocks noGrp="1" noChangeArrowheads="1"/>
          </p:cNvSpPr>
          <p:nvPr>
            <p:ph type="sldNum" idx="10"/>
          </p:nvPr>
        </p:nvSpPr>
        <p:spPr>
          <a:ln/>
        </p:spPr>
        <p:txBody>
          <a:bodyPr/>
          <a:lstStyle>
            <a:lvl1pPr>
              <a:defRPr/>
            </a:lvl1pPr>
          </a:lstStyle>
          <a:p>
            <a:pPr>
              <a:defRPr/>
            </a:pPr>
            <a:fld id="{39CB3A0F-B3EA-4686-8A87-4668E02774A1}" type="slidenum">
              <a:rPr lang="en-NZ" altLang="en-US"/>
              <a:pPr>
                <a:defRPr/>
              </a:pPr>
              <a:t>‹#›</a:t>
            </a:fld>
            <a:endParaRPr lang="en-NZ" altLang="en-US"/>
          </a:p>
        </p:txBody>
      </p:sp>
    </p:spTree>
    <p:extLst>
      <p:ext uri="{BB962C8B-B14F-4D97-AF65-F5344CB8AC3E}">
        <p14:creationId xmlns:p14="http://schemas.microsoft.com/office/powerpoint/2010/main" val="316119092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C290EED2-397F-AE19-6F85-1658B8E42531}"/>
              </a:ext>
            </a:extLst>
          </p:cNvPr>
          <p:cNvSpPr>
            <a:spLocks noGrp="1" noChangeArrowheads="1"/>
          </p:cNvSpPr>
          <p:nvPr>
            <p:ph type="sldNum" idx="10"/>
          </p:nvPr>
        </p:nvSpPr>
        <p:spPr>
          <a:ln/>
        </p:spPr>
        <p:txBody>
          <a:bodyPr/>
          <a:lstStyle>
            <a:lvl1pPr>
              <a:defRPr/>
            </a:lvl1pPr>
          </a:lstStyle>
          <a:p>
            <a:pPr>
              <a:defRPr/>
            </a:pPr>
            <a:fld id="{11112AFB-3FB5-40EC-8012-4186A9DBE5BC}" type="slidenum">
              <a:rPr lang="en-NZ" altLang="en-US"/>
              <a:pPr>
                <a:defRPr/>
              </a:pPr>
              <a:t>‹#›</a:t>
            </a:fld>
            <a:endParaRPr lang="en-NZ" altLang="en-US"/>
          </a:p>
        </p:txBody>
      </p:sp>
    </p:spTree>
    <p:extLst>
      <p:ext uri="{BB962C8B-B14F-4D97-AF65-F5344CB8AC3E}">
        <p14:creationId xmlns:p14="http://schemas.microsoft.com/office/powerpoint/2010/main" val="421813360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DA93BECD-9291-7618-C207-CB9F48CA508B}"/>
              </a:ext>
            </a:extLst>
          </p:cNvPr>
          <p:cNvSpPr>
            <a:spLocks noGrp="1" noChangeArrowheads="1"/>
          </p:cNvSpPr>
          <p:nvPr>
            <p:ph type="sldNum" idx="10"/>
          </p:nvPr>
        </p:nvSpPr>
        <p:spPr>
          <a:ln/>
        </p:spPr>
        <p:txBody>
          <a:bodyPr/>
          <a:lstStyle>
            <a:lvl1pPr>
              <a:defRPr/>
            </a:lvl1pPr>
          </a:lstStyle>
          <a:p>
            <a:pPr>
              <a:defRPr/>
            </a:pPr>
            <a:fld id="{09627025-4FFD-4570-A3FB-4CB12566A46A}" type="slidenum">
              <a:rPr lang="en-NZ" altLang="en-US"/>
              <a:pPr>
                <a:defRPr/>
              </a:pPr>
              <a:t>‹#›</a:t>
            </a:fld>
            <a:endParaRPr lang="en-NZ" altLang="en-US"/>
          </a:p>
        </p:txBody>
      </p:sp>
    </p:spTree>
    <p:extLst>
      <p:ext uri="{BB962C8B-B14F-4D97-AF65-F5344CB8AC3E}">
        <p14:creationId xmlns:p14="http://schemas.microsoft.com/office/powerpoint/2010/main" val="70326968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95495276-1516-BE2F-DB50-61A6E96C30FB}"/>
              </a:ext>
            </a:extLst>
          </p:cNvPr>
          <p:cNvSpPr>
            <a:spLocks noGrp="1" noChangeArrowheads="1"/>
          </p:cNvSpPr>
          <p:nvPr>
            <p:ph type="sldNum" idx="10"/>
          </p:nvPr>
        </p:nvSpPr>
        <p:spPr>
          <a:ln/>
        </p:spPr>
        <p:txBody>
          <a:bodyPr/>
          <a:lstStyle>
            <a:lvl1pPr>
              <a:defRPr/>
            </a:lvl1pPr>
          </a:lstStyle>
          <a:p>
            <a:pPr>
              <a:defRPr/>
            </a:pPr>
            <a:fld id="{7B09FB4E-FA4E-435A-BBE9-67A890D8A625}" type="slidenum">
              <a:rPr lang="en-NZ" altLang="en-US"/>
              <a:pPr>
                <a:defRPr/>
              </a:pPr>
              <a:t>‹#›</a:t>
            </a:fld>
            <a:endParaRPr lang="en-NZ" altLang="en-US"/>
          </a:p>
        </p:txBody>
      </p:sp>
    </p:spTree>
    <p:extLst>
      <p:ext uri="{BB962C8B-B14F-4D97-AF65-F5344CB8AC3E}">
        <p14:creationId xmlns:p14="http://schemas.microsoft.com/office/powerpoint/2010/main" val="3972751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8079815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C15F6FAD-D845-FF9F-73F5-E7F0FEC49DC8}"/>
              </a:ext>
            </a:extLst>
          </p:cNvPr>
          <p:cNvSpPr>
            <a:spLocks noGrp="1" noChangeArrowheads="1"/>
          </p:cNvSpPr>
          <p:nvPr>
            <p:ph type="sldNum" idx="10"/>
          </p:nvPr>
        </p:nvSpPr>
        <p:spPr>
          <a:ln/>
        </p:spPr>
        <p:txBody>
          <a:bodyPr/>
          <a:lstStyle>
            <a:lvl1pPr>
              <a:defRPr/>
            </a:lvl1pPr>
          </a:lstStyle>
          <a:p>
            <a:pPr>
              <a:defRPr/>
            </a:pPr>
            <a:fld id="{66407784-D3EF-4772-B3D0-36E80A941E7F}" type="slidenum">
              <a:rPr lang="en-NZ" altLang="en-US"/>
              <a:pPr>
                <a:defRPr/>
              </a:pPr>
              <a:t>‹#›</a:t>
            </a:fld>
            <a:endParaRPr lang="en-NZ" altLang="en-US"/>
          </a:p>
        </p:txBody>
      </p:sp>
    </p:spTree>
    <p:extLst>
      <p:ext uri="{BB962C8B-B14F-4D97-AF65-F5344CB8AC3E}">
        <p14:creationId xmlns:p14="http://schemas.microsoft.com/office/powerpoint/2010/main" val="162131960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4A31975F-9C41-0C53-A320-AFFA5D8556A4}"/>
              </a:ext>
            </a:extLst>
          </p:cNvPr>
          <p:cNvSpPr>
            <a:spLocks noGrp="1" noChangeArrowheads="1"/>
          </p:cNvSpPr>
          <p:nvPr>
            <p:ph type="sldNum" idx="10"/>
          </p:nvPr>
        </p:nvSpPr>
        <p:spPr>
          <a:ln/>
        </p:spPr>
        <p:txBody>
          <a:bodyPr/>
          <a:lstStyle>
            <a:lvl1pPr>
              <a:defRPr/>
            </a:lvl1pPr>
          </a:lstStyle>
          <a:p>
            <a:pPr>
              <a:defRPr/>
            </a:pPr>
            <a:fld id="{CB9AC7BD-F124-4BB3-B3F9-198BC07FFB48}" type="slidenum">
              <a:rPr lang="en-NZ" altLang="en-US"/>
              <a:pPr>
                <a:defRPr/>
              </a:pPr>
              <a:t>‹#›</a:t>
            </a:fld>
            <a:endParaRPr lang="en-NZ" altLang="en-US"/>
          </a:p>
        </p:txBody>
      </p:sp>
    </p:spTree>
    <p:extLst>
      <p:ext uri="{BB962C8B-B14F-4D97-AF65-F5344CB8AC3E}">
        <p14:creationId xmlns:p14="http://schemas.microsoft.com/office/powerpoint/2010/main" val="185273059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8ACA51A5-202C-5629-D5B6-4CD07A561ED6}"/>
              </a:ext>
            </a:extLst>
          </p:cNvPr>
          <p:cNvSpPr>
            <a:spLocks noGrp="1" noChangeArrowheads="1"/>
          </p:cNvSpPr>
          <p:nvPr>
            <p:ph type="sldNum" idx="10"/>
          </p:nvPr>
        </p:nvSpPr>
        <p:spPr>
          <a:ln/>
        </p:spPr>
        <p:txBody>
          <a:bodyPr/>
          <a:lstStyle>
            <a:lvl1pPr>
              <a:defRPr/>
            </a:lvl1pPr>
          </a:lstStyle>
          <a:p>
            <a:pPr>
              <a:defRPr/>
            </a:pPr>
            <a:fld id="{C29CF08A-365B-4AA5-9C07-A74B29684B91}" type="slidenum">
              <a:rPr lang="en-NZ" altLang="en-US"/>
              <a:pPr>
                <a:defRPr/>
              </a:pPr>
              <a:t>‹#›</a:t>
            </a:fld>
            <a:endParaRPr lang="en-NZ" altLang="en-US"/>
          </a:p>
        </p:txBody>
      </p:sp>
    </p:spTree>
    <p:extLst>
      <p:ext uri="{BB962C8B-B14F-4D97-AF65-F5344CB8AC3E}">
        <p14:creationId xmlns:p14="http://schemas.microsoft.com/office/powerpoint/2010/main" val="1388210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346D66D5-6849-C0AF-CD56-89A724E90A77}"/>
              </a:ext>
            </a:extLst>
          </p:cNvPr>
          <p:cNvSpPr>
            <a:spLocks noGrp="1" noChangeArrowheads="1"/>
          </p:cNvSpPr>
          <p:nvPr>
            <p:ph type="sldNum" idx="10"/>
          </p:nvPr>
        </p:nvSpPr>
        <p:spPr>
          <a:ln/>
        </p:spPr>
        <p:txBody>
          <a:bodyPr/>
          <a:lstStyle>
            <a:lvl1pPr>
              <a:defRPr/>
            </a:lvl1pPr>
          </a:lstStyle>
          <a:p>
            <a:pPr>
              <a:defRPr/>
            </a:pPr>
            <a:fld id="{F74E4B33-4D3D-4558-8B3A-7DDD4F56F05C}" type="slidenum">
              <a:rPr lang="en-NZ" altLang="en-US"/>
              <a:pPr>
                <a:defRPr/>
              </a:pPr>
              <a:t>‹#›</a:t>
            </a:fld>
            <a:endParaRPr lang="en-NZ" altLang="en-US"/>
          </a:p>
        </p:txBody>
      </p:sp>
    </p:spTree>
    <p:extLst>
      <p:ext uri="{BB962C8B-B14F-4D97-AF65-F5344CB8AC3E}">
        <p14:creationId xmlns:p14="http://schemas.microsoft.com/office/powerpoint/2010/main" val="56333738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7DA0F8-B061-C60F-2574-6D7CCACCE895}"/>
              </a:ext>
            </a:extLst>
          </p:cNvPr>
          <p:cNvSpPr>
            <a:spLocks noGrp="1" noChangeArrowheads="1"/>
          </p:cNvSpPr>
          <p:nvPr>
            <p:ph type="sldNum" idx="10"/>
          </p:nvPr>
        </p:nvSpPr>
        <p:spPr>
          <a:ln/>
        </p:spPr>
        <p:txBody>
          <a:bodyPr/>
          <a:lstStyle>
            <a:lvl1pPr>
              <a:defRPr/>
            </a:lvl1pPr>
          </a:lstStyle>
          <a:p>
            <a:pPr>
              <a:defRPr/>
            </a:pPr>
            <a:fld id="{1118E466-6B20-467F-AB79-060ACF945A53}" type="slidenum">
              <a:rPr lang="en-NZ" altLang="en-US"/>
              <a:pPr>
                <a:defRPr/>
              </a:pPr>
              <a:t>‹#›</a:t>
            </a:fld>
            <a:endParaRPr lang="en-NZ" altLang="en-US"/>
          </a:p>
        </p:txBody>
      </p:sp>
    </p:spTree>
    <p:extLst>
      <p:ext uri="{BB962C8B-B14F-4D97-AF65-F5344CB8AC3E}">
        <p14:creationId xmlns:p14="http://schemas.microsoft.com/office/powerpoint/2010/main" val="302343777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79FA7329-E6C1-6A44-78D5-6DD55C87C79D}"/>
              </a:ext>
            </a:extLst>
          </p:cNvPr>
          <p:cNvSpPr>
            <a:spLocks noGrp="1" noChangeArrowheads="1"/>
          </p:cNvSpPr>
          <p:nvPr>
            <p:ph type="sldNum" idx="10"/>
          </p:nvPr>
        </p:nvSpPr>
        <p:spPr>
          <a:ln/>
        </p:spPr>
        <p:txBody>
          <a:bodyPr/>
          <a:lstStyle>
            <a:lvl1pPr>
              <a:defRPr/>
            </a:lvl1pPr>
          </a:lstStyle>
          <a:p>
            <a:pPr>
              <a:defRPr/>
            </a:pPr>
            <a:fld id="{77724879-8886-4FBA-BB5C-7733D07C5BD6}" type="slidenum">
              <a:rPr lang="en-NZ" altLang="en-US"/>
              <a:pPr>
                <a:defRPr/>
              </a:pPr>
              <a:t>‹#›</a:t>
            </a:fld>
            <a:endParaRPr lang="en-NZ" altLang="en-US"/>
          </a:p>
        </p:txBody>
      </p:sp>
    </p:spTree>
    <p:extLst>
      <p:ext uri="{BB962C8B-B14F-4D97-AF65-F5344CB8AC3E}">
        <p14:creationId xmlns:p14="http://schemas.microsoft.com/office/powerpoint/2010/main" val="284199728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6848508A-C4F6-8250-725A-139B195A3FEE}"/>
              </a:ext>
            </a:extLst>
          </p:cNvPr>
          <p:cNvSpPr>
            <a:spLocks noGrp="1" noChangeArrowheads="1"/>
          </p:cNvSpPr>
          <p:nvPr>
            <p:ph type="sldNum" idx="10"/>
          </p:nvPr>
        </p:nvSpPr>
        <p:spPr>
          <a:ln/>
        </p:spPr>
        <p:txBody>
          <a:bodyPr/>
          <a:lstStyle>
            <a:lvl1pPr>
              <a:defRPr/>
            </a:lvl1pPr>
          </a:lstStyle>
          <a:p>
            <a:pPr>
              <a:defRPr/>
            </a:pPr>
            <a:fld id="{BCC20CDA-FC7A-4167-8897-94B7170CC582}" type="slidenum">
              <a:rPr lang="en-NZ" altLang="en-US"/>
              <a:pPr>
                <a:defRPr/>
              </a:pPr>
              <a:t>‹#›</a:t>
            </a:fld>
            <a:endParaRPr lang="en-NZ" altLang="en-US"/>
          </a:p>
        </p:txBody>
      </p:sp>
    </p:spTree>
    <p:extLst>
      <p:ext uri="{BB962C8B-B14F-4D97-AF65-F5344CB8AC3E}">
        <p14:creationId xmlns:p14="http://schemas.microsoft.com/office/powerpoint/2010/main" val="269583265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ECB34391-95E2-78C4-BFEF-55FA8728B7CD}"/>
              </a:ext>
            </a:extLst>
          </p:cNvPr>
          <p:cNvSpPr>
            <a:spLocks noGrp="1" noChangeArrowheads="1"/>
          </p:cNvSpPr>
          <p:nvPr>
            <p:ph type="sldNum" idx="10"/>
          </p:nvPr>
        </p:nvSpPr>
        <p:spPr>
          <a:ln/>
        </p:spPr>
        <p:txBody>
          <a:bodyPr/>
          <a:lstStyle>
            <a:lvl1pPr>
              <a:defRPr/>
            </a:lvl1pPr>
          </a:lstStyle>
          <a:p>
            <a:pPr>
              <a:defRPr/>
            </a:pPr>
            <a:fld id="{AC21C9A2-809A-43AD-ACB2-5CAE9096A551}" type="slidenum">
              <a:rPr lang="en-NZ" altLang="en-US"/>
              <a:pPr>
                <a:defRPr/>
              </a:pPr>
              <a:t>‹#›</a:t>
            </a:fld>
            <a:endParaRPr lang="en-NZ" altLang="en-US"/>
          </a:p>
        </p:txBody>
      </p:sp>
    </p:spTree>
    <p:extLst>
      <p:ext uri="{BB962C8B-B14F-4D97-AF65-F5344CB8AC3E}">
        <p14:creationId xmlns:p14="http://schemas.microsoft.com/office/powerpoint/2010/main" val="211901328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13FCF79E-A758-46F9-B701-47889A480B54}"/>
              </a:ext>
            </a:extLst>
          </p:cNvPr>
          <p:cNvSpPr>
            <a:spLocks noGrp="1" noChangeArrowheads="1"/>
          </p:cNvSpPr>
          <p:nvPr>
            <p:ph type="sldNum" idx="10"/>
          </p:nvPr>
        </p:nvSpPr>
        <p:spPr>
          <a:ln/>
        </p:spPr>
        <p:txBody>
          <a:bodyPr/>
          <a:lstStyle>
            <a:lvl1pPr>
              <a:defRPr/>
            </a:lvl1pPr>
          </a:lstStyle>
          <a:p>
            <a:pPr>
              <a:defRPr/>
            </a:pPr>
            <a:fld id="{A309457A-FF79-43A1-A39A-7F476D024FBB}" type="slidenum">
              <a:rPr lang="en-NZ" altLang="en-US"/>
              <a:pPr>
                <a:defRPr/>
              </a:pPr>
              <a:t>‹#›</a:t>
            </a:fld>
            <a:endParaRPr lang="en-NZ" altLang="en-US"/>
          </a:p>
        </p:txBody>
      </p:sp>
    </p:spTree>
    <p:extLst>
      <p:ext uri="{BB962C8B-B14F-4D97-AF65-F5344CB8AC3E}">
        <p14:creationId xmlns:p14="http://schemas.microsoft.com/office/powerpoint/2010/main" val="62939459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D93811E6-7E3E-5DA6-59CF-6FA862031C6A}"/>
              </a:ext>
            </a:extLst>
          </p:cNvPr>
          <p:cNvSpPr>
            <a:spLocks noGrp="1" noChangeArrowheads="1"/>
          </p:cNvSpPr>
          <p:nvPr>
            <p:ph type="sldNum" idx="10"/>
          </p:nvPr>
        </p:nvSpPr>
        <p:spPr>
          <a:ln/>
        </p:spPr>
        <p:txBody>
          <a:bodyPr/>
          <a:lstStyle>
            <a:lvl1pPr>
              <a:defRPr/>
            </a:lvl1pPr>
          </a:lstStyle>
          <a:p>
            <a:pPr>
              <a:defRPr/>
            </a:pPr>
            <a:fld id="{0386DDC0-82A3-4293-8CA5-5A14BEFE0A86}" type="slidenum">
              <a:rPr lang="en-NZ" altLang="en-US"/>
              <a:pPr>
                <a:defRPr/>
              </a:pPr>
              <a:t>‹#›</a:t>
            </a:fld>
            <a:endParaRPr lang="en-NZ" altLang="en-US"/>
          </a:p>
        </p:txBody>
      </p:sp>
    </p:spTree>
    <p:extLst>
      <p:ext uri="{BB962C8B-B14F-4D97-AF65-F5344CB8AC3E}">
        <p14:creationId xmlns:p14="http://schemas.microsoft.com/office/powerpoint/2010/main" val="127589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74192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3937726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4202FE40-1C6A-5405-A592-B3257C1888C1}"/>
              </a:ext>
            </a:extLst>
          </p:cNvPr>
          <p:cNvSpPr>
            <a:spLocks noGrp="1" noChangeArrowheads="1"/>
          </p:cNvSpPr>
          <p:nvPr>
            <p:ph type="sldNum" idx="10"/>
          </p:nvPr>
        </p:nvSpPr>
        <p:spPr>
          <a:ln/>
        </p:spPr>
        <p:txBody>
          <a:bodyPr/>
          <a:lstStyle>
            <a:lvl1pPr>
              <a:defRPr/>
            </a:lvl1pPr>
          </a:lstStyle>
          <a:p>
            <a:pPr>
              <a:defRPr/>
            </a:pPr>
            <a:fld id="{63D6FC2E-0028-4888-9123-7E3086B85FC9}" type="slidenum">
              <a:rPr lang="en-NZ" altLang="en-US"/>
              <a:pPr>
                <a:defRPr/>
              </a:pPr>
              <a:t>‹#›</a:t>
            </a:fld>
            <a:endParaRPr lang="en-NZ" altLang="en-US"/>
          </a:p>
        </p:txBody>
      </p:sp>
    </p:spTree>
    <p:extLst>
      <p:ext uri="{BB962C8B-B14F-4D97-AF65-F5344CB8AC3E}">
        <p14:creationId xmlns:p14="http://schemas.microsoft.com/office/powerpoint/2010/main" val="126887909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47F204BA-B87D-D612-B4D4-38CA4ABCA688}"/>
              </a:ext>
            </a:extLst>
          </p:cNvPr>
          <p:cNvSpPr>
            <a:spLocks noGrp="1" noChangeArrowheads="1"/>
          </p:cNvSpPr>
          <p:nvPr>
            <p:ph type="sldNum" idx="10"/>
          </p:nvPr>
        </p:nvSpPr>
        <p:spPr>
          <a:ln/>
        </p:spPr>
        <p:txBody>
          <a:bodyPr/>
          <a:lstStyle>
            <a:lvl1pPr>
              <a:defRPr/>
            </a:lvl1pPr>
          </a:lstStyle>
          <a:p>
            <a:pPr>
              <a:defRPr/>
            </a:pPr>
            <a:fld id="{44468E58-0768-44CB-A2B2-16AA1D24C40A}" type="slidenum">
              <a:rPr lang="en-NZ" altLang="en-US"/>
              <a:pPr>
                <a:defRPr/>
              </a:pPr>
              <a:t>‹#›</a:t>
            </a:fld>
            <a:endParaRPr lang="en-NZ" altLang="en-US"/>
          </a:p>
        </p:txBody>
      </p:sp>
    </p:spTree>
    <p:extLst>
      <p:ext uri="{BB962C8B-B14F-4D97-AF65-F5344CB8AC3E}">
        <p14:creationId xmlns:p14="http://schemas.microsoft.com/office/powerpoint/2010/main" val="289567298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1E38CF8C-619D-302F-6E5A-9EA7FDA234F5}"/>
              </a:ext>
            </a:extLst>
          </p:cNvPr>
          <p:cNvSpPr>
            <a:spLocks noGrp="1" noChangeArrowheads="1"/>
          </p:cNvSpPr>
          <p:nvPr>
            <p:ph type="sldNum" idx="10"/>
          </p:nvPr>
        </p:nvSpPr>
        <p:spPr>
          <a:ln/>
        </p:spPr>
        <p:txBody>
          <a:bodyPr/>
          <a:lstStyle>
            <a:lvl1pPr>
              <a:defRPr/>
            </a:lvl1pPr>
          </a:lstStyle>
          <a:p>
            <a:pPr>
              <a:defRPr/>
            </a:pPr>
            <a:fld id="{3566BC85-B384-4C1E-A800-57A9CEA6A2DF}" type="slidenum">
              <a:rPr lang="en-NZ" altLang="en-US"/>
              <a:pPr>
                <a:defRPr/>
              </a:pPr>
              <a:t>‹#›</a:t>
            </a:fld>
            <a:endParaRPr lang="en-NZ" altLang="en-US"/>
          </a:p>
        </p:txBody>
      </p:sp>
    </p:spTree>
    <p:extLst>
      <p:ext uri="{BB962C8B-B14F-4D97-AF65-F5344CB8AC3E}">
        <p14:creationId xmlns:p14="http://schemas.microsoft.com/office/powerpoint/2010/main" val="28900745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8CFC184E-E877-8D47-FF8A-A559BF0A7A41}"/>
              </a:ext>
            </a:extLst>
          </p:cNvPr>
          <p:cNvSpPr>
            <a:spLocks noGrp="1" noChangeArrowheads="1"/>
          </p:cNvSpPr>
          <p:nvPr>
            <p:ph type="sldNum" idx="10"/>
          </p:nvPr>
        </p:nvSpPr>
        <p:spPr>
          <a:ln/>
        </p:spPr>
        <p:txBody>
          <a:bodyPr/>
          <a:lstStyle>
            <a:lvl1pPr>
              <a:defRPr/>
            </a:lvl1pPr>
          </a:lstStyle>
          <a:p>
            <a:pPr>
              <a:defRPr/>
            </a:pPr>
            <a:fld id="{40DE805D-0B25-4AD5-9EAA-D32909050B5F}" type="slidenum">
              <a:rPr lang="en-NZ" altLang="en-US"/>
              <a:pPr>
                <a:defRPr/>
              </a:pPr>
              <a:t>‹#›</a:t>
            </a:fld>
            <a:endParaRPr lang="en-NZ" altLang="en-US"/>
          </a:p>
        </p:txBody>
      </p:sp>
    </p:spTree>
    <p:extLst>
      <p:ext uri="{BB962C8B-B14F-4D97-AF65-F5344CB8AC3E}">
        <p14:creationId xmlns:p14="http://schemas.microsoft.com/office/powerpoint/2010/main" val="328976770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1025C832-0356-2C18-F77C-C873AFB1B4FE}"/>
              </a:ext>
            </a:extLst>
          </p:cNvPr>
          <p:cNvSpPr>
            <a:spLocks noGrp="1" noChangeArrowheads="1"/>
          </p:cNvSpPr>
          <p:nvPr>
            <p:ph type="sldNum" idx="10"/>
          </p:nvPr>
        </p:nvSpPr>
        <p:spPr>
          <a:ln/>
        </p:spPr>
        <p:txBody>
          <a:bodyPr/>
          <a:lstStyle>
            <a:lvl1pPr>
              <a:defRPr/>
            </a:lvl1pPr>
          </a:lstStyle>
          <a:p>
            <a:pPr>
              <a:defRPr/>
            </a:pPr>
            <a:fld id="{C8B4CB5E-9E10-461D-88E2-85A3FB79CEF9}" type="slidenum">
              <a:rPr lang="en-NZ" altLang="en-US"/>
              <a:pPr>
                <a:defRPr/>
              </a:pPr>
              <a:t>‹#›</a:t>
            </a:fld>
            <a:endParaRPr lang="en-NZ" altLang="en-US"/>
          </a:p>
        </p:txBody>
      </p:sp>
    </p:spTree>
    <p:extLst>
      <p:ext uri="{BB962C8B-B14F-4D97-AF65-F5344CB8AC3E}">
        <p14:creationId xmlns:p14="http://schemas.microsoft.com/office/powerpoint/2010/main" val="344312950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94DB41E-A282-99CC-827A-97EF0582A990}"/>
              </a:ext>
            </a:extLst>
          </p:cNvPr>
          <p:cNvSpPr>
            <a:spLocks noGrp="1" noChangeArrowheads="1"/>
          </p:cNvSpPr>
          <p:nvPr>
            <p:ph type="sldNum" idx="10"/>
          </p:nvPr>
        </p:nvSpPr>
        <p:spPr>
          <a:ln/>
        </p:spPr>
        <p:txBody>
          <a:bodyPr/>
          <a:lstStyle>
            <a:lvl1pPr>
              <a:defRPr/>
            </a:lvl1pPr>
          </a:lstStyle>
          <a:p>
            <a:pPr>
              <a:defRPr/>
            </a:pPr>
            <a:fld id="{61435AF6-47B6-4016-A6B9-9A6C2CD48E25}" type="slidenum">
              <a:rPr lang="en-NZ" altLang="en-US"/>
              <a:pPr>
                <a:defRPr/>
              </a:pPr>
              <a:t>‹#›</a:t>
            </a:fld>
            <a:endParaRPr lang="en-NZ" altLang="en-US"/>
          </a:p>
        </p:txBody>
      </p:sp>
    </p:spTree>
    <p:extLst>
      <p:ext uri="{BB962C8B-B14F-4D97-AF65-F5344CB8AC3E}">
        <p14:creationId xmlns:p14="http://schemas.microsoft.com/office/powerpoint/2010/main" val="233804911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652B0B24-33E2-C99A-5C8D-24C6CCC777EE}"/>
              </a:ext>
            </a:extLst>
          </p:cNvPr>
          <p:cNvSpPr>
            <a:spLocks noGrp="1" noChangeArrowheads="1"/>
          </p:cNvSpPr>
          <p:nvPr>
            <p:ph type="sldNum" idx="10"/>
          </p:nvPr>
        </p:nvSpPr>
        <p:spPr>
          <a:ln/>
        </p:spPr>
        <p:txBody>
          <a:bodyPr/>
          <a:lstStyle>
            <a:lvl1pPr>
              <a:defRPr/>
            </a:lvl1pPr>
          </a:lstStyle>
          <a:p>
            <a:pPr>
              <a:defRPr/>
            </a:pPr>
            <a:fld id="{3DD2E182-39D1-4F3B-B65A-250B8F27B8C7}" type="slidenum">
              <a:rPr lang="en-NZ" altLang="en-US"/>
              <a:pPr>
                <a:defRPr/>
              </a:pPr>
              <a:t>‹#›</a:t>
            </a:fld>
            <a:endParaRPr lang="en-NZ" altLang="en-US"/>
          </a:p>
        </p:txBody>
      </p:sp>
    </p:spTree>
    <p:extLst>
      <p:ext uri="{BB962C8B-B14F-4D97-AF65-F5344CB8AC3E}">
        <p14:creationId xmlns:p14="http://schemas.microsoft.com/office/powerpoint/2010/main" val="82435159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6A3CAF8E-5899-6D18-E1F1-7A6C14313FD6}"/>
              </a:ext>
            </a:extLst>
          </p:cNvPr>
          <p:cNvSpPr>
            <a:spLocks noGrp="1" noChangeArrowheads="1"/>
          </p:cNvSpPr>
          <p:nvPr>
            <p:ph type="sldNum" idx="10"/>
          </p:nvPr>
        </p:nvSpPr>
        <p:spPr>
          <a:ln/>
        </p:spPr>
        <p:txBody>
          <a:bodyPr/>
          <a:lstStyle>
            <a:lvl1pPr>
              <a:defRPr/>
            </a:lvl1pPr>
          </a:lstStyle>
          <a:p>
            <a:pPr>
              <a:defRPr/>
            </a:pPr>
            <a:fld id="{FCCD8FD1-F1DB-4A02-AA46-2206A397D21C}" type="slidenum">
              <a:rPr lang="en-NZ" altLang="en-US"/>
              <a:pPr>
                <a:defRPr/>
              </a:pPr>
              <a:t>‹#›</a:t>
            </a:fld>
            <a:endParaRPr lang="en-NZ" altLang="en-US"/>
          </a:p>
        </p:txBody>
      </p:sp>
    </p:spTree>
    <p:extLst>
      <p:ext uri="{BB962C8B-B14F-4D97-AF65-F5344CB8AC3E}">
        <p14:creationId xmlns:p14="http://schemas.microsoft.com/office/powerpoint/2010/main" val="321069967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F5E25CB1-5850-18DF-967F-8202334D7464}"/>
              </a:ext>
            </a:extLst>
          </p:cNvPr>
          <p:cNvSpPr>
            <a:spLocks noGrp="1" noChangeArrowheads="1"/>
          </p:cNvSpPr>
          <p:nvPr>
            <p:ph type="sldNum" idx="10"/>
          </p:nvPr>
        </p:nvSpPr>
        <p:spPr>
          <a:ln/>
        </p:spPr>
        <p:txBody>
          <a:bodyPr/>
          <a:lstStyle>
            <a:lvl1pPr>
              <a:defRPr/>
            </a:lvl1pPr>
          </a:lstStyle>
          <a:p>
            <a:pPr>
              <a:defRPr/>
            </a:pPr>
            <a:fld id="{2B92C372-8713-468A-B62C-D39FDF88222A}" type="slidenum">
              <a:rPr lang="en-NZ" altLang="en-US"/>
              <a:pPr>
                <a:defRPr/>
              </a:pPr>
              <a:t>‹#›</a:t>
            </a:fld>
            <a:endParaRPr lang="en-NZ" altLang="en-US"/>
          </a:p>
        </p:txBody>
      </p:sp>
    </p:spTree>
    <p:extLst>
      <p:ext uri="{BB962C8B-B14F-4D97-AF65-F5344CB8AC3E}">
        <p14:creationId xmlns:p14="http://schemas.microsoft.com/office/powerpoint/2010/main" val="38315400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1B27CDDE-A97F-2E58-465A-6FB39881D2A0}"/>
              </a:ext>
            </a:extLst>
          </p:cNvPr>
          <p:cNvSpPr>
            <a:spLocks noGrp="1" noChangeArrowheads="1"/>
          </p:cNvSpPr>
          <p:nvPr>
            <p:ph type="sldNum" idx="10"/>
          </p:nvPr>
        </p:nvSpPr>
        <p:spPr>
          <a:ln/>
        </p:spPr>
        <p:txBody>
          <a:bodyPr/>
          <a:lstStyle>
            <a:lvl1pPr>
              <a:defRPr/>
            </a:lvl1pPr>
          </a:lstStyle>
          <a:p>
            <a:pPr>
              <a:defRPr/>
            </a:pPr>
            <a:fld id="{7986F0CE-29D4-42AD-BF62-4A46AF569DCD}" type="slidenum">
              <a:rPr lang="en-NZ" altLang="en-US"/>
              <a:pPr>
                <a:defRPr/>
              </a:pPr>
              <a:t>‹#›</a:t>
            </a:fld>
            <a:endParaRPr lang="en-NZ" altLang="en-US"/>
          </a:p>
        </p:txBody>
      </p:sp>
    </p:spTree>
    <p:extLst>
      <p:ext uri="{BB962C8B-B14F-4D97-AF65-F5344CB8AC3E}">
        <p14:creationId xmlns:p14="http://schemas.microsoft.com/office/powerpoint/2010/main" val="3742111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378773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578710F6-799C-BCAE-CA30-B13041DF940F}"/>
              </a:ext>
            </a:extLst>
          </p:cNvPr>
          <p:cNvSpPr>
            <a:spLocks noGrp="1" noChangeArrowheads="1"/>
          </p:cNvSpPr>
          <p:nvPr>
            <p:ph type="sldNum" idx="10"/>
          </p:nvPr>
        </p:nvSpPr>
        <p:spPr>
          <a:ln/>
        </p:spPr>
        <p:txBody>
          <a:bodyPr/>
          <a:lstStyle>
            <a:lvl1pPr>
              <a:defRPr/>
            </a:lvl1pPr>
          </a:lstStyle>
          <a:p>
            <a:pPr>
              <a:defRPr/>
            </a:pPr>
            <a:fld id="{7285E79D-F974-4F5E-9F6D-5FCDBA456DEB}" type="slidenum">
              <a:rPr lang="en-NZ" altLang="en-US"/>
              <a:pPr>
                <a:defRPr/>
              </a:pPr>
              <a:t>‹#›</a:t>
            </a:fld>
            <a:endParaRPr lang="en-NZ" altLang="en-US"/>
          </a:p>
        </p:txBody>
      </p:sp>
    </p:spTree>
    <p:extLst>
      <p:ext uri="{BB962C8B-B14F-4D97-AF65-F5344CB8AC3E}">
        <p14:creationId xmlns:p14="http://schemas.microsoft.com/office/powerpoint/2010/main" val="27517709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479DDE4C-09D9-F4B7-7E38-DEA37068BA0E}"/>
              </a:ext>
            </a:extLst>
          </p:cNvPr>
          <p:cNvSpPr>
            <a:spLocks noGrp="1" noChangeArrowheads="1"/>
          </p:cNvSpPr>
          <p:nvPr>
            <p:ph type="sldNum" idx="10"/>
          </p:nvPr>
        </p:nvSpPr>
        <p:spPr>
          <a:ln/>
        </p:spPr>
        <p:txBody>
          <a:bodyPr/>
          <a:lstStyle>
            <a:lvl1pPr>
              <a:defRPr/>
            </a:lvl1pPr>
          </a:lstStyle>
          <a:p>
            <a:pPr>
              <a:defRPr/>
            </a:pPr>
            <a:fld id="{D2CA4F1A-65CB-437E-B83A-3AC1286E9236}" type="slidenum">
              <a:rPr lang="en-NZ" altLang="en-US"/>
              <a:pPr>
                <a:defRPr/>
              </a:pPr>
              <a:t>‹#›</a:t>
            </a:fld>
            <a:endParaRPr lang="en-NZ" altLang="en-US"/>
          </a:p>
        </p:txBody>
      </p:sp>
    </p:spTree>
    <p:extLst>
      <p:ext uri="{BB962C8B-B14F-4D97-AF65-F5344CB8AC3E}">
        <p14:creationId xmlns:p14="http://schemas.microsoft.com/office/powerpoint/2010/main" val="128201120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9408FC0A-064C-F938-D84A-505146BD674C}"/>
              </a:ext>
            </a:extLst>
          </p:cNvPr>
          <p:cNvSpPr>
            <a:spLocks noGrp="1" noChangeArrowheads="1"/>
          </p:cNvSpPr>
          <p:nvPr>
            <p:ph type="sldNum" idx="10"/>
          </p:nvPr>
        </p:nvSpPr>
        <p:spPr>
          <a:ln/>
        </p:spPr>
        <p:txBody>
          <a:bodyPr/>
          <a:lstStyle>
            <a:lvl1pPr>
              <a:defRPr/>
            </a:lvl1pPr>
          </a:lstStyle>
          <a:p>
            <a:pPr>
              <a:defRPr/>
            </a:pPr>
            <a:fld id="{A54DC6C5-7816-40E2-96C6-C393D9CA09C2}" type="slidenum">
              <a:rPr lang="en-NZ" altLang="en-US"/>
              <a:pPr>
                <a:defRPr/>
              </a:pPr>
              <a:t>‹#›</a:t>
            </a:fld>
            <a:endParaRPr lang="en-NZ" altLang="en-US"/>
          </a:p>
        </p:txBody>
      </p:sp>
    </p:spTree>
    <p:extLst>
      <p:ext uri="{BB962C8B-B14F-4D97-AF65-F5344CB8AC3E}">
        <p14:creationId xmlns:p14="http://schemas.microsoft.com/office/powerpoint/2010/main" val="207586287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B0704FC6-F881-7B16-6268-00440A65FE74}"/>
              </a:ext>
            </a:extLst>
          </p:cNvPr>
          <p:cNvSpPr>
            <a:spLocks noGrp="1" noChangeArrowheads="1"/>
          </p:cNvSpPr>
          <p:nvPr>
            <p:ph type="sldNum" idx="10"/>
          </p:nvPr>
        </p:nvSpPr>
        <p:spPr>
          <a:ln/>
        </p:spPr>
        <p:txBody>
          <a:bodyPr/>
          <a:lstStyle>
            <a:lvl1pPr>
              <a:defRPr/>
            </a:lvl1pPr>
          </a:lstStyle>
          <a:p>
            <a:pPr>
              <a:defRPr/>
            </a:pPr>
            <a:fld id="{938A8C63-857F-44CB-A427-64C3678E6533}" type="slidenum">
              <a:rPr lang="en-NZ" altLang="en-US"/>
              <a:pPr>
                <a:defRPr/>
              </a:pPr>
              <a:t>‹#›</a:t>
            </a:fld>
            <a:endParaRPr lang="en-NZ" altLang="en-US"/>
          </a:p>
        </p:txBody>
      </p:sp>
    </p:spTree>
    <p:extLst>
      <p:ext uri="{BB962C8B-B14F-4D97-AF65-F5344CB8AC3E}">
        <p14:creationId xmlns:p14="http://schemas.microsoft.com/office/powerpoint/2010/main" val="331579362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5BEC083D-820E-4C8E-1A8A-4103ECC281F7}"/>
              </a:ext>
            </a:extLst>
          </p:cNvPr>
          <p:cNvSpPr>
            <a:spLocks noGrp="1" noChangeArrowheads="1"/>
          </p:cNvSpPr>
          <p:nvPr>
            <p:ph type="sldNum" idx="10"/>
          </p:nvPr>
        </p:nvSpPr>
        <p:spPr>
          <a:ln/>
        </p:spPr>
        <p:txBody>
          <a:bodyPr/>
          <a:lstStyle>
            <a:lvl1pPr>
              <a:defRPr/>
            </a:lvl1pPr>
          </a:lstStyle>
          <a:p>
            <a:pPr>
              <a:defRPr/>
            </a:pPr>
            <a:fld id="{1B6E1390-1DA4-4012-99B2-06848E830A2B}" type="slidenum">
              <a:rPr lang="en-NZ" altLang="en-US"/>
              <a:pPr>
                <a:defRPr/>
              </a:pPr>
              <a:t>‹#›</a:t>
            </a:fld>
            <a:endParaRPr lang="en-NZ" altLang="en-US"/>
          </a:p>
        </p:txBody>
      </p:sp>
    </p:spTree>
    <p:extLst>
      <p:ext uri="{BB962C8B-B14F-4D97-AF65-F5344CB8AC3E}">
        <p14:creationId xmlns:p14="http://schemas.microsoft.com/office/powerpoint/2010/main" val="394269791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A6EA3E84-0757-F40D-C721-126CCAD32B7F}"/>
              </a:ext>
            </a:extLst>
          </p:cNvPr>
          <p:cNvSpPr>
            <a:spLocks noGrp="1" noChangeArrowheads="1"/>
          </p:cNvSpPr>
          <p:nvPr>
            <p:ph type="sldNum" idx="10"/>
          </p:nvPr>
        </p:nvSpPr>
        <p:spPr>
          <a:ln/>
        </p:spPr>
        <p:txBody>
          <a:bodyPr/>
          <a:lstStyle>
            <a:lvl1pPr>
              <a:defRPr/>
            </a:lvl1pPr>
          </a:lstStyle>
          <a:p>
            <a:pPr>
              <a:defRPr/>
            </a:pPr>
            <a:fld id="{FC103E67-17ED-40D9-B577-72C195E1413F}" type="slidenum">
              <a:rPr lang="en-NZ" altLang="en-US"/>
              <a:pPr>
                <a:defRPr/>
              </a:pPr>
              <a:t>‹#›</a:t>
            </a:fld>
            <a:endParaRPr lang="en-NZ" altLang="en-US"/>
          </a:p>
        </p:txBody>
      </p:sp>
    </p:spTree>
    <p:extLst>
      <p:ext uri="{BB962C8B-B14F-4D97-AF65-F5344CB8AC3E}">
        <p14:creationId xmlns:p14="http://schemas.microsoft.com/office/powerpoint/2010/main" val="13184373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ACAB0D7-6FF4-A3A5-0C1E-24284FCCE89A}"/>
              </a:ext>
            </a:extLst>
          </p:cNvPr>
          <p:cNvSpPr>
            <a:spLocks noGrp="1" noChangeArrowheads="1"/>
          </p:cNvSpPr>
          <p:nvPr>
            <p:ph type="sldNum" idx="10"/>
          </p:nvPr>
        </p:nvSpPr>
        <p:spPr>
          <a:ln/>
        </p:spPr>
        <p:txBody>
          <a:bodyPr/>
          <a:lstStyle>
            <a:lvl1pPr>
              <a:defRPr/>
            </a:lvl1pPr>
          </a:lstStyle>
          <a:p>
            <a:pPr>
              <a:defRPr/>
            </a:pPr>
            <a:fld id="{28BC776B-EE24-4679-8821-B6C7B6241948}" type="slidenum">
              <a:rPr lang="en-NZ" altLang="en-US"/>
              <a:pPr>
                <a:defRPr/>
              </a:pPr>
              <a:t>‹#›</a:t>
            </a:fld>
            <a:endParaRPr lang="en-NZ" altLang="en-US"/>
          </a:p>
        </p:txBody>
      </p:sp>
    </p:spTree>
    <p:extLst>
      <p:ext uri="{BB962C8B-B14F-4D97-AF65-F5344CB8AC3E}">
        <p14:creationId xmlns:p14="http://schemas.microsoft.com/office/powerpoint/2010/main" val="330222705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4C6ECDAE-0B5C-66BF-3575-091AEB9A31CE}"/>
              </a:ext>
            </a:extLst>
          </p:cNvPr>
          <p:cNvSpPr>
            <a:spLocks noGrp="1" noChangeArrowheads="1"/>
          </p:cNvSpPr>
          <p:nvPr>
            <p:ph type="sldNum" idx="10"/>
          </p:nvPr>
        </p:nvSpPr>
        <p:spPr>
          <a:ln/>
        </p:spPr>
        <p:txBody>
          <a:bodyPr/>
          <a:lstStyle>
            <a:lvl1pPr>
              <a:defRPr/>
            </a:lvl1pPr>
          </a:lstStyle>
          <a:p>
            <a:pPr>
              <a:defRPr/>
            </a:pPr>
            <a:fld id="{1B8431D6-AAE4-4AF5-A484-146A18556085}" type="slidenum">
              <a:rPr lang="en-NZ" altLang="en-US"/>
              <a:pPr>
                <a:defRPr/>
              </a:pPr>
              <a:t>‹#›</a:t>
            </a:fld>
            <a:endParaRPr lang="en-NZ" altLang="en-US"/>
          </a:p>
        </p:txBody>
      </p:sp>
    </p:spTree>
    <p:extLst>
      <p:ext uri="{BB962C8B-B14F-4D97-AF65-F5344CB8AC3E}">
        <p14:creationId xmlns:p14="http://schemas.microsoft.com/office/powerpoint/2010/main" val="21248790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6E472659-BC66-BF64-316F-0EFDBC3ADFF6}"/>
              </a:ext>
            </a:extLst>
          </p:cNvPr>
          <p:cNvSpPr>
            <a:spLocks noGrp="1" noChangeArrowheads="1"/>
          </p:cNvSpPr>
          <p:nvPr>
            <p:ph type="sldNum" idx="10"/>
          </p:nvPr>
        </p:nvSpPr>
        <p:spPr>
          <a:ln/>
        </p:spPr>
        <p:txBody>
          <a:bodyPr/>
          <a:lstStyle>
            <a:lvl1pPr>
              <a:defRPr/>
            </a:lvl1pPr>
          </a:lstStyle>
          <a:p>
            <a:pPr>
              <a:defRPr/>
            </a:pPr>
            <a:fld id="{5A9A07AC-495C-4E5D-8038-2A312BAB4D52}" type="slidenum">
              <a:rPr lang="en-NZ" altLang="en-US"/>
              <a:pPr>
                <a:defRPr/>
              </a:pPr>
              <a:t>‹#›</a:t>
            </a:fld>
            <a:endParaRPr lang="en-NZ" altLang="en-US"/>
          </a:p>
        </p:txBody>
      </p:sp>
    </p:spTree>
    <p:extLst>
      <p:ext uri="{BB962C8B-B14F-4D97-AF65-F5344CB8AC3E}">
        <p14:creationId xmlns:p14="http://schemas.microsoft.com/office/powerpoint/2010/main" val="329947831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4BE09299-718A-1CCA-0173-9A471D4535AF}"/>
              </a:ext>
            </a:extLst>
          </p:cNvPr>
          <p:cNvSpPr>
            <a:spLocks noGrp="1" noChangeArrowheads="1"/>
          </p:cNvSpPr>
          <p:nvPr>
            <p:ph type="sldNum" idx="10"/>
          </p:nvPr>
        </p:nvSpPr>
        <p:spPr>
          <a:ln/>
        </p:spPr>
        <p:txBody>
          <a:bodyPr/>
          <a:lstStyle>
            <a:lvl1pPr>
              <a:defRPr/>
            </a:lvl1pPr>
          </a:lstStyle>
          <a:p>
            <a:pPr>
              <a:defRPr/>
            </a:pPr>
            <a:fld id="{CEF8AA17-0EBC-4A26-BDC2-FCC04C138E57}" type="slidenum">
              <a:rPr lang="en-NZ" altLang="en-US"/>
              <a:pPr>
                <a:defRPr/>
              </a:pPr>
              <a:t>‹#›</a:t>
            </a:fld>
            <a:endParaRPr lang="en-NZ" altLang="en-US"/>
          </a:p>
        </p:txBody>
      </p:sp>
    </p:spTree>
    <p:extLst>
      <p:ext uri="{BB962C8B-B14F-4D97-AF65-F5344CB8AC3E}">
        <p14:creationId xmlns:p14="http://schemas.microsoft.com/office/powerpoint/2010/main" val="2170880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1477468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CDEC0762-2D79-79B4-D109-98EF818DD984}"/>
              </a:ext>
            </a:extLst>
          </p:cNvPr>
          <p:cNvSpPr>
            <a:spLocks noGrp="1" noChangeArrowheads="1"/>
          </p:cNvSpPr>
          <p:nvPr>
            <p:ph type="sldNum" idx="10"/>
          </p:nvPr>
        </p:nvSpPr>
        <p:spPr>
          <a:ln/>
        </p:spPr>
        <p:txBody>
          <a:bodyPr/>
          <a:lstStyle>
            <a:lvl1pPr>
              <a:defRPr/>
            </a:lvl1pPr>
          </a:lstStyle>
          <a:p>
            <a:pPr>
              <a:defRPr/>
            </a:pPr>
            <a:fld id="{2F2074DC-DBA7-41FD-9FFC-3CD2EB31130D}" type="slidenum">
              <a:rPr lang="en-NZ" altLang="en-US"/>
              <a:pPr>
                <a:defRPr/>
              </a:pPr>
              <a:t>‹#›</a:t>
            </a:fld>
            <a:endParaRPr lang="en-NZ" altLang="en-US"/>
          </a:p>
        </p:txBody>
      </p:sp>
    </p:spTree>
    <p:extLst>
      <p:ext uri="{BB962C8B-B14F-4D97-AF65-F5344CB8AC3E}">
        <p14:creationId xmlns:p14="http://schemas.microsoft.com/office/powerpoint/2010/main" val="114225090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7D198579-2A27-BBA6-6035-411D81C9270D}"/>
              </a:ext>
            </a:extLst>
          </p:cNvPr>
          <p:cNvSpPr>
            <a:spLocks noGrp="1" noChangeArrowheads="1"/>
          </p:cNvSpPr>
          <p:nvPr>
            <p:ph type="sldNum" idx="10"/>
          </p:nvPr>
        </p:nvSpPr>
        <p:spPr>
          <a:ln/>
        </p:spPr>
        <p:txBody>
          <a:bodyPr/>
          <a:lstStyle>
            <a:lvl1pPr>
              <a:defRPr/>
            </a:lvl1pPr>
          </a:lstStyle>
          <a:p>
            <a:pPr>
              <a:defRPr/>
            </a:pPr>
            <a:fld id="{E74AAAB3-97E2-4CB3-B5DF-D303BFED5F3A}" type="slidenum">
              <a:rPr lang="en-NZ" altLang="en-US"/>
              <a:pPr>
                <a:defRPr/>
              </a:pPr>
              <a:t>‹#›</a:t>
            </a:fld>
            <a:endParaRPr lang="en-NZ" altLang="en-US"/>
          </a:p>
        </p:txBody>
      </p:sp>
    </p:spTree>
    <p:extLst>
      <p:ext uri="{BB962C8B-B14F-4D97-AF65-F5344CB8AC3E}">
        <p14:creationId xmlns:p14="http://schemas.microsoft.com/office/powerpoint/2010/main" val="250329180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8A5BC91F-9912-C05D-FA1A-791C19F7F23F}"/>
              </a:ext>
            </a:extLst>
          </p:cNvPr>
          <p:cNvSpPr>
            <a:spLocks noGrp="1" noChangeArrowheads="1"/>
          </p:cNvSpPr>
          <p:nvPr>
            <p:ph type="sldNum" idx="10"/>
          </p:nvPr>
        </p:nvSpPr>
        <p:spPr>
          <a:ln/>
        </p:spPr>
        <p:txBody>
          <a:bodyPr/>
          <a:lstStyle>
            <a:lvl1pPr>
              <a:defRPr/>
            </a:lvl1pPr>
          </a:lstStyle>
          <a:p>
            <a:pPr>
              <a:defRPr/>
            </a:pPr>
            <a:fld id="{3E6DDED4-C25F-48FF-B050-0FDAEE4D593E}" type="slidenum">
              <a:rPr lang="en-NZ" altLang="en-US"/>
              <a:pPr>
                <a:defRPr/>
              </a:pPr>
              <a:t>‹#›</a:t>
            </a:fld>
            <a:endParaRPr lang="en-NZ" altLang="en-US"/>
          </a:p>
        </p:txBody>
      </p:sp>
    </p:spTree>
    <p:extLst>
      <p:ext uri="{BB962C8B-B14F-4D97-AF65-F5344CB8AC3E}">
        <p14:creationId xmlns:p14="http://schemas.microsoft.com/office/powerpoint/2010/main" val="414421842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E3C237D8-8F96-7649-6321-7DC733112CAE}"/>
              </a:ext>
            </a:extLst>
          </p:cNvPr>
          <p:cNvSpPr>
            <a:spLocks noGrp="1" noChangeArrowheads="1"/>
          </p:cNvSpPr>
          <p:nvPr>
            <p:ph type="sldNum" idx="10"/>
          </p:nvPr>
        </p:nvSpPr>
        <p:spPr>
          <a:ln/>
        </p:spPr>
        <p:txBody>
          <a:bodyPr/>
          <a:lstStyle>
            <a:lvl1pPr>
              <a:defRPr/>
            </a:lvl1pPr>
          </a:lstStyle>
          <a:p>
            <a:pPr>
              <a:defRPr/>
            </a:pPr>
            <a:fld id="{CFAB23E8-C4B6-4F31-98BA-A52088DDD591}" type="slidenum">
              <a:rPr lang="en-NZ" altLang="en-US"/>
              <a:pPr>
                <a:defRPr/>
              </a:pPr>
              <a:t>‹#›</a:t>
            </a:fld>
            <a:endParaRPr lang="en-NZ" altLang="en-US"/>
          </a:p>
        </p:txBody>
      </p:sp>
    </p:spTree>
    <p:extLst>
      <p:ext uri="{BB962C8B-B14F-4D97-AF65-F5344CB8AC3E}">
        <p14:creationId xmlns:p14="http://schemas.microsoft.com/office/powerpoint/2010/main" val="68306147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271BB5FC-7950-FCAF-4492-74551405D571}"/>
              </a:ext>
            </a:extLst>
          </p:cNvPr>
          <p:cNvSpPr>
            <a:spLocks noGrp="1" noChangeArrowheads="1"/>
          </p:cNvSpPr>
          <p:nvPr>
            <p:ph type="sldNum" idx="10"/>
          </p:nvPr>
        </p:nvSpPr>
        <p:spPr>
          <a:ln/>
        </p:spPr>
        <p:txBody>
          <a:bodyPr/>
          <a:lstStyle>
            <a:lvl1pPr>
              <a:defRPr/>
            </a:lvl1pPr>
          </a:lstStyle>
          <a:p>
            <a:pPr>
              <a:defRPr/>
            </a:pPr>
            <a:fld id="{7E849177-B54B-4B58-BEC7-F42C76F3442E}" type="slidenum">
              <a:rPr lang="en-NZ" altLang="en-US"/>
              <a:pPr>
                <a:defRPr/>
              </a:pPr>
              <a:t>‹#›</a:t>
            </a:fld>
            <a:endParaRPr lang="en-NZ" altLang="en-US"/>
          </a:p>
        </p:txBody>
      </p:sp>
    </p:spTree>
    <p:extLst>
      <p:ext uri="{BB962C8B-B14F-4D97-AF65-F5344CB8AC3E}">
        <p14:creationId xmlns:p14="http://schemas.microsoft.com/office/powerpoint/2010/main" val="129117234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9328DDE4-49B4-9F14-589D-A1AC217637F5}"/>
              </a:ext>
            </a:extLst>
          </p:cNvPr>
          <p:cNvSpPr>
            <a:spLocks noGrp="1" noChangeArrowheads="1"/>
          </p:cNvSpPr>
          <p:nvPr>
            <p:ph type="sldNum" idx="10"/>
          </p:nvPr>
        </p:nvSpPr>
        <p:spPr>
          <a:ln/>
        </p:spPr>
        <p:txBody>
          <a:bodyPr/>
          <a:lstStyle>
            <a:lvl1pPr>
              <a:defRPr/>
            </a:lvl1pPr>
          </a:lstStyle>
          <a:p>
            <a:pPr>
              <a:defRPr/>
            </a:pPr>
            <a:fld id="{91CB474E-B4B2-4ECC-AC46-1D6A359A8360}" type="slidenum">
              <a:rPr lang="en-NZ" altLang="en-US"/>
              <a:pPr>
                <a:defRPr/>
              </a:pPr>
              <a:t>‹#›</a:t>
            </a:fld>
            <a:endParaRPr lang="en-NZ" altLang="en-US"/>
          </a:p>
        </p:txBody>
      </p:sp>
    </p:spTree>
    <p:extLst>
      <p:ext uri="{BB962C8B-B14F-4D97-AF65-F5344CB8AC3E}">
        <p14:creationId xmlns:p14="http://schemas.microsoft.com/office/powerpoint/2010/main" val="115252220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5D29096A-2B42-0BC1-96FC-2E482F1A8515}"/>
              </a:ext>
            </a:extLst>
          </p:cNvPr>
          <p:cNvSpPr>
            <a:spLocks noGrp="1" noChangeArrowheads="1"/>
          </p:cNvSpPr>
          <p:nvPr>
            <p:ph type="sldNum" idx="10"/>
          </p:nvPr>
        </p:nvSpPr>
        <p:spPr>
          <a:ln/>
        </p:spPr>
        <p:txBody>
          <a:bodyPr/>
          <a:lstStyle>
            <a:lvl1pPr>
              <a:defRPr/>
            </a:lvl1pPr>
          </a:lstStyle>
          <a:p>
            <a:pPr>
              <a:defRPr/>
            </a:pPr>
            <a:fld id="{BC1131BA-9890-4B87-9D5E-7359A4310E55}" type="slidenum">
              <a:rPr lang="en-NZ" altLang="en-US"/>
              <a:pPr>
                <a:defRPr/>
              </a:pPr>
              <a:t>‹#›</a:t>
            </a:fld>
            <a:endParaRPr lang="en-NZ" altLang="en-US"/>
          </a:p>
        </p:txBody>
      </p:sp>
    </p:spTree>
    <p:extLst>
      <p:ext uri="{BB962C8B-B14F-4D97-AF65-F5344CB8AC3E}">
        <p14:creationId xmlns:p14="http://schemas.microsoft.com/office/powerpoint/2010/main" val="357412286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B672A57-5DC5-8D58-3A00-8E657634D146}"/>
              </a:ext>
            </a:extLst>
          </p:cNvPr>
          <p:cNvSpPr>
            <a:spLocks noGrp="1" noChangeArrowheads="1"/>
          </p:cNvSpPr>
          <p:nvPr>
            <p:ph type="sldNum" idx="10"/>
          </p:nvPr>
        </p:nvSpPr>
        <p:spPr>
          <a:ln/>
        </p:spPr>
        <p:txBody>
          <a:bodyPr/>
          <a:lstStyle>
            <a:lvl1pPr>
              <a:defRPr/>
            </a:lvl1pPr>
          </a:lstStyle>
          <a:p>
            <a:pPr>
              <a:defRPr/>
            </a:pPr>
            <a:fld id="{A9B882BD-AB65-4CF0-AE32-4D9D5B96CC72}" type="slidenum">
              <a:rPr lang="en-NZ" altLang="en-US"/>
              <a:pPr>
                <a:defRPr/>
              </a:pPr>
              <a:t>‹#›</a:t>
            </a:fld>
            <a:endParaRPr lang="en-NZ" altLang="en-US"/>
          </a:p>
        </p:txBody>
      </p:sp>
    </p:spTree>
    <p:extLst>
      <p:ext uri="{BB962C8B-B14F-4D97-AF65-F5344CB8AC3E}">
        <p14:creationId xmlns:p14="http://schemas.microsoft.com/office/powerpoint/2010/main" val="290066248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5841DB67-B249-B51C-64ED-8AFC9C8C7B4F}"/>
              </a:ext>
            </a:extLst>
          </p:cNvPr>
          <p:cNvSpPr>
            <a:spLocks noGrp="1" noChangeArrowheads="1"/>
          </p:cNvSpPr>
          <p:nvPr>
            <p:ph type="sldNum" idx="10"/>
          </p:nvPr>
        </p:nvSpPr>
        <p:spPr>
          <a:ln/>
        </p:spPr>
        <p:txBody>
          <a:bodyPr/>
          <a:lstStyle>
            <a:lvl1pPr>
              <a:defRPr/>
            </a:lvl1pPr>
          </a:lstStyle>
          <a:p>
            <a:pPr>
              <a:defRPr/>
            </a:pPr>
            <a:fld id="{23C79ED5-5705-4088-8811-7D305AFA43B5}" type="slidenum">
              <a:rPr lang="en-NZ" altLang="en-US"/>
              <a:pPr>
                <a:defRPr/>
              </a:pPr>
              <a:t>‹#›</a:t>
            </a:fld>
            <a:endParaRPr lang="en-NZ" altLang="en-US"/>
          </a:p>
        </p:txBody>
      </p:sp>
    </p:spTree>
    <p:extLst>
      <p:ext uri="{BB962C8B-B14F-4D97-AF65-F5344CB8AC3E}">
        <p14:creationId xmlns:p14="http://schemas.microsoft.com/office/powerpoint/2010/main" val="166570930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D63BDCD3-80CA-9669-963D-0F8ECAF93AF7}"/>
              </a:ext>
            </a:extLst>
          </p:cNvPr>
          <p:cNvSpPr>
            <a:spLocks noGrp="1" noChangeArrowheads="1"/>
          </p:cNvSpPr>
          <p:nvPr>
            <p:ph type="sldNum" idx="10"/>
          </p:nvPr>
        </p:nvSpPr>
        <p:spPr>
          <a:ln/>
        </p:spPr>
        <p:txBody>
          <a:bodyPr/>
          <a:lstStyle>
            <a:lvl1pPr>
              <a:defRPr/>
            </a:lvl1pPr>
          </a:lstStyle>
          <a:p>
            <a:pPr>
              <a:defRPr/>
            </a:pPr>
            <a:fld id="{F6C3D209-B519-40E5-9454-9B15E83DF99E}" type="slidenum">
              <a:rPr lang="en-NZ" altLang="en-US"/>
              <a:pPr>
                <a:defRPr/>
              </a:pPr>
              <a:t>‹#›</a:t>
            </a:fld>
            <a:endParaRPr lang="en-NZ" altLang="en-US"/>
          </a:p>
        </p:txBody>
      </p:sp>
    </p:spTree>
    <p:extLst>
      <p:ext uri="{BB962C8B-B14F-4D97-AF65-F5344CB8AC3E}">
        <p14:creationId xmlns:p14="http://schemas.microsoft.com/office/powerpoint/2010/main" val="679497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85480992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ED67ECCF-F40E-44D2-6FC1-28F402A4A2DE}"/>
              </a:ext>
            </a:extLst>
          </p:cNvPr>
          <p:cNvSpPr>
            <a:spLocks noGrp="1" noChangeArrowheads="1"/>
          </p:cNvSpPr>
          <p:nvPr>
            <p:ph type="sldNum" idx="10"/>
          </p:nvPr>
        </p:nvSpPr>
        <p:spPr>
          <a:ln/>
        </p:spPr>
        <p:txBody>
          <a:bodyPr/>
          <a:lstStyle>
            <a:lvl1pPr>
              <a:defRPr/>
            </a:lvl1pPr>
          </a:lstStyle>
          <a:p>
            <a:pPr>
              <a:defRPr/>
            </a:pPr>
            <a:fld id="{E69137D3-33AE-4076-BB28-133194243234}" type="slidenum">
              <a:rPr lang="en-NZ" altLang="en-US"/>
              <a:pPr>
                <a:defRPr/>
              </a:pPr>
              <a:t>‹#›</a:t>
            </a:fld>
            <a:endParaRPr lang="en-NZ" altLang="en-US"/>
          </a:p>
        </p:txBody>
      </p:sp>
    </p:spTree>
    <p:extLst>
      <p:ext uri="{BB962C8B-B14F-4D97-AF65-F5344CB8AC3E}">
        <p14:creationId xmlns:p14="http://schemas.microsoft.com/office/powerpoint/2010/main" val="91146503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6F327924-A4B1-281E-FA7E-EEF854E8B22B}"/>
              </a:ext>
            </a:extLst>
          </p:cNvPr>
          <p:cNvSpPr>
            <a:spLocks noGrp="1" noChangeArrowheads="1"/>
          </p:cNvSpPr>
          <p:nvPr>
            <p:ph type="sldNum" idx="10"/>
          </p:nvPr>
        </p:nvSpPr>
        <p:spPr>
          <a:ln/>
        </p:spPr>
        <p:txBody>
          <a:bodyPr/>
          <a:lstStyle>
            <a:lvl1pPr>
              <a:defRPr/>
            </a:lvl1pPr>
          </a:lstStyle>
          <a:p>
            <a:pPr>
              <a:defRPr/>
            </a:pPr>
            <a:fld id="{899F7275-05FD-4AA7-A940-2236C53C6A1D}" type="slidenum">
              <a:rPr lang="en-NZ" altLang="en-US"/>
              <a:pPr>
                <a:defRPr/>
              </a:pPr>
              <a:t>‹#›</a:t>
            </a:fld>
            <a:endParaRPr lang="en-NZ" altLang="en-US"/>
          </a:p>
        </p:txBody>
      </p:sp>
    </p:spTree>
    <p:extLst>
      <p:ext uri="{BB962C8B-B14F-4D97-AF65-F5344CB8AC3E}">
        <p14:creationId xmlns:p14="http://schemas.microsoft.com/office/powerpoint/2010/main" val="171651117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9AD93B12-AECB-C13F-3732-E846930E04A4}"/>
              </a:ext>
            </a:extLst>
          </p:cNvPr>
          <p:cNvSpPr>
            <a:spLocks noGrp="1" noChangeArrowheads="1"/>
          </p:cNvSpPr>
          <p:nvPr>
            <p:ph type="sldNum" idx="10"/>
          </p:nvPr>
        </p:nvSpPr>
        <p:spPr>
          <a:ln/>
        </p:spPr>
        <p:txBody>
          <a:bodyPr/>
          <a:lstStyle>
            <a:lvl1pPr>
              <a:defRPr/>
            </a:lvl1pPr>
          </a:lstStyle>
          <a:p>
            <a:pPr>
              <a:defRPr/>
            </a:pPr>
            <a:fld id="{A5352FF1-B23A-4E96-A04D-235980F9746F}" type="slidenum">
              <a:rPr lang="en-NZ" altLang="en-US"/>
              <a:pPr>
                <a:defRPr/>
              </a:pPr>
              <a:t>‹#›</a:t>
            </a:fld>
            <a:endParaRPr lang="en-NZ" altLang="en-US"/>
          </a:p>
        </p:txBody>
      </p:sp>
    </p:spTree>
    <p:extLst>
      <p:ext uri="{BB962C8B-B14F-4D97-AF65-F5344CB8AC3E}">
        <p14:creationId xmlns:p14="http://schemas.microsoft.com/office/powerpoint/2010/main" val="271026204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83AA1553-918D-AF1D-FFB8-7EF6C914686E}"/>
              </a:ext>
            </a:extLst>
          </p:cNvPr>
          <p:cNvSpPr>
            <a:spLocks noGrp="1" noChangeArrowheads="1"/>
          </p:cNvSpPr>
          <p:nvPr>
            <p:ph type="sldNum" idx="10"/>
          </p:nvPr>
        </p:nvSpPr>
        <p:spPr>
          <a:ln/>
        </p:spPr>
        <p:txBody>
          <a:bodyPr/>
          <a:lstStyle>
            <a:lvl1pPr>
              <a:defRPr/>
            </a:lvl1pPr>
          </a:lstStyle>
          <a:p>
            <a:pPr>
              <a:defRPr/>
            </a:pPr>
            <a:fld id="{08AFD517-69A9-4E6C-B578-DC723BFC6BE6}" type="slidenum">
              <a:rPr lang="en-NZ" altLang="en-US"/>
              <a:pPr>
                <a:defRPr/>
              </a:pPr>
              <a:t>‹#›</a:t>
            </a:fld>
            <a:endParaRPr lang="en-NZ" altLang="en-US"/>
          </a:p>
        </p:txBody>
      </p:sp>
    </p:spTree>
    <p:extLst>
      <p:ext uri="{BB962C8B-B14F-4D97-AF65-F5344CB8AC3E}">
        <p14:creationId xmlns:p14="http://schemas.microsoft.com/office/powerpoint/2010/main" val="18720419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9BF4F2BA-87C0-7FE0-861A-8688E0E546D4}"/>
              </a:ext>
            </a:extLst>
          </p:cNvPr>
          <p:cNvSpPr>
            <a:spLocks noGrp="1" noChangeArrowheads="1"/>
          </p:cNvSpPr>
          <p:nvPr>
            <p:ph type="sldNum" idx="10"/>
          </p:nvPr>
        </p:nvSpPr>
        <p:spPr>
          <a:ln/>
        </p:spPr>
        <p:txBody>
          <a:bodyPr/>
          <a:lstStyle>
            <a:lvl1pPr>
              <a:defRPr/>
            </a:lvl1pPr>
          </a:lstStyle>
          <a:p>
            <a:pPr>
              <a:defRPr/>
            </a:pPr>
            <a:fld id="{3323F2A1-AEE1-454A-B3F5-2BF77A5D15E0}" type="slidenum">
              <a:rPr lang="en-NZ" altLang="en-US"/>
              <a:pPr>
                <a:defRPr/>
              </a:pPr>
              <a:t>‹#›</a:t>
            </a:fld>
            <a:endParaRPr lang="en-NZ" altLang="en-US"/>
          </a:p>
        </p:txBody>
      </p:sp>
    </p:spTree>
    <p:extLst>
      <p:ext uri="{BB962C8B-B14F-4D97-AF65-F5344CB8AC3E}">
        <p14:creationId xmlns:p14="http://schemas.microsoft.com/office/powerpoint/2010/main" val="102797006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B9D95F25-0E40-D176-E004-2CC043E41E6E}"/>
              </a:ext>
            </a:extLst>
          </p:cNvPr>
          <p:cNvSpPr>
            <a:spLocks noGrp="1" noChangeArrowheads="1"/>
          </p:cNvSpPr>
          <p:nvPr>
            <p:ph type="sldNum" idx="10"/>
          </p:nvPr>
        </p:nvSpPr>
        <p:spPr>
          <a:ln/>
        </p:spPr>
        <p:txBody>
          <a:bodyPr/>
          <a:lstStyle>
            <a:lvl1pPr>
              <a:defRPr/>
            </a:lvl1pPr>
          </a:lstStyle>
          <a:p>
            <a:pPr>
              <a:defRPr/>
            </a:pPr>
            <a:fld id="{DDA76855-1EFC-4B49-B211-975F983CA286}" type="slidenum">
              <a:rPr lang="en-NZ" altLang="en-US"/>
              <a:pPr>
                <a:defRPr/>
              </a:pPr>
              <a:t>‹#›</a:t>
            </a:fld>
            <a:endParaRPr lang="en-NZ" altLang="en-US"/>
          </a:p>
        </p:txBody>
      </p:sp>
    </p:spTree>
    <p:extLst>
      <p:ext uri="{BB962C8B-B14F-4D97-AF65-F5344CB8AC3E}">
        <p14:creationId xmlns:p14="http://schemas.microsoft.com/office/powerpoint/2010/main" val="162598896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3EB37ECD-F002-C7A9-1C91-12B299EE607A}"/>
              </a:ext>
            </a:extLst>
          </p:cNvPr>
          <p:cNvSpPr>
            <a:spLocks noGrp="1" noChangeArrowheads="1"/>
          </p:cNvSpPr>
          <p:nvPr>
            <p:ph type="sldNum" idx="10"/>
          </p:nvPr>
        </p:nvSpPr>
        <p:spPr>
          <a:ln/>
        </p:spPr>
        <p:txBody>
          <a:bodyPr/>
          <a:lstStyle>
            <a:lvl1pPr>
              <a:defRPr/>
            </a:lvl1pPr>
          </a:lstStyle>
          <a:p>
            <a:pPr>
              <a:defRPr/>
            </a:pPr>
            <a:fld id="{8F776C07-9E8F-4704-A6E9-32F2AC552F5C}" type="slidenum">
              <a:rPr lang="en-NZ" altLang="en-US"/>
              <a:pPr>
                <a:defRPr/>
              </a:pPr>
              <a:t>‹#›</a:t>
            </a:fld>
            <a:endParaRPr lang="en-NZ" altLang="en-US"/>
          </a:p>
        </p:txBody>
      </p:sp>
    </p:spTree>
    <p:extLst>
      <p:ext uri="{BB962C8B-B14F-4D97-AF65-F5344CB8AC3E}">
        <p14:creationId xmlns:p14="http://schemas.microsoft.com/office/powerpoint/2010/main" val="278695457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3CED396E-983B-DD28-7A4E-13650EA9CDA8}"/>
              </a:ext>
            </a:extLst>
          </p:cNvPr>
          <p:cNvSpPr>
            <a:spLocks noGrp="1" noChangeArrowheads="1"/>
          </p:cNvSpPr>
          <p:nvPr>
            <p:ph type="sldNum" idx="10"/>
          </p:nvPr>
        </p:nvSpPr>
        <p:spPr>
          <a:ln/>
        </p:spPr>
        <p:txBody>
          <a:bodyPr/>
          <a:lstStyle>
            <a:lvl1pPr>
              <a:defRPr/>
            </a:lvl1pPr>
          </a:lstStyle>
          <a:p>
            <a:pPr>
              <a:defRPr/>
            </a:pPr>
            <a:fld id="{33CD0B08-7F46-409B-9362-31D4945499A6}" type="slidenum">
              <a:rPr lang="en-NZ" altLang="en-US"/>
              <a:pPr>
                <a:defRPr/>
              </a:pPr>
              <a:t>‹#›</a:t>
            </a:fld>
            <a:endParaRPr lang="en-NZ" altLang="en-US"/>
          </a:p>
        </p:txBody>
      </p:sp>
    </p:spTree>
    <p:extLst>
      <p:ext uri="{BB962C8B-B14F-4D97-AF65-F5344CB8AC3E}">
        <p14:creationId xmlns:p14="http://schemas.microsoft.com/office/powerpoint/2010/main" val="228563724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95C451A-FEF5-AEC1-A1EB-5EA6A7857E6D}"/>
              </a:ext>
            </a:extLst>
          </p:cNvPr>
          <p:cNvSpPr>
            <a:spLocks noGrp="1" noChangeArrowheads="1"/>
          </p:cNvSpPr>
          <p:nvPr>
            <p:ph type="sldNum" idx="10"/>
          </p:nvPr>
        </p:nvSpPr>
        <p:spPr>
          <a:ln/>
        </p:spPr>
        <p:txBody>
          <a:bodyPr/>
          <a:lstStyle>
            <a:lvl1pPr>
              <a:defRPr/>
            </a:lvl1pPr>
          </a:lstStyle>
          <a:p>
            <a:pPr>
              <a:defRPr/>
            </a:pPr>
            <a:fld id="{89AB7F50-78D7-4FDB-BD78-FDE32E0C3E63}" type="slidenum">
              <a:rPr lang="en-NZ" altLang="en-US"/>
              <a:pPr>
                <a:defRPr/>
              </a:pPr>
              <a:t>‹#›</a:t>
            </a:fld>
            <a:endParaRPr lang="en-NZ" altLang="en-US"/>
          </a:p>
        </p:txBody>
      </p:sp>
    </p:spTree>
    <p:extLst>
      <p:ext uri="{BB962C8B-B14F-4D97-AF65-F5344CB8AC3E}">
        <p14:creationId xmlns:p14="http://schemas.microsoft.com/office/powerpoint/2010/main" val="317885600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B32EC21D-8CA7-AAA1-6EE4-FC9B932CDBCD}"/>
              </a:ext>
            </a:extLst>
          </p:cNvPr>
          <p:cNvSpPr>
            <a:spLocks noGrp="1" noChangeArrowheads="1"/>
          </p:cNvSpPr>
          <p:nvPr>
            <p:ph type="sldNum" idx="10"/>
          </p:nvPr>
        </p:nvSpPr>
        <p:spPr>
          <a:ln/>
        </p:spPr>
        <p:txBody>
          <a:bodyPr/>
          <a:lstStyle>
            <a:lvl1pPr>
              <a:defRPr/>
            </a:lvl1pPr>
          </a:lstStyle>
          <a:p>
            <a:pPr>
              <a:defRPr/>
            </a:pPr>
            <a:fld id="{3662D241-C4C8-4CED-9797-2070E53FC8F5}" type="slidenum">
              <a:rPr lang="en-NZ" altLang="en-US"/>
              <a:pPr>
                <a:defRPr/>
              </a:pPr>
              <a:t>‹#›</a:t>
            </a:fld>
            <a:endParaRPr lang="en-NZ" altLang="en-US"/>
          </a:p>
        </p:txBody>
      </p:sp>
    </p:spTree>
    <p:extLst>
      <p:ext uri="{BB962C8B-B14F-4D97-AF65-F5344CB8AC3E}">
        <p14:creationId xmlns:p14="http://schemas.microsoft.com/office/powerpoint/2010/main" val="41648522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2999178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BC85EB73-3CBE-FDF1-8CF7-3EC3196E25CA}"/>
              </a:ext>
            </a:extLst>
          </p:cNvPr>
          <p:cNvSpPr>
            <a:spLocks noGrp="1" noChangeArrowheads="1"/>
          </p:cNvSpPr>
          <p:nvPr>
            <p:ph type="sldNum" idx="10"/>
          </p:nvPr>
        </p:nvSpPr>
        <p:spPr>
          <a:ln/>
        </p:spPr>
        <p:txBody>
          <a:bodyPr/>
          <a:lstStyle>
            <a:lvl1pPr>
              <a:defRPr/>
            </a:lvl1pPr>
          </a:lstStyle>
          <a:p>
            <a:pPr>
              <a:defRPr/>
            </a:pPr>
            <a:fld id="{7B5300B6-39DD-447E-958C-1EF65E1C5E10}" type="slidenum">
              <a:rPr lang="en-NZ" altLang="en-US"/>
              <a:pPr>
                <a:defRPr/>
              </a:pPr>
              <a:t>‹#›</a:t>
            </a:fld>
            <a:endParaRPr lang="en-NZ" altLang="en-US"/>
          </a:p>
        </p:txBody>
      </p:sp>
    </p:spTree>
    <p:extLst>
      <p:ext uri="{BB962C8B-B14F-4D97-AF65-F5344CB8AC3E}">
        <p14:creationId xmlns:p14="http://schemas.microsoft.com/office/powerpoint/2010/main" val="206529749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4A8390F2-3118-EB4E-DEC2-511B5A5C2D42}"/>
              </a:ext>
            </a:extLst>
          </p:cNvPr>
          <p:cNvSpPr>
            <a:spLocks noGrp="1" noChangeArrowheads="1"/>
          </p:cNvSpPr>
          <p:nvPr>
            <p:ph type="sldNum" idx="10"/>
          </p:nvPr>
        </p:nvSpPr>
        <p:spPr>
          <a:ln/>
        </p:spPr>
        <p:txBody>
          <a:bodyPr/>
          <a:lstStyle>
            <a:lvl1pPr>
              <a:defRPr/>
            </a:lvl1pPr>
          </a:lstStyle>
          <a:p>
            <a:pPr>
              <a:defRPr/>
            </a:pPr>
            <a:fld id="{42B47F6A-E6DF-4F10-8969-CC7DEC5C94D2}" type="slidenum">
              <a:rPr lang="en-NZ" altLang="en-US"/>
              <a:pPr>
                <a:defRPr/>
              </a:pPr>
              <a:t>‹#›</a:t>
            </a:fld>
            <a:endParaRPr lang="en-NZ" altLang="en-US"/>
          </a:p>
        </p:txBody>
      </p:sp>
    </p:spTree>
    <p:extLst>
      <p:ext uri="{BB962C8B-B14F-4D97-AF65-F5344CB8AC3E}">
        <p14:creationId xmlns:p14="http://schemas.microsoft.com/office/powerpoint/2010/main" val="22782033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21F3E72E-18C0-9983-B5B5-BFBC027F98A6}"/>
              </a:ext>
            </a:extLst>
          </p:cNvPr>
          <p:cNvSpPr>
            <a:spLocks noGrp="1" noChangeArrowheads="1"/>
          </p:cNvSpPr>
          <p:nvPr>
            <p:ph type="sldNum" idx="10"/>
          </p:nvPr>
        </p:nvSpPr>
        <p:spPr>
          <a:ln/>
        </p:spPr>
        <p:txBody>
          <a:bodyPr/>
          <a:lstStyle>
            <a:lvl1pPr>
              <a:defRPr/>
            </a:lvl1pPr>
          </a:lstStyle>
          <a:p>
            <a:pPr>
              <a:defRPr/>
            </a:pPr>
            <a:fld id="{034DD495-DB7D-46D6-A0AA-0DF3F4C904F0}" type="slidenum">
              <a:rPr lang="en-NZ" altLang="en-US"/>
              <a:pPr>
                <a:defRPr/>
              </a:pPr>
              <a:t>‹#›</a:t>
            </a:fld>
            <a:endParaRPr lang="en-NZ" altLang="en-US"/>
          </a:p>
        </p:txBody>
      </p:sp>
    </p:spTree>
    <p:extLst>
      <p:ext uri="{BB962C8B-B14F-4D97-AF65-F5344CB8AC3E}">
        <p14:creationId xmlns:p14="http://schemas.microsoft.com/office/powerpoint/2010/main" val="17213572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0F32042A-6B8C-59C8-D7CE-D67F02CF30E1}"/>
              </a:ext>
            </a:extLst>
          </p:cNvPr>
          <p:cNvSpPr>
            <a:spLocks noGrp="1" noChangeArrowheads="1"/>
          </p:cNvSpPr>
          <p:nvPr>
            <p:ph type="sldNum" idx="10"/>
          </p:nvPr>
        </p:nvSpPr>
        <p:spPr>
          <a:ln/>
        </p:spPr>
        <p:txBody>
          <a:bodyPr/>
          <a:lstStyle>
            <a:lvl1pPr>
              <a:defRPr/>
            </a:lvl1pPr>
          </a:lstStyle>
          <a:p>
            <a:pPr>
              <a:defRPr/>
            </a:pPr>
            <a:fld id="{DDC7D722-0852-4606-83D0-5C6F0599C4C8}" type="slidenum">
              <a:rPr lang="en-NZ" altLang="en-US"/>
              <a:pPr>
                <a:defRPr/>
              </a:pPr>
              <a:t>‹#›</a:t>
            </a:fld>
            <a:endParaRPr lang="en-NZ" altLang="en-US"/>
          </a:p>
        </p:txBody>
      </p:sp>
    </p:spTree>
    <p:extLst>
      <p:ext uri="{BB962C8B-B14F-4D97-AF65-F5344CB8AC3E}">
        <p14:creationId xmlns:p14="http://schemas.microsoft.com/office/powerpoint/2010/main" val="273243697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B925FF64-5C6C-4FEB-E78D-1D4BEC2575B1}"/>
              </a:ext>
            </a:extLst>
          </p:cNvPr>
          <p:cNvSpPr>
            <a:spLocks noGrp="1" noChangeArrowheads="1"/>
          </p:cNvSpPr>
          <p:nvPr>
            <p:ph type="sldNum" idx="10"/>
          </p:nvPr>
        </p:nvSpPr>
        <p:spPr>
          <a:ln/>
        </p:spPr>
        <p:txBody>
          <a:bodyPr/>
          <a:lstStyle>
            <a:lvl1pPr>
              <a:defRPr/>
            </a:lvl1pPr>
          </a:lstStyle>
          <a:p>
            <a:pPr>
              <a:defRPr/>
            </a:pPr>
            <a:fld id="{9C67C15B-C932-49B9-9BB8-53CA3C1DBB9B}" type="slidenum">
              <a:rPr lang="en-NZ" altLang="en-US"/>
              <a:pPr>
                <a:defRPr/>
              </a:pPr>
              <a:t>‹#›</a:t>
            </a:fld>
            <a:endParaRPr lang="en-NZ" altLang="en-US"/>
          </a:p>
        </p:txBody>
      </p:sp>
    </p:spTree>
    <p:extLst>
      <p:ext uri="{BB962C8B-B14F-4D97-AF65-F5344CB8AC3E}">
        <p14:creationId xmlns:p14="http://schemas.microsoft.com/office/powerpoint/2010/main" val="26806512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C359AA8B-0FD8-15B1-437B-3716C139F04B}"/>
              </a:ext>
            </a:extLst>
          </p:cNvPr>
          <p:cNvSpPr>
            <a:spLocks noGrp="1" noChangeArrowheads="1"/>
          </p:cNvSpPr>
          <p:nvPr>
            <p:ph type="sldNum" idx="10"/>
          </p:nvPr>
        </p:nvSpPr>
        <p:spPr>
          <a:ln/>
        </p:spPr>
        <p:txBody>
          <a:bodyPr/>
          <a:lstStyle>
            <a:lvl1pPr>
              <a:defRPr/>
            </a:lvl1pPr>
          </a:lstStyle>
          <a:p>
            <a:pPr>
              <a:defRPr/>
            </a:pPr>
            <a:fld id="{17ED1F82-FF44-4376-9DB8-BDA1F8A3B5C8}" type="slidenum">
              <a:rPr lang="en-NZ" altLang="en-US"/>
              <a:pPr>
                <a:defRPr/>
              </a:pPr>
              <a:t>‹#›</a:t>
            </a:fld>
            <a:endParaRPr lang="en-NZ" altLang="en-US"/>
          </a:p>
        </p:txBody>
      </p:sp>
    </p:spTree>
    <p:extLst>
      <p:ext uri="{BB962C8B-B14F-4D97-AF65-F5344CB8AC3E}">
        <p14:creationId xmlns:p14="http://schemas.microsoft.com/office/powerpoint/2010/main" val="335600576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F664A185-83EC-E8C7-F705-27FA1CE9FE6C}"/>
              </a:ext>
            </a:extLst>
          </p:cNvPr>
          <p:cNvSpPr>
            <a:spLocks noGrp="1" noChangeArrowheads="1"/>
          </p:cNvSpPr>
          <p:nvPr>
            <p:ph type="sldNum" idx="10"/>
          </p:nvPr>
        </p:nvSpPr>
        <p:spPr>
          <a:ln/>
        </p:spPr>
        <p:txBody>
          <a:bodyPr/>
          <a:lstStyle>
            <a:lvl1pPr>
              <a:defRPr/>
            </a:lvl1pPr>
          </a:lstStyle>
          <a:p>
            <a:pPr>
              <a:defRPr/>
            </a:pPr>
            <a:fld id="{E4E6BB4A-8950-46BC-B053-EE49C26B1D79}" type="slidenum">
              <a:rPr lang="en-NZ" altLang="en-US"/>
              <a:pPr>
                <a:defRPr/>
              </a:pPr>
              <a:t>‹#›</a:t>
            </a:fld>
            <a:endParaRPr lang="en-NZ" altLang="en-US"/>
          </a:p>
        </p:txBody>
      </p:sp>
    </p:spTree>
    <p:extLst>
      <p:ext uri="{BB962C8B-B14F-4D97-AF65-F5344CB8AC3E}">
        <p14:creationId xmlns:p14="http://schemas.microsoft.com/office/powerpoint/2010/main" val="205001288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41952201-D228-D2EA-746B-BF42A823D3B6}"/>
              </a:ext>
            </a:extLst>
          </p:cNvPr>
          <p:cNvSpPr>
            <a:spLocks noGrp="1" noChangeArrowheads="1"/>
          </p:cNvSpPr>
          <p:nvPr>
            <p:ph type="sldNum" idx="10"/>
          </p:nvPr>
        </p:nvSpPr>
        <p:spPr>
          <a:ln/>
        </p:spPr>
        <p:txBody>
          <a:bodyPr/>
          <a:lstStyle>
            <a:lvl1pPr>
              <a:defRPr/>
            </a:lvl1pPr>
          </a:lstStyle>
          <a:p>
            <a:pPr>
              <a:defRPr/>
            </a:pPr>
            <a:fld id="{77A987BE-471B-4A07-B407-9F5D601E09EF}" type="slidenum">
              <a:rPr lang="en-NZ" altLang="en-US"/>
              <a:pPr>
                <a:defRPr/>
              </a:pPr>
              <a:t>‹#›</a:t>
            </a:fld>
            <a:endParaRPr lang="en-NZ" altLang="en-US"/>
          </a:p>
        </p:txBody>
      </p:sp>
    </p:spTree>
    <p:extLst>
      <p:ext uri="{BB962C8B-B14F-4D97-AF65-F5344CB8AC3E}">
        <p14:creationId xmlns:p14="http://schemas.microsoft.com/office/powerpoint/2010/main" val="130315385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A170443A-ECBD-184A-C095-5132AECD5D39}"/>
              </a:ext>
            </a:extLst>
          </p:cNvPr>
          <p:cNvSpPr>
            <a:spLocks noGrp="1" noChangeArrowheads="1"/>
          </p:cNvSpPr>
          <p:nvPr>
            <p:ph type="sldNum" idx="10"/>
          </p:nvPr>
        </p:nvSpPr>
        <p:spPr>
          <a:ln/>
        </p:spPr>
        <p:txBody>
          <a:bodyPr/>
          <a:lstStyle>
            <a:lvl1pPr>
              <a:defRPr/>
            </a:lvl1pPr>
          </a:lstStyle>
          <a:p>
            <a:pPr>
              <a:defRPr/>
            </a:pPr>
            <a:fld id="{68EBEBC0-1EE6-4B41-A580-4ADEFE90A16D}" type="slidenum">
              <a:rPr lang="en-NZ" altLang="en-US"/>
              <a:pPr>
                <a:defRPr/>
              </a:pPr>
              <a:t>‹#›</a:t>
            </a:fld>
            <a:endParaRPr lang="en-NZ" altLang="en-US"/>
          </a:p>
        </p:txBody>
      </p:sp>
    </p:spTree>
    <p:extLst>
      <p:ext uri="{BB962C8B-B14F-4D97-AF65-F5344CB8AC3E}">
        <p14:creationId xmlns:p14="http://schemas.microsoft.com/office/powerpoint/2010/main" val="17881966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47ABDF9-BD21-E5FB-1493-DA7CEAC399A8}"/>
              </a:ext>
            </a:extLst>
          </p:cNvPr>
          <p:cNvSpPr>
            <a:spLocks noGrp="1" noChangeArrowheads="1"/>
          </p:cNvSpPr>
          <p:nvPr>
            <p:ph type="sldNum" idx="10"/>
          </p:nvPr>
        </p:nvSpPr>
        <p:spPr>
          <a:ln/>
        </p:spPr>
        <p:txBody>
          <a:bodyPr/>
          <a:lstStyle>
            <a:lvl1pPr>
              <a:defRPr/>
            </a:lvl1pPr>
          </a:lstStyle>
          <a:p>
            <a:pPr>
              <a:defRPr/>
            </a:pPr>
            <a:fld id="{A07D135A-E95A-482F-BD8D-58054CCDB14E}" type="slidenum">
              <a:rPr lang="en-NZ" altLang="en-US"/>
              <a:pPr>
                <a:defRPr/>
              </a:pPr>
              <a:t>‹#›</a:t>
            </a:fld>
            <a:endParaRPr lang="en-NZ" altLang="en-US"/>
          </a:p>
        </p:txBody>
      </p:sp>
    </p:spTree>
    <p:extLst>
      <p:ext uri="{BB962C8B-B14F-4D97-AF65-F5344CB8AC3E}">
        <p14:creationId xmlns:p14="http://schemas.microsoft.com/office/powerpoint/2010/main" val="16394406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4333404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0798C447-B887-F4FC-D0AA-F40AE5F94CF1}"/>
              </a:ext>
            </a:extLst>
          </p:cNvPr>
          <p:cNvSpPr>
            <a:spLocks noGrp="1" noChangeArrowheads="1"/>
          </p:cNvSpPr>
          <p:nvPr>
            <p:ph type="sldNum" idx="10"/>
          </p:nvPr>
        </p:nvSpPr>
        <p:spPr>
          <a:ln/>
        </p:spPr>
        <p:txBody>
          <a:bodyPr/>
          <a:lstStyle>
            <a:lvl1pPr>
              <a:defRPr/>
            </a:lvl1pPr>
          </a:lstStyle>
          <a:p>
            <a:pPr>
              <a:defRPr/>
            </a:pPr>
            <a:fld id="{04A8AB28-7A04-4EB4-AE1E-254605C49186}" type="slidenum">
              <a:rPr lang="en-NZ" altLang="en-US"/>
              <a:pPr>
                <a:defRPr/>
              </a:pPr>
              <a:t>‹#›</a:t>
            </a:fld>
            <a:endParaRPr lang="en-NZ" altLang="en-US"/>
          </a:p>
        </p:txBody>
      </p:sp>
    </p:spTree>
    <p:extLst>
      <p:ext uri="{BB962C8B-B14F-4D97-AF65-F5344CB8AC3E}">
        <p14:creationId xmlns:p14="http://schemas.microsoft.com/office/powerpoint/2010/main" val="145165669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5C965253-02CB-D215-8CB1-89E23B08B712}"/>
              </a:ext>
            </a:extLst>
          </p:cNvPr>
          <p:cNvSpPr>
            <a:spLocks noGrp="1" noChangeArrowheads="1"/>
          </p:cNvSpPr>
          <p:nvPr>
            <p:ph type="sldNum" idx="10"/>
          </p:nvPr>
        </p:nvSpPr>
        <p:spPr>
          <a:ln/>
        </p:spPr>
        <p:txBody>
          <a:bodyPr/>
          <a:lstStyle>
            <a:lvl1pPr>
              <a:defRPr/>
            </a:lvl1pPr>
          </a:lstStyle>
          <a:p>
            <a:pPr>
              <a:defRPr/>
            </a:pPr>
            <a:fld id="{4FDD92C4-94A1-45DB-9A82-CEF710519ECC}" type="slidenum">
              <a:rPr lang="en-NZ" altLang="en-US"/>
              <a:pPr>
                <a:defRPr/>
              </a:pPr>
              <a:t>‹#›</a:t>
            </a:fld>
            <a:endParaRPr lang="en-NZ" altLang="en-US"/>
          </a:p>
        </p:txBody>
      </p:sp>
    </p:spTree>
    <p:extLst>
      <p:ext uri="{BB962C8B-B14F-4D97-AF65-F5344CB8AC3E}">
        <p14:creationId xmlns:p14="http://schemas.microsoft.com/office/powerpoint/2010/main" val="274011511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D0791649-CF52-6861-20BC-36ECE05D9183}"/>
              </a:ext>
            </a:extLst>
          </p:cNvPr>
          <p:cNvSpPr>
            <a:spLocks noGrp="1" noChangeArrowheads="1"/>
          </p:cNvSpPr>
          <p:nvPr>
            <p:ph type="sldNum" idx="10"/>
          </p:nvPr>
        </p:nvSpPr>
        <p:spPr>
          <a:ln/>
        </p:spPr>
        <p:txBody>
          <a:bodyPr/>
          <a:lstStyle>
            <a:lvl1pPr>
              <a:defRPr/>
            </a:lvl1pPr>
          </a:lstStyle>
          <a:p>
            <a:pPr>
              <a:defRPr/>
            </a:pPr>
            <a:fld id="{CC11F9C9-FA54-4D7C-8ED4-FACA2D28CF74}" type="slidenum">
              <a:rPr lang="en-NZ" altLang="en-US"/>
              <a:pPr>
                <a:defRPr/>
              </a:pPr>
              <a:t>‹#›</a:t>
            </a:fld>
            <a:endParaRPr lang="en-NZ" altLang="en-US"/>
          </a:p>
        </p:txBody>
      </p:sp>
    </p:spTree>
    <p:extLst>
      <p:ext uri="{BB962C8B-B14F-4D97-AF65-F5344CB8AC3E}">
        <p14:creationId xmlns:p14="http://schemas.microsoft.com/office/powerpoint/2010/main" val="286043173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7ED6C97C-DCD9-707A-76F1-7B0A2DBDE0CC}"/>
              </a:ext>
            </a:extLst>
          </p:cNvPr>
          <p:cNvSpPr>
            <a:spLocks noGrp="1" noChangeArrowheads="1"/>
          </p:cNvSpPr>
          <p:nvPr>
            <p:ph type="sldNum" idx="10"/>
          </p:nvPr>
        </p:nvSpPr>
        <p:spPr>
          <a:ln/>
        </p:spPr>
        <p:txBody>
          <a:bodyPr/>
          <a:lstStyle>
            <a:lvl1pPr>
              <a:defRPr/>
            </a:lvl1pPr>
          </a:lstStyle>
          <a:p>
            <a:pPr>
              <a:defRPr/>
            </a:pPr>
            <a:fld id="{F987607B-0D6E-4F58-9F4E-319C8CC5DF05}" type="slidenum">
              <a:rPr lang="en-NZ" altLang="en-US"/>
              <a:pPr>
                <a:defRPr/>
              </a:pPr>
              <a:t>‹#›</a:t>
            </a:fld>
            <a:endParaRPr lang="en-NZ" altLang="en-US"/>
          </a:p>
        </p:txBody>
      </p:sp>
    </p:spTree>
    <p:extLst>
      <p:ext uri="{BB962C8B-B14F-4D97-AF65-F5344CB8AC3E}">
        <p14:creationId xmlns:p14="http://schemas.microsoft.com/office/powerpoint/2010/main" val="146907980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7FDE4FDE-4915-E5C2-1178-CFBDD834A13E}"/>
              </a:ext>
            </a:extLst>
          </p:cNvPr>
          <p:cNvSpPr>
            <a:spLocks noGrp="1" noChangeArrowheads="1"/>
          </p:cNvSpPr>
          <p:nvPr>
            <p:ph type="sldNum" idx="10"/>
          </p:nvPr>
        </p:nvSpPr>
        <p:spPr>
          <a:ln/>
        </p:spPr>
        <p:txBody>
          <a:bodyPr/>
          <a:lstStyle>
            <a:lvl1pPr>
              <a:defRPr/>
            </a:lvl1pPr>
          </a:lstStyle>
          <a:p>
            <a:pPr>
              <a:defRPr/>
            </a:pPr>
            <a:fld id="{31EA29AF-B060-43BA-B53B-5FA08E794925}" type="slidenum">
              <a:rPr lang="en-NZ" altLang="en-US"/>
              <a:pPr>
                <a:defRPr/>
              </a:pPr>
              <a:t>‹#›</a:t>
            </a:fld>
            <a:endParaRPr lang="en-NZ" altLang="en-US"/>
          </a:p>
        </p:txBody>
      </p:sp>
    </p:spTree>
    <p:extLst>
      <p:ext uri="{BB962C8B-B14F-4D97-AF65-F5344CB8AC3E}">
        <p14:creationId xmlns:p14="http://schemas.microsoft.com/office/powerpoint/2010/main" val="240828199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53B2169D-FFED-473F-2B6F-94B0B0F16EDA}"/>
              </a:ext>
            </a:extLst>
          </p:cNvPr>
          <p:cNvSpPr>
            <a:spLocks noGrp="1" noChangeArrowheads="1"/>
          </p:cNvSpPr>
          <p:nvPr>
            <p:ph type="sldNum" idx="10"/>
          </p:nvPr>
        </p:nvSpPr>
        <p:spPr>
          <a:ln/>
        </p:spPr>
        <p:txBody>
          <a:bodyPr/>
          <a:lstStyle>
            <a:lvl1pPr>
              <a:defRPr/>
            </a:lvl1pPr>
          </a:lstStyle>
          <a:p>
            <a:pPr>
              <a:defRPr/>
            </a:pPr>
            <a:fld id="{452DE1B0-6DB8-4012-BE42-C8EB112A33A4}" type="slidenum">
              <a:rPr lang="en-NZ" altLang="en-US"/>
              <a:pPr>
                <a:defRPr/>
              </a:pPr>
              <a:t>‹#›</a:t>
            </a:fld>
            <a:endParaRPr lang="en-NZ" altLang="en-US"/>
          </a:p>
        </p:txBody>
      </p:sp>
    </p:spTree>
    <p:extLst>
      <p:ext uri="{BB962C8B-B14F-4D97-AF65-F5344CB8AC3E}">
        <p14:creationId xmlns:p14="http://schemas.microsoft.com/office/powerpoint/2010/main" val="241927047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7AEA3282-4DB3-A92F-96A0-895DF23D9204}"/>
              </a:ext>
            </a:extLst>
          </p:cNvPr>
          <p:cNvSpPr>
            <a:spLocks noGrp="1" noChangeArrowheads="1"/>
          </p:cNvSpPr>
          <p:nvPr>
            <p:ph type="sldNum" idx="10"/>
          </p:nvPr>
        </p:nvSpPr>
        <p:spPr>
          <a:ln/>
        </p:spPr>
        <p:txBody>
          <a:bodyPr/>
          <a:lstStyle>
            <a:lvl1pPr>
              <a:defRPr/>
            </a:lvl1pPr>
          </a:lstStyle>
          <a:p>
            <a:pPr>
              <a:defRPr/>
            </a:pPr>
            <a:fld id="{71740A52-ACC6-4D65-82BD-4559DE5D2EDB}" type="slidenum">
              <a:rPr lang="en-NZ" altLang="en-US"/>
              <a:pPr>
                <a:defRPr/>
              </a:pPr>
              <a:t>‹#›</a:t>
            </a:fld>
            <a:endParaRPr lang="en-NZ" altLang="en-US"/>
          </a:p>
        </p:txBody>
      </p:sp>
    </p:spTree>
    <p:extLst>
      <p:ext uri="{BB962C8B-B14F-4D97-AF65-F5344CB8AC3E}">
        <p14:creationId xmlns:p14="http://schemas.microsoft.com/office/powerpoint/2010/main" val="201235559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8C352441-9EEE-47C2-227B-228C769B985A}"/>
              </a:ext>
            </a:extLst>
          </p:cNvPr>
          <p:cNvSpPr>
            <a:spLocks noGrp="1" noChangeArrowheads="1"/>
          </p:cNvSpPr>
          <p:nvPr>
            <p:ph type="sldNum" idx="10"/>
          </p:nvPr>
        </p:nvSpPr>
        <p:spPr>
          <a:ln/>
        </p:spPr>
        <p:txBody>
          <a:bodyPr/>
          <a:lstStyle>
            <a:lvl1pPr>
              <a:defRPr/>
            </a:lvl1pPr>
          </a:lstStyle>
          <a:p>
            <a:pPr>
              <a:defRPr/>
            </a:pPr>
            <a:fld id="{A9ACA55D-AC3C-426A-A70B-6E96073C0687}" type="slidenum">
              <a:rPr lang="en-NZ" altLang="en-US"/>
              <a:pPr>
                <a:defRPr/>
              </a:pPr>
              <a:t>‹#›</a:t>
            </a:fld>
            <a:endParaRPr lang="en-NZ" altLang="en-US"/>
          </a:p>
        </p:txBody>
      </p:sp>
    </p:spTree>
    <p:extLst>
      <p:ext uri="{BB962C8B-B14F-4D97-AF65-F5344CB8AC3E}">
        <p14:creationId xmlns:p14="http://schemas.microsoft.com/office/powerpoint/2010/main" val="246297107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196F13A2-F869-23E5-9CFA-C7603D52F7E6}"/>
              </a:ext>
            </a:extLst>
          </p:cNvPr>
          <p:cNvSpPr>
            <a:spLocks noGrp="1" noChangeArrowheads="1"/>
          </p:cNvSpPr>
          <p:nvPr>
            <p:ph type="sldNum" idx="10"/>
          </p:nvPr>
        </p:nvSpPr>
        <p:spPr>
          <a:ln/>
        </p:spPr>
        <p:txBody>
          <a:bodyPr/>
          <a:lstStyle>
            <a:lvl1pPr>
              <a:defRPr/>
            </a:lvl1pPr>
          </a:lstStyle>
          <a:p>
            <a:pPr>
              <a:defRPr/>
            </a:pPr>
            <a:fld id="{1B90A709-E4EE-4867-BA6B-B5830588AE9C}" type="slidenum">
              <a:rPr lang="en-NZ" altLang="en-US"/>
              <a:pPr>
                <a:defRPr/>
              </a:pPr>
              <a:t>‹#›</a:t>
            </a:fld>
            <a:endParaRPr lang="en-NZ" altLang="en-US"/>
          </a:p>
        </p:txBody>
      </p:sp>
    </p:spTree>
    <p:extLst>
      <p:ext uri="{BB962C8B-B14F-4D97-AF65-F5344CB8AC3E}">
        <p14:creationId xmlns:p14="http://schemas.microsoft.com/office/powerpoint/2010/main" val="255532107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02EAFCA5-3686-C929-DAB0-BB50BE36A209}"/>
              </a:ext>
            </a:extLst>
          </p:cNvPr>
          <p:cNvSpPr>
            <a:spLocks noGrp="1" noChangeArrowheads="1"/>
          </p:cNvSpPr>
          <p:nvPr>
            <p:ph type="sldNum" idx="10"/>
          </p:nvPr>
        </p:nvSpPr>
        <p:spPr>
          <a:ln/>
        </p:spPr>
        <p:txBody>
          <a:bodyPr/>
          <a:lstStyle>
            <a:lvl1pPr>
              <a:defRPr/>
            </a:lvl1pPr>
          </a:lstStyle>
          <a:p>
            <a:pPr>
              <a:defRPr/>
            </a:pPr>
            <a:fld id="{9C37963F-6A87-4BB6-94CE-36FE8411A90B}" type="slidenum">
              <a:rPr lang="en-NZ" altLang="en-US"/>
              <a:pPr>
                <a:defRPr/>
              </a:pPr>
              <a:t>‹#›</a:t>
            </a:fld>
            <a:endParaRPr lang="en-NZ" altLang="en-US"/>
          </a:p>
        </p:txBody>
      </p:sp>
    </p:spTree>
    <p:extLst>
      <p:ext uri="{BB962C8B-B14F-4D97-AF65-F5344CB8AC3E}">
        <p14:creationId xmlns:p14="http://schemas.microsoft.com/office/powerpoint/2010/main" val="9895155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7164689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05F7A57-2950-3610-16DB-3B7A0736949E}"/>
              </a:ext>
            </a:extLst>
          </p:cNvPr>
          <p:cNvSpPr>
            <a:spLocks noGrp="1" noChangeArrowheads="1"/>
          </p:cNvSpPr>
          <p:nvPr>
            <p:ph type="sldNum" idx="10"/>
          </p:nvPr>
        </p:nvSpPr>
        <p:spPr>
          <a:ln/>
        </p:spPr>
        <p:txBody>
          <a:bodyPr/>
          <a:lstStyle>
            <a:lvl1pPr>
              <a:defRPr/>
            </a:lvl1pPr>
          </a:lstStyle>
          <a:p>
            <a:pPr>
              <a:defRPr/>
            </a:pPr>
            <a:fld id="{E3FE8572-946D-473A-B2FA-CA8F9A862BDA}" type="slidenum">
              <a:rPr lang="en-NZ" altLang="en-US"/>
              <a:pPr>
                <a:defRPr/>
              </a:pPr>
              <a:t>‹#›</a:t>
            </a:fld>
            <a:endParaRPr lang="en-NZ" altLang="en-US"/>
          </a:p>
        </p:txBody>
      </p:sp>
    </p:spTree>
    <p:extLst>
      <p:ext uri="{BB962C8B-B14F-4D97-AF65-F5344CB8AC3E}">
        <p14:creationId xmlns:p14="http://schemas.microsoft.com/office/powerpoint/2010/main" val="160603718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51E84E23-93EE-14B9-2463-E8838F2157E3}"/>
              </a:ext>
            </a:extLst>
          </p:cNvPr>
          <p:cNvSpPr>
            <a:spLocks noGrp="1" noChangeArrowheads="1"/>
          </p:cNvSpPr>
          <p:nvPr>
            <p:ph type="sldNum" idx="10"/>
          </p:nvPr>
        </p:nvSpPr>
        <p:spPr>
          <a:ln/>
        </p:spPr>
        <p:txBody>
          <a:bodyPr/>
          <a:lstStyle>
            <a:lvl1pPr>
              <a:defRPr/>
            </a:lvl1pPr>
          </a:lstStyle>
          <a:p>
            <a:pPr>
              <a:defRPr/>
            </a:pPr>
            <a:fld id="{949388EB-D638-498E-8D7F-66E43C274C1D}" type="slidenum">
              <a:rPr lang="en-NZ" altLang="en-US"/>
              <a:pPr>
                <a:defRPr/>
              </a:pPr>
              <a:t>‹#›</a:t>
            </a:fld>
            <a:endParaRPr lang="en-NZ" altLang="en-US"/>
          </a:p>
        </p:txBody>
      </p:sp>
    </p:spTree>
    <p:extLst>
      <p:ext uri="{BB962C8B-B14F-4D97-AF65-F5344CB8AC3E}">
        <p14:creationId xmlns:p14="http://schemas.microsoft.com/office/powerpoint/2010/main" val="388544720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E3300BFC-C0A0-4EBE-1ED2-FBDEB8657DAB}"/>
              </a:ext>
            </a:extLst>
          </p:cNvPr>
          <p:cNvSpPr>
            <a:spLocks noGrp="1" noChangeArrowheads="1"/>
          </p:cNvSpPr>
          <p:nvPr>
            <p:ph type="sldNum" idx="10"/>
          </p:nvPr>
        </p:nvSpPr>
        <p:spPr>
          <a:ln/>
        </p:spPr>
        <p:txBody>
          <a:bodyPr/>
          <a:lstStyle>
            <a:lvl1pPr>
              <a:defRPr/>
            </a:lvl1pPr>
          </a:lstStyle>
          <a:p>
            <a:pPr>
              <a:defRPr/>
            </a:pPr>
            <a:fld id="{1B7A325F-7BA3-48B6-8BD9-06EE52FACEC1}" type="slidenum">
              <a:rPr lang="en-NZ" altLang="en-US"/>
              <a:pPr>
                <a:defRPr/>
              </a:pPr>
              <a:t>‹#›</a:t>
            </a:fld>
            <a:endParaRPr lang="en-NZ" altLang="en-US"/>
          </a:p>
        </p:txBody>
      </p:sp>
    </p:spTree>
    <p:extLst>
      <p:ext uri="{BB962C8B-B14F-4D97-AF65-F5344CB8AC3E}">
        <p14:creationId xmlns:p14="http://schemas.microsoft.com/office/powerpoint/2010/main" val="2902890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7A7D2864-D265-29E4-96C0-CCE9DC9199E8}"/>
              </a:ext>
            </a:extLst>
          </p:cNvPr>
          <p:cNvSpPr>
            <a:spLocks noGrp="1" noChangeArrowheads="1"/>
          </p:cNvSpPr>
          <p:nvPr>
            <p:ph type="sldNum" idx="10"/>
          </p:nvPr>
        </p:nvSpPr>
        <p:spPr>
          <a:ln/>
        </p:spPr>
        <p:txBody>
          <a:bodyPr/>
          <a:lstStyle>
            <a:lvl1pPr>
              <a:defRPr/>
            </a:lvl1pPr>
          </a:lstStyle>
          <a:p>
            <a:pPr>
              <a:defRPr/>
            </a:pPr>
            <a:fld id="{BED75142-0209-42B9-8771-0353D3CC53B0}" type="slidenum">
              <a:rPr lang="en-NZ" altLang="en-US"/>
              <a:pPr>
                <a:defRPr/>
              </a:pPr>
              <a:t>‹#›</a:t>
            </a:fld>
            <a:endParaRPr lang="en-NZ" altLang="en-US"/>
          </a:p>
        </p:txBody>
      </p:sp>
    </p:spTree>
    <p:extLst>
      <p:ext uri="{BB962C8B-B14F-4D97-AF65-F5344CB8AC3E}">
        <p14:creationId xmlns:p14="http://schemas.microsoft.com/office/powerpoint/2010/main" val="319532121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B446D18E-D9B8-7DB0-919B-CC1FD10B0C21}"/>
              </a:ext>
            </a:extLst>
          </p:cNvPr>
          <p:cNvSpPr>
            <a:spLocks noGrp="1" noChangeArrowheads="1"/>
          </p:cNvSpPr>
          <p:nvPr>
            <p:ph type="sldNum" idx="10"/>
          </p:nvPr>
        </p:nvSpPr>
        <p:spPr>
          <a:ln/>
        </p:spPr>
        <p:txBody>
          <a:bodyPr/>
          <a:lstStyle>
            <a:lvl1pPr>
              <a:defRPr/>
            </a:lvl1pPr>
          </a:lstStyle>
          <a:p>
            <a:pPr>
              <a:defRPr/>
            </a:pPr>
            <a:fld id="{700A9AB4-E7DA-49E5-BF11-8FE903366BE2}" type="slidenum">
              <a:rPr lang="en-NZ" altLang="en-US"/>
              <a:pPr>
                <a:defRPr/>
              </a:pPr>
              <a:t>‹#›</a:t>
            </a:fld>
            <a:endParaRPr lang="en-NZ" altLang="en-US"/>
          </a:p>
        </p:txBody>
      </p:sp>
    </p:spTree>
    <p:extLst>
      <p:ext uri="{BB962C8B-B14F-4D97-AF65-F5344CB8AC3E}">
        <p14:creationId xmlns:p14="http://schemas.microsoft.com/office/powerpoint/2010/main" val="254025574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86F2F897-8A0A-AFE2-0435-6D37038221E3}"/>
              </a:ext>
            </a:extLst>
          </p:cNvPr>
          <p:cNvSpPr>
            <a:spLocks noGrp="1" noChangeArrowheads="1"/>
          </p:cNvSpPr>
          <p:nvPr>
            <p:ph type="sldNum" idx="10"/>
          </p:nvPr>
        </p:nvSpPr>
        <p:spPr>
          <a:ln/>
        </p:spPr>
        <p:txBody>
          <a:bodyPr/>
          <a:lstStyle>
            <a:lvl1pPr>
              <a:defRPr/>
            </a:lvl1pPr>
          </a:lstStyle>
          <a:p>
            <a:pPr>
              <a:defRPr/>
            </a:pPr>
            <a:fld id="{D31A4024-E804-4F20-BFB8-2608642F05DD}" type="slidenum">
              <a:rPr lang="en-NZ" altLang="en-US"/>
              <a:pPr>
                <a:defRPr/>
              </a:pPr>
              <a:t>‹#›</a:t>
            </a:fld>
            <a:endParaRPr lang="en-NZ" altLang="en-US"/>
          </a:p>
        </p:txBody>
      </p:sp>
    </p:spTree>
    <p:extLst>
      <p:ext uri="{BB962C8B-B14F-4D97-AF65-F5344CB8AC3E}">
        <p14:creationId xmlns:p14="http://schemas.microsoft.com/office/powerpoint/2010/main" val="85617079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B39F0614-E59B-2BE0-BEBB-6112B9275A8C}"/>
              </a:ext>
            </a:extLst>
          </p:cNvPr>
          <p:cNvSpPr>
            <a:spLocks noGrp="1" noChangeArrowheads="1"/>
          </p:cNvSpPr>
          <p:nvPr>
            <p:ph type="sldNum" idx="10"/>
          </p:nvPr>
        </p:nvSpPr>
        <p:spPr>
          <a:ln/>
        </p:spPr>
        <p:txBody>
          <a:bodyPr/>
          <a:lstStyle>
            <a:lvl1pPr>
              <a:defRPr/>
            </a:lvl1pPr>
          </a:lstStyle>
          <a:p>
            <a:pPr>
              <a:defRPr/>
            </a:pPr>
            <a:fld id="{0D8CFC7A-DB65-4253-B3B7-22525AB0A520}" type="slidenum">
              <a:rPr lang="en-NZ" altLang="en-US"/>
              <a:pPr>
                <a:defRPr/>
              </a:pPr>
              <a:t>‹#›</a:t>
            </a:fld>
            <a:endParaRPr lang="en-NZ" altLang="en-US"/>
          </a:p>
        </p:txBody>
      </p:sp>
    </p:spTree>
    <p:extLst>
      <p:ext uri="{BB962C8B-B14F-4D97-AF65-F5344CB8AC3E}">
        <p14:creationId xmlns:p14="http://schemas.microsoft.com/office/powerpoint/2010/main" val="249988275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91E7BD13-9DB1-C81A-E4F5-4CE059C690A1}"/>
              </a:ext>
            </a:extLst>
          </p:cNvPr>
          <p:cNvSpPr>
            <a:spLocks noGrp="1" noChangeArrowheads="1"/>
          </p:cNvSpPr>
          <p:nvPr>
            <p:ph type="sldNum" idx="10"/>
          </p:nvPr>
        </p:nvSpPr>
        <p:spPr>
          <a:ln/>
        </p:spPr>
        <p:txBody>
          <a:bodyPr/>
          <a:lstStyle>
            <a:lvl1pPr>
              <a:defRPr/>
            </a:lvl1pPr>
          </a:lstStyle>
          <a:p>
            <a:pPr>
              <a:defRPr/>
            </a:pPr>
            <a:fld id="{2BAF9BCE-2DEC-42A7-9311-FC2904EE1D33}" type="slidenum">
              <a:rPr lang="en-NZ" altLang="en-US"/>
              <a:pPr>
                <a:defRPr/>
              </a:pPr>
              <a:t>‹#›</a:t>
            </a:fld>
            <a:endParaRPr lang="en-NZ" altLang="en-US"/>
          </a:p>
        </p:txBody>
      </p:sp>
    </p:spTree>
    <p:extLst>
      <p:ext uri="{BB962C8B-B14F-4D97-AF65-F5344CB8AC3E}">
        <p14:creationId xmlns:p14="http://schemas.microsoft.com/office/powerpoint/2010/main" val="50697410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7F94ACD5-29DF-23A5-9585-55A59D619261}"/>
              </a:ext>
            </a:extLst>
          </p:cNvPr>
          <p:cNvSpPr>
            <a:spLocks noGrp="1" noChangeArrowheads="1"/>
          </p:cNvSpPr>
          <p:nvPr>
            <p:ph type="sldNum" idx="10"/>
          </p:nvPr>
        </p:nvSpPr>
        <p:spPr>
          <a:ln/>
        </p:spPr>
        <p:txBody>
          <a:bodyPr/>
          <a:lstStyle>
            <a:lvl1pPr>
              <a:defRPr/>
            </a:lvl1pPr>
          </a:lstStyle>
          <a:p>
            <a:pPr>
              <a:defRPr/>
            </a:pPr>
            <a:fld id="{29E25CB1-EF4A-40A3-B533-6FABC9893119}" type="slidenum">
              <a:rPr lang="en-NZ" altLang="en-US"/>
              <a:pPr>
                <a:defRPr/>
              </a:pPr>
              <a:t>‹#›</a:t>
            </a:fld>
            <a:endParaRPr lang="en-NZ" altLang="en-US"/>
          </a:p>
        </p:txBody>
      </p:sp>
    </p:spTree>
    <p:extLst>
      <p:ext uri="{BB962C8B-B14F-4D97-AF65-F5344CB8AC3E}">
        <p14:creationId xmlns:p14="http://schemas.microsoft.com/office/powerpoint/2010/main" val="158362644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6D6E7AB7-1E5E-5AFD-8D61-9E05E4DDEF56}"/>
              </a:ext>
            </a:extLst>
          </p:cNvPr>
          <p:cNvSpPr>
            <a:spLocks noGrp="1" noChangeArrowheads="1"/>
          </p:cNvSpPr>
          <p:nvPr>
            <p:ph type="sldNum" idx="10"/>
          </p:nvPr>
        </p:nvSpPr>
        <p:spPr>
          <a:ln/>
        </p:spPr>
        <p:txBody>
          <a:bodyPr/>
          <a:lstStyle>
            <a:lvl1pPr>
              <a:defRPr/>
            </a:lvl1pPr>
          </a:lstStyle>
          <a:p>
            <a:pPr>
              <a:defRPr/>
            </a:pPr>
            <a:fld id="{597155A5-F5D1-4692-B1EC-B5CD519929F4}" type="slidenum">
              <a:rPr lang="en-NZ" altLang="en-US"/>
              <a:pPr>
                <a:defRPr/>
              </a:pPr>
              <a:t>‹#›</a:t>
            </a:fld>
            <a:endParaRPr lang="en-NZ" altLang="en-US"/>
          </a:p>
        </p:txBody>
      </p:sp>
    </p:spTree>
    <p:extLst>
      <p:ext uri="{BB962C8B-B14F-4D97-AF65-F5344CB8AC3E}">
        <p14:creationId xmlns:p14="http://schemas.microsoft.com/office/powerpoint/2010/main" val="28144736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68082234"/>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247CC480-0B7E-A883-561E-1D86C1209C90}"/>
              </a:ext>
            </a:extLst>
          </p:cNvPr>
          <p:cNvSpPr>
            <a:spLocks noGrp="1" noChangeArrowheads="1"/>
          </p:cNvSpPr>
          <p:nvPr>
            <p:ph type="sldNum" idx="10"/>
          </p:nvPr>
        </p:nvSpPr>
        <p:spPr>
          <a:ln/>
        </p:spPr>
        <p:txBody>
          <a:bodyPr/>
          <a:lstStyle>
            <a:lvl1pPr>
              <a:defRPr/>
            </a:lvl1pPr>
          </a:lstStyle>
          <a:p>
            <a:pPr>
              <a:defRPr/>
            </a:pPr>
            <a:fld id="{04C5E6E8-7C22-480D-919E-55931C281BA5}" type="slidenum">
              <a:rPr lang="en-NZ" altLang="en-US"/>
              <a:pPr>
                <a:defRPr/>
              </a:pPr>
              <a:t>‹#›</a:t>
            </a:fld>
            <a:endParaRPr lang="en-NZ" altLang="en-US"/>
          </a:p>
        </p:txBody>
      </p:sp>
    </p:spTree>
    <p:extLst>
      <p:ext uri="{BB962C8B-B14F-4D97-AF65-F5344CB8AC3E}">
        <p14:creationId xmlns:p14="http://schemas.microsoft.com/office/powerpoint/2010/main" val="382612373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7505801-DB48-14FE-4186-43C2CA5D725A}"/>
              </a:ext>
            </a:extLst>
          </p:cNvPr>
          <p:cNvSpPr>
            <a:spLocks noGrp="1" noChangeArrowheads="1"/>
          </p:cNvSpPr>
          <p:nvPr>
            <p:ph type="sldNum" idx="10"/>
          </p:nvPr>
        </p:nvSpPr>
        <p:spPr>
          <a:ln/>
        </p:spPr>
        <p:txBody>
          <a:bodyPr/>
          <a:lstStyle>
            <a:lvl1pPr>
              <a:defRPr/>
            </a:lvl1pPr>
          </a:lstStyle>
          <a:p>
            <a:pPr>
              <a:defRPr/>
            </a:pPr>
            <a:fld id="{55869B66-952F-4A0E-AF76-B6591F162D3D}" type="slidenum">
              <a:rPr lang="en-NZ" altLang="en-US"/>
              <a:pPr>
                <a:defRPr/>
              </a:pPr>
              <a:t>‹#›</a:t>
            </a:fld>
            <a:endParaRPr lang="en-NZ" altLang="en-US"/>
          </a:p>
        </p:txBody>
      </p:sp>
    </p:spTree>
    <p:extLst>
      <p:ext uri="{BB962C8B-B14F-4D97-AF65-F5344CB8AC3E}">
        <p14:creationId xmlns:p14="http://schemas.microsoft.com/office/powerpoint/2010/main" val="120339982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76C54C44-EFDA-A84E-3F35-77A263825DCD}"/>
              </a:ext>
            </a:extLst>
          </p:cNvPr>
          <p:cNvSpPr>
            <a:spLocks noGrp="1" noChangeArrowheads="1"/>
          </p:cNvSpPr>
          <p:nvPr>
            <p:ph type="sldNum" idx="10"/>
          </p:nvPr>
        </p:nvSpPr>
        <p:spPr>
          <a:ln/>
        </p:spPr>
        <p:txBody>
          <a:bodyPr/>
          <a:lstStyle>
            <a:lvl1pPr>
              <a:defRPr/>
            </a:lvl1pPr>
          </a:lstStyle>
          <a:p>
            <a:pPr>
              <a:defRPr/>
            </a:pPr>
            <a:fld id="{21A4EE70-323F-44A2-87A4-70E27CAA43F6}" type="slidenum">
              <a:rPr lang="en-NZ" altLang="en-US"/>
              <a:pPr>
                <a:defRPr/>
              </a:pPr>
              <a:t>‹#›</a:t>
            </a:fld>
            <a:endParaRPr lang="en-NZ" altLang="en-US"/>
          </a:p>
        </p:txBody>
      </p:sp>
    </p:spTree>
    <p:extLst>
      <p:ext uri="{BB962C8B-B14F-4D97-AF65-F5344CB8AC3E}">
        <p14:creationId xmlns:p14="http://schemas.microsoft.com/office/powerpoint/2010/main" val="4920188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3B863577-7854-B59D-669F-9C363E13C580}"/>
              </a:ext>
            </a:extLst>
          </p:cNvPr>
          <p:cNvSpPr>
            <a:spLocks noGrp="1" noChangeArrowheads="1"/>
          </p:cNvSpPr>
          <p:nvPr>
            <p:ph type="sldNum" idx="10"/>
          </p:nvPr>
        </p:nvSpPr>
        <p:spPr>
          <a:ln/>
        </p:spPr>
        <p:txBody>
          <a:bodyPr/>
          <a:lstStyle>
            <a:lvl1pPr>
              <a:defRPr/>
            </a:lvl1pPr>
          </a:lstStyle>
          <a:p>
            <a:pPr>
              <a:defRPr/>
            </a:pPr>
            <a:fld id="{BDE633E9-B1E0-4843-A3A7-9B71359F00C9}" type="slidenum">
              <a:rPr lang="en-NZ" altLang="en-US"/>
              <a:pPr>
                <a:defRPr/>
              </a:pPr>
              <a:t>‹#›</a:t>
            </a:fld>
            <a:endParaRPr lang="en-NZ" altLang="en-US"/>
          </a:p>
        </p:txBody>
      </p:sp>
    </p:spTree>
    <p:extLst>
      <p:ext uri="{BB962C8B-B14F-4D97-AF65-F5344CB8AC3E}">
        <p14:creationId xmlns:p14="http://schemas.microsoft.com/office/powerpoint/2010/main" val="196593519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D8FB3A4B-E2E2-2E8F-AA72-2963C55DE0A3}"/>
              </a:ext>
            </a:extLst>
          </p:cNvPr>
          <p:cNvSpPr>
            <a:spLocks noGrp="1" noChangeArrowheads="1"/>
          </p:cNvSpPr>
          <p:nvPr>
            <p:ph type="sldNum" idx="10"/>
          </p:nvPr>
        </p:nvSpPr>
        <p:spPr>
          <a:ln/>
        </p:spPr>
        <p:txBody>
          <a:bodyPr/>
          <a:lstStyle>
            <a:lvl1pPr>
              <a:defRPr/>
            </a:lvl1pPr>
          </a:lstStyle>
          <a:p>
            <a:pPr>
              <a:defRPr/>
            </a:pPr>
            <a:fld id="{1E47C927-2E23-4436-A273-68BBCC7DBE5F}" type="slidenum">
              <a:rPr lang="en-NZ" altLang="en-US"/>
              <a:pPr>
                <a:defRPr/>
              </a:pPr>
              <a:t>‹#›</a:t>
            </a:fld>
            <a:endParaRPr lang="en-NZ" altLang="en-US"/>
          </a:p>
        </p:txBody>
      </p:sp>
    </p:spTree>
    <p:extLst>
      <p:ext uri="{BB962C8B-B14F-4D97-AF65-F5344CB8AC3E}">
        <p14:creationId xmlns:p14="http://schemas.microsoft.com/office/powerpoint/2010/main" val="399734503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A87EA7D8-D101-458C-AFB6-D6A351716B3A}"/>
              </a:ext>
            </a:extLst>
          </p:cNvPr>
          <p:cNvSpPr>
            <a:spLocks noGrp="1" noChangeArrowheads="1"/>
          </p:cNvSpPr>
          <p:nvPr>
            <p:ph type="sldNum" idx="10"/>
          </p:nvPr>
        </p:nvSpPr>
        <p:spPr>
          <a:ln/>
        </p:spPr>
        <p:txBody>
          <a:bodyPr/>
          <a:lstStyle>
            <a:lvl1pPr>
              <a:defRPr/>
            </a:lvl1pPr>
          </a:lstStyle>
          <a:p>
            <a:pPr>
              <a:defRPr/>
            </a:pPr>
            <a:fld id="{23044BEB-8A21-4F12-84C2-3A8AB0A11490}" type="slidenum">
              <a:rPr lang="en-NZ" altLang="en-US"/>
              <a:pPr>
                <a:defRPr/>
              </a:pPr>
              <a:t>‹#›</a:t>
            </a:fld>
            <a:endParaRPr lang="en-NZ" altLang="en-US"/>
          </a:p>
        </p:txBody>
      </p:sp>
    </p:spTree>
    <p:extLst>
      <p:ext uri="{BB962C8B-B14F-4D97-AF65-F5344CB8AC3E}">
        <p14:creationId xmlns:p14="http://schemas.microsoft.com/office/powerpoint/2010/main" val="2234215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918C5FC4-C809-6550-4F6C-AF176D1746B9}"/>
              </a:ext>
            </a:extLst>
          </p:cNvPr>
          <p:cNvSpPr>
            <a:spLocks noGrp="1" noChangeArrowheads="1"/>
          </p:cNvSpPr>
          <p:nvPr>
            <p:ph type="sldNum" idx="10"/>
          </p:nvPr>
        </p:nvSpPr>
        <p:spPr>
          <a:ln/>
        </p:spPr>
        <p:txBody>
          <a:bodyPr/>
          <a:lstStyle>
            <a:lvl1pPr>
              <a:defRPr/>
            </a:lvl1pPr>
          </a:lstStyle>
          <a:p>
            <a:pPr>
              <a:defRPr/>
            </a:pPr>
            <a:fld id="{EF906B10-B986-459A-BD78-78DF92DAAE78}" type="slidenum">
              <a:rPr lang="en-NZ" altLang="en-US"/>
              <a:pPr>
                <a:defRPr/>
              </a:pPr>
              <a:t>‹#›</a:t>
            </a:fld>
            <a:endParaRPr lang="en-NZ" altLang="en-US"/>
          </a:p>
        </p:txBody>
      </p:sp>
    </p:spTree>
    <p:extLst>
      <p:ext uri="{BB962C8B-B14F-4D97-AF65-F5344CB8AC3E}">
        <p14:creationId xmlns:p14="http://schemas.microsoft.com/office/powerpoint/2010/main" val="278211461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75F60BBB-4F42-46A0-F571-0AD0C606D85B}"/>
              </a:ext>
            </a:extLst>
          </p:cNvPr>
          <p:cNvSpPr>
            <a:spLocks noGrp="1" noChangeArrowheads="1"/>
          </p:cNvSpPr>
          <p:nvPr>
            <p:ph type="sldNum" idx="10"/>
          </p:nvPr>
        </p:nvSpPr>
        <p:spPr>
          <a:ln/>
        </p:spPr>
        <p:txBody>
          <a:bodyPr/>
          <a:lstStyle>
            <a:lvl1pPr>
              <a:defRPr/>
            </a:lvl1pPr>
          </a:lstStyle>
          <a:p>
            <a:pPr>
              <a:defRPr/>
            </a:pPr>
            <a:fld id="{83A7DB11-3996-4C66-8476-5B7DAB9C073E}" type="slidenum">
              <a:rPr lang="en-NZ" altLang="en-US"/>
              <a:pPr>
                <a:defRPr/>
              </a:pPr>
              <a:t>‹#›</a:t>
            </a:fld>
            <a:endParaRPr lang="en-NZ" altLang="en-US"/>
          </a:p>
        </p:txBody>
      </p:sp>
    </p:spTree>
    <p:extLst>
      <p:ext uri="{BB962C8B-B14F-4D97-AF65-F5344CB8AC3E}">
        <p14:creationId xmlns:p14="http://schemas.microsoft.com/office/powerpoint/2010/main" val="163805111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B3281F10-2619-99C3-1A9B-EBB3927BA939}"/>
              </a:ext>
            </a:extLst>
          </p:cNvPr>
          <p:cNvSpPr>
            <a:spLocks noGrp="1" noChangeArrowheads="1"/>
          </p:cNvSpPr>
          <p:nvPr>
            <p:ph type="sldNum" idx="10"/>
          </p:nvPr>
        </p:nvSpPr>
        <p:spPr>
          <a:ln/>
        </p:spPr>
        <p:txBody>
          <a:bodyPr/>
          <a:lstStyle>
            <a:lvl1pPr>
              <a:defRPr/>
            </a:lvl1pPr>
          </a:lstStyle>
          <a:p>
            <a:pPr>
              <a:defRPr/>
            </a:pPr>
            <a:fld id="{7BDFCFEC-A4AB-44AF-BAA8-B7A11D32D505}" type="slidenum">
              <a:rPr lang="en-NZ" altLang="en-US"/>
              <a:pPr>
                <a:defRPr/>
              </a:pPr>
              <a:t>‹#›</a:t>
            </a:fld>
            <a:endParaRPr lang="en-NZ" altLang="en-US"/>
          </a:p>
        </p:txBody>
      </p:sp>
    </p:spTree>
    <p:extLst>
      <p:ext uri="{BB962C8B-B14F-4D97-AF65-F5344CB8AC3E}">
        <p14:creationId xmlns:p14="http://schemas.microsoft.com/office/powerpoint/2010/main" val="181252826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75ED5AE8-5C52-7323-B7DF-324E20DDBF26}"/>
              </a:ext>
            </a:extLst>
          </p:cNvPr>
          <p:cNvSpPr>
            <a:spLocks noGrp="1" noChangeArrowheads="1"/>
          </p:cNvSpPr>
          <p:nvPr>
            <p:ph type="sldNum" idx="10"/>
          </p:nvPr>
        </p:nvSpPr>
        <p:spPr>
          <a:ln/>
        </p:spPr>
        <p:txBody>
          <a:bodyPr/>
          <a:lstStyle>
            <a:lvl1pPr>
              <a:defRPr/>
            </a:lvl1pPr>
          </a:lstStyle>
          <a:p>
            <a:pPr>
              <a:defRPr/>
            </a:pPr>
            <a:fld id="{5596C2C0-C1FF-4481-B32F-3F487B3C9092}" type="slidenum">
              <a:rPr lang="en-NZ" altLang="en-US"/>
              <a:pPr>
                <a:defRPr/>
              </a:pPr>
              <a:t>‹#›</a:t>
            </a:fld>
            <a:endParaRPr lang="en-NZ" altLang="en-US"/>
          </a:p>
        </p:txBody>
      </p:sp>
    </p:spTree>
    <p:extLst>
      <p:ext uri="{BB962C8B-B14F-4D97-AF65-F5344CB8AC3E}">
        <p14:creationId xmlns:p14="http://schemas.microsoft.com/office/powerpoint/2010/main" val="3238705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59859909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9ECFAEC6-D041-1480-BC61-E117C4011A48}"/>
              </a:ext>
            </a:extLst>
          </p:cNvPr>
          <p:cNvSpPr>
            <a:spLocks noGrp="1" noChangeArrowheads="1"/>
          </p:cNvSpPr>
          <p:nvPr>
            <p:ph type="sldNum" idx="10"/>
          </p:nvPr>
        </p:nvSpPr>
        <p:spPr>
          <a:ln/>
        </p:spPr>
        <p:txBody>
          <a:bodyPr/>
          <a:lstStyle>
            <a:lvl1pPr>
              <a:defRPr/>
            </a:lvl1pPr>
          </a:lstStyle>
          <a:p>
            <a:pPr>
              <a:defRPr/>
            </a:pPr>
            <a:fld id="{1930E006-0C5A-413E-B3C9-CC6C56CD39A7}" type="slidenum">
              <a:rPr lang="en-NZ" altLang="en-US"/>
              <a:pPr>
                <a:defRPr/>
              </a:pPr>
              <a:t>‹#›</a:t>
            </a:fld>
            <a:endParaRPr lang="en-NZ" altLang="en-US"/>
          </a:p>
        </p:txBody>
      </p:sp>
    </p:spTree>
    <p:extLst>
      <p:ext uri="{BB962C8B-B14F-4D97-AF65-F5344CB8AC3E}">
        <p14:creationId xmlns:p14="http://schemas.microsoft.com/office/powerpoint/2010/main" val="368370723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5DDDD284-5A90-3F0D-A611-34EB31948A93}"/>
              </a:ext>
            </a:extLst>
          </p:cNvPr>
          <p:cNvSpPr>
            <a:spLocks noGrp="1" noChangeArrowheads="1"/>
          </p:cNvSpPr>
          <p:nvPr>
            <p:ph type="sldNum" idx="10"/>
          </p:nvPr>
        </p:nvSpPr>
        <p:spPr>
          <a:ln/>
        </p:spPr>
        <p:txBody>
          <a:bodyPr/>
          <a:lstStyle>
            <a:lvl1pPr>
              <a:defRPr/>
            </a:lvl1pPr>
          </a:lstStyle>
          <a:p>
            <a:pPr>
              <a:defRPr/>
            </a:pPr>
            <a:fld id="{8F2A4ECB-71C5-4488-AE1F-E6500E6212F7}" type="slidenum">
              <a:rPr lang="en-NZ" altLang="en-US"/>
              <a:pPr>
                <a:defRPr/>
              </a:pPr>
              <a:t>‹#›</a:t>
            </a:fld>
            <a:endParaRPr lang="en-NZ" altLang="en-US"/>
          </a:p>
        </p:txBody>
      </p:sp>
    </p:spTree>
    <p:extLst>
      <p:ext uri="{BB962C8B-B14F-4D97-AF65-F5344CB8AC3E}">
        <p14:creationId xmlns:p14="http://schemas.microsoft.com/office/powerpoint/2010/main" val="135095385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76FFDB4-1AEC-FB0A-25BD-7AB3403016DE}"/>
              </a:ext>
            </a:extLst>
          </p:cNvPr>
          <p:cNvSpPr>
            <a:spLocks noGrp="1" noChangeArrowheads="1"/>
          </p:cNvSpPr>
          <p:nvPr>
            <p:ph type="sldNum" idx="10"/>
          </p:nvPr>
        </p:nvSpPr>
        <p:spPr>
          <a:ln/>
        </p:spPr>
        <p:txBody>
          <a:bodyPr/>
          <a:lstStyle>
            <a:lvl1pPr>
              <a:defRPr/>
            </a:lvl1pPr>
          </a:lstStyle>
          <a:p>
            <a:pPr>
              <a:defRPr/>
            </a:pPr>
            <a:fld id="{1733DDE0-4E44-4B01-A09A-EFA9E0BC6B38}" type="slidenum">
              <a:rPr lang="en-NZ" altLang="en-US"/>
              <a:pPr>
                <a:defRPr/>
              </a:pPr>
              <a:t>‹#›</a:t>
            </a:fld>
            <a:endParaRPr lang="en-NZ" altLang="en-US"/>
          </a:p>
        </p:txBody>
      </p:sp>
    </p:spTree>
    <p:extLst>
      <p:ext uri="{BB962C8B-B14F-4D97-AF65-F5344CB8AC3E}">
        <p14:creationId xmlns:p14="http://schemas.microsoft.com/office/powerpoint/2010/main" val="411289099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D55EEAA3-3109-B3DD-C06E-8C730E34D814}"/>
              </a:ext>
            </a:extLst>
          </p:cNvPr>
          <p:cNvSpPr>
            <a:spLocks noGrp="1" noChangeArrowheads="1"/>
          </p:cNvSpPr>
          <p:nvPr>
            <p:ph type="sldNum" idx="10"/>
          </p:nvPr>
        </p:nvSpPr>
        <p:spPr>
          <a:ln/>
        </p:spPr>
        <p:txBody>
          <a:bodyPr/>
          <a:lstStyle>
            <a:lvl1pPr>
              <a:defRPr/>
            </a:lvl1pPr>
          </a:lstStyle>
          <a:p>
            <a:pPr>
              <a:defRPr/>
            </a:pPr>
            <a:fld id="{F9E171AE-A44F-462E-A0CB-90CD3E75E929}" type="slidenum">
              <a:rPr lang="en-NZ" altLang="en-US"/>
              <a:pPr>
                <a:defRPr/>
              </a:pPr>
              <a:t>‹#›</a:t>
            </a:fld>
            <a:endParaRPr lang="en-NZ" altLang="en-US"/>
          </a:p>
        </p:txBody>
      </p:sp>
    </p:spTree>
    <p:extLst>
      <p:ext uri="{BB962C8B-B14F-4D97-AF65-F5344CB8AC3E}">
        <p14:creationId xmlns:p14="http://schemas.microsoft.com/office/powerpoint/2010/main" val="394493163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D2E8A4A6-A944-DF5E-D105-F8EF60C20F22}"/>
              </a:ext>
            </a:extLst>
          </p:cNvPr>
          <p:cNvSpPr>
            <a:spLocks noGrp="1" noChangeArrowheads="1"/>
          </p:cNvSpPr>
          <p:nvPr>
            <p:ph type="sldNum" idx="10"/>
          </p:nvPr>
        </p:nvSpPr>
        <p:spPr>
          <a:ln/>
        </p:spPr>
        <p:txBody>
          <a:bodyPr/>
          <a:lstStyle>
            <a:lvl1pPr>
              <a:defRPr/>
            </a:lvl1pPr>
          </a:lstStyle>
          <a:p>
            <a:pPr>
              <a:defRPr/>
            </a:pPr>
            <a:fld id="{22796E28-1606-4CC4-86C0-599D1A4609F1}" type="slidenum">
              <a:rPr lang="en-NZ" altLang="en-US"/>
              <a:pPr>
                <a:defRPr/>
              </a:pPr>
              <a:t>‹#›</a:t>
            </a:fld>
            <a:endParaRPr lang="en-NZ" altLang="en-US"/>
          </a:p>
        </p:txBody>
      </p:sp>
    </p:spTree>
    <p:extLst>
      <p:ext uri="{BB962C8B-B14F-4D97-AF65-F5344CB8AC3E}">
        <p14:creationId xmlns:p14="http://schemas.microsoft.com/office/powerpoint/2010/main" val="74453667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C44F3BC5-6780-1E77-778C-6071F13D98CA}"/>
              </a:ext>
            </a:extLst>
          </p:cNvPr>
          <p:cNvSpPr>
            <a:spLocks noGrp="1" noChangeArrowheads="1"/>
          </p:cNvSpPr>
          <p:nvPr>
            <p:ph type="sldNum" idx="10"/>
          </p:nvPr>
        </p:nvSpPr>
        <p:spPr>
          <a:ln/>
        </p:spPr>
        <p:txBody>
          <a:bodyPr/>
          <a:lstStyle>
            <a:lvl1pPr>
              <a:defRPr/>
            </a:lvl1pPr>
          </a:lstStyle>
          <a:p>
            <a:pPr>
              <a:defRPr/>
            </a:pPr>
            <a:fld id="{379328F1-5729-4FF8-B78D-E8B1664A0C37}" type="slidenum">
              <a:rPr lang="en-NZ" altLang="en-US"/>
              <a:pPr>
                <a:defRPr/>
              </a:pPr>
              <a:t>‹#›</a:t>
            </a:fld>
            <a:endParaRPr lang="en-NZ" altLang="en-US"/>
          </a:p>
        </p:txBody>
      </p:sp>
    </p:spTree>
    <p:extLst>
      <p:ext uri="{BB962C8B-B14F-4D97-AF65-F5344CB8AC3E}">
        <p14:creationId xmlns:p14="http://schemas.microsoft.com/office/powerpoint/2010/main" val="293021836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B04009C2-E17F-FFD2-F8D3-CB6166C51C70}"/>
              </a:ext>
            </a:extLst>
          </p:cNvPr>
          <p:cNvSpPr>
            <a:spLocks noGrp="1" noChangeArrowheads="1"/>
          </p:cNvSpPr>
          <p:nvPr>
            <p:ph type="sldNum" idx="10"/>
          </p:nvPr>
        </p:nvSpPr>
        <p:spPr>
          <a:ln/>
        </p:spPr>
        <p:txBody>
          <a:bodyPr/>
          <a:lstStyle>
            <a:lvl1pPr>
              <a:defRPr/>
            </a:lvl1pPr>
          </a:lstStyle>
          <a:p>
            <a:pPr>
              <a:defRPr/>
            </a:pPr>
            <a:fld id="{09C93EB6-8498-4A95-BD12-8036F7457AC6}" type="slidenum">
              <a:rPr lang="en-NZ" altLang="en-US"/>
              <a:pPr>
                <a:defRPr/>
              </a:pPr>
              <a:t>‹#›</a:t>
            </a:fld>
            <a:endParaRPr lang="en-NZ" altLang="en-US"/>
          </a:p>
        </p:txBody>
      </p:sp>
    </p:spTree>
    <p:extLst>
      <p:ext uri="{BB962C8B-B14F-4D97-AF65-F5344CB8AC3E}">
        <p14:creationId xmlns:p14="http://schemas.microsoft.com/office/powerpoint/2010/main" val="383082999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A3AFE257-1867-A6C7-E0C5-59D0F208E3BF}"/>
              </a:ext>
            </a:extLst>
          </p:cNvPr>
          <p:cNvSpPr>
            <a:spLocks noGrp="1" noChangeArrowheads="1"/>
          </p:cNvSpPr>
          <p:nvPr>
            <p:ph type="sldNum" idx="10"/>
          </p:nvPr>
        </p:nvSpPr>
        <p:spPr>
          <a:ln/>
        </p:spPr>
        <p:txBody>
          <a:bodyPr/>
          <a:lstStyle>
            <a:lvl1pPr>
              <a:defRPr/>
            </a:lvl1pPr>
          </a:lstStyle>
          <a:p>
            <a:pPr>
              <a:defRPr/>
            </a:pPr>
            <a:fld id="{5A83C8C8-4E7F-4D78-95A4-9B5EE584D9C1}" type="slidenum">
              <a:rPr lang="en-NZ" altLang="en-US"/>
              <a:pPr>
                <a:defRPr/>
              </a:pPr>
              <a:t>‹#›</a:t>
            </a:fld>
            <a:endParaRPr lang="en-NZ" altLang="en-US"/>
          </a:p>
        </p:txBody>
      </p:sp>
    </p:spTree>
    <p:extLst>
      <p:ext uri="{BB962C8B-B14F-4D97-AF65-F5344CB8AC3E}">
        <p14:creationId xmlns:p14="http://schemas.microsoft.com/office/powerpoint/2010/main" val="406668379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2FE4058A-0AA5-4875-189D-60BFF1688F6D}"/>
              </a:ext>
            </a:extLst>
          </p:cNvPr>
          <p:cNvSpPr>
            <a:spLocks noGrp="1" noChangeArrowheads="1"/>
          </p:cNvSpPr>
          <p:nvPr>
            <p:ph type="sldNum" idx="10"/>
          </p:nvPr>
        </p:nvSpPr>
        <p:spPr>
          <a:ln/>
        </p:spPr>
        <p:txBody>
          <a:bodyPr/>
          <a:lstStyle>
            <a:lvl1pPr>
              <a:defRPr/>
            </a:lvl1pPr>
          </a:lstStyle>
          <a:p>
            <a:pPr>
              <a:defRPr/>
            </a:pPr>
            <a:fld id="{8AD500AE-EF37-4209-A835-C99A55D6CE7D}" type="slidenum">
              <a:rPr lang="en-NZ" altLang="en-US"/>
              <a:pPr>
                <a:defRPr/>
              </a:pPr>
              <a:t>‹#›</a:t>
            </a:fld>
            <a:endParaRPr lang="en-NZ" altLang="en-US"/>
          </a:p>
        </p:txBody>
      </p:sp>
    </p:spTree>
    <p:extLst>
      <p:ext uri="{BB962C8B-B14F-4D97-AF65-F5344CB8AC3E}">
        <p14:creationId xmlns:p14="http://schemas.microsoft.com/office/powerpoint/2010/main" val="663470663"/>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9FE177D3-31B4-22E3-9B37-2CC9A24CD842}"/>
              </a:ext>
            </a:extLst>
          </p:cNvPr>
          <p:cNvSpPr>
            <a:spLocks noGrp="1" noChangeArrowheads="1"/>
          </p:cNvSpPr>
          <p:nvPr>
            <p:ph type="sldNum" idx="10"/>
          </p:nvPr>
        </p:nvSpPr>
        <p:spPr>
          <a:ln/>
        </p:spPr>
        <p:txBody>
          <a:bodyPr/>
          <a:lstStyle>
            <a:lvl1pPr>
              <a:defRPr/>
            </a:lvl1pPr>
          </a:lstStyle>
          <a:p>
            <a:pPr>
              <a:defRPr/>
            </a:pPr>
            <a:fld id="{05EE29F5-0DCA-4AEE-B8DE-BD207070198C}" type="slidenum">
              <a:rPr lang="en-NZ" altLang="en-US"/>
              <a:pPr>
                <a:defRPr/>
              </a:pPr>
              <a:t>‹#›</a:t>
            </a:fld>
            <a:endParaRPr lang="en-NZ" altLang="en-US"/>
          </a:p>
        </p:txBody>
      </p:sp>
    </p:spTree>
    <p:extLst>
      <p:ext uri="{BB962C8B-B14F-4D97-AF65-F5344CB8AC3E}">
        <p14:creationId xmlns:p14="http://schemas.microsoft.com/office/powerpoint/2010/main" val="3944160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78034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0613C1B0-370A-1884-F7B2-252F1F37DAAA}"/>
              </a:ext>
            </a:extLst>
          </p:cNvPr>
          <p:cNvSpPr>
            <a:spLocks noGrp="1" noChangeArrowheads="1"/>
          </p:cNvSpPr>
          <p:nvPr>
            <p:ph type="sldNum" idx="10"/>
          </p:nvPr>
        </p:nvSpPr>
        <p:spPr>
          <a:ln/>
        </p:spPr>
        <p:txBody>
          <a:bodyPr/>
          <a:lstStyle>
            <a:lvl1pPr>
              <a:defRPr/>
            </a:lvl1pPr>
          </a:lstStyle>
          <a:p>
            <a:pPr>
              <a:defRPr/>
            </a:pPr>
            <a:fld id="{C62B633E-6AEC-401F-91F9-DCCC9D762F4E}" type="slidenum">
              <a:rPr lang="en-NZ" altLang="en-US"/>
              <a:pPr>
                <a:defRPr/>
              </a:pPr>
              <a:t>‹#›</a:t>
            </a:fld>
            <a:endParaRPr lang="en-NZ" altLang="en-US"/>
          </a:p>
        </p:txBody>
      </p:sp>
    </p:spTree>
    <p:extLst>
      <p:ext uri="{BB962C8B-B14F-4D97-AF65-F5344CB8AC3E}">
        <p14:creationId xmlns:p14="http://schemas.microsoft.com/office/powerpoint/2010/main" val="211203459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8A420524-91DF-504A-80ED-95D8D4F918AD}"/>
              </a:ext>
            </a:extLst>
          </p:cNvPr>
          <p:cNvSpPr>
            <a:spLocks noGrp="1" noChangeArrowheads="1"/>
          </p:cNvSpPr>
          <p:nvPr>
            <p:ph type="sldNum" idx="10"/>
          </p:nvPr>
        </p:nvSpPr>
        <p:spPr>
          <a:ln/>
        </p:spPr>
        <p:txBody>
          <a:bodyPr/>
          <a:lstStyle>
            <a:lvl1pPr>
              <a:defRPr/>
            </a:lvl1pPr>
          </a:lstStyle>
          <a:p>
            <a:pPr>
              <a:defRPr/>
            </a:pPr>
            <a:fld id="{A2C65FE2-304C-4A89-A9BB-B81A19408EF0}" type="slidenum">
              <a:rPr lang="en-NZ" altLang="en-US"/>
              <a:pPr>
                <a:defRPr/>
              </a:pPr>
              <a:t>‹#›</a:t>
            </a:fld>
            <a:endParaRPr lang="en-NZ" altLang="en-US"/>
          </a:p>
        </p:txBody>
      </p:sp>
    </p:spTree>
    <p:extLst>
      <p:ext uri="{BB962C8B-B14F-4D97-AF65-F5344CB8AC3E}">
        <p14:creationId xmlns:p14="http://schemas.microsoft.com/office/powerpoint/2010/main" val="124326598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3C27C568-6239-87E9-1E63-DC9314AA9178}"/>
              </a:ext>
            </a:extLst>
          </p:cNvPr>
          <p:cNvSpPr>
            <a:spLocks noGrp="1" noChangeArrowheads="1"/>
          </p:cNvSpPr>
          <p:nvPr>
            <p:ph type="sldNum" idx="10"/>
          </p:nvPr>
        </p:nvSpPr>
        <p:spPr>
          <a:ln/>
        </p:spPr>
        <p:txBody>
          <a:bodyPr/>
          <a:lstStyle>
            <a:lvl1pPr>
              <a:defRPr/>
            </a:lvl1pPr>
          </a:lstStyle>
          <a:p>
            <a:pPr>
              <a:defRPr/>
            </a:pPr>
            <a:fld id="{280B9C7B-4900-43B9-9A96-8E1A99D388A2}" type="slidenum">
              <a:rPr lang="en-NZ" altLang="en-US"/>
              <a:pPr>
                <a:defRPr/>
              </a:pPr>
              <a:t>‹#›</a:t>
            </a:fld>
            <a:endParaRPr lang="en-NZ" altLang="en-US"/>
          </a:p>
        </p:txBody>
      </p:sp>
    </p:spTree>
    <p:extLst>
      <p:ext uri="{BB962C8B-B14F-4D97-AF65-F5344CB8AC3E}">
        <p14:creationId xmlns:p14="http://schemas.microsoft.com/office/powerpoint/2010/main" val="186134870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8E94F0-5BC0-3B28-C81C-B4E43C297B57}"/>
              </a:ext>
            </a:extLst>
          </p:cNvPr>
          <p:cNvSpPr>
            <a:spLocks noGrp="1" noChangeArrowheads="1"/>
          </p:cNvSpPr>
          <p:nvPr>
            <p:ph type="sldNum" idx="10"/>
          </p:nvPr>
        </p:nvSpPr>
        <p:spPr>
          <a:ln/>
        </p:spPr>
        <p:txBody>
          <a:bodyPr/>
          <a:lstStyle>
            <a:lvl1pPr>
              <a:defRPr/>
            </a:lvl1pPr>
          </a:lstStyle>
          <a:p>
            <a:pPr>
              <a:defRPr/>
            </a:pPr>
            <a:fld id="{F33BA69C-EA63-48C8-8709-3CFC2E4B05E0}" type="slidenum">
              <a:rPr lang="en-NZ" altLang="en-US"/>
              <a:pPr>
                <a:defRPr/>
              </a:pPr>
              <a:t>‹#›</a:t>
            </a:fld>
            <a:endParaRPr lang="en-NZ" altLang="en-US"/>
          </a:p>
        </p:txBody>
      </p:sp>
    </p:spTree>
    <p:extLst>
      <p:ext uri="{BB962C8B-B14F-4D97-AF65-F5344CB8AC3E}">
        <p14:creationId xmlns:p14="http://schemas.microsoft.com/office/powerpoint/2010/main" val="43575759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F15F3CCD-D420-2310-E647-3BBF85046D6F}"/>
              </a:ext>
            </a:extLst>
          </p:cNvPr>
          <p:cNvSpPr>
            <a:spLocks noGrp="1" noChangeArrowheads="1"/>
          </p:cNvSpPr>
          <p:nvPr>
            <p:ph type="sldNum" idx="10"/>
          </p:nvPr>
        </p:nvSpPr>
        <p:spPr>
          <a:ln/>
        </p:spPr>
        <p:txBody>
          <a:bodyPr/>
          <a:lstStyle>
            <a:lvl1pPr>
              <a:defRPr/>
            </a:lvl1pPr>
          </a:lstStyle>
          <a:p>
            <a:pPr>
              <a:defRPr/>
            </a:pPr>
            <a:fld id="{80375F89-B369-4BD0-9DD0-E061F63D3C56}" type="slidenum">
              <a:rPr lang="en-NZ" altLang="en-US"/>
              <a:pPr>
                <a:defRPr/>
              </a:pPr>
              <a:t>‹#›</a:t>
            </a:fld>
            <a:endParaRPr lang="en-NZ" altLang="en-US"/>
          </a:p>
        </p:txBody>
      </p:sp>
    </p:spTree>
    <p:extLst>
      <p:ext uri="{BB962C8B-B14F-4D97-AF65-F5344CB8AC3E}">
        <p14:creationId xmlns:p14="http://schemas.microsoft.com/office/powerpoint/2010/main" val="316737992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C88C5127-603C-2A18-48AD-C03DECC222FE}"/>
              </a:ext>
            </a:extLst>
          </p:cNvPr>
          <p:cNvSpPr>
            <a:spLocks noGrp="1" noChangeArrowheads="1"/>
          </p:cNvSpPr>
          <p:nvPr>
            <p:ph type="sldNum" idx="10"/>
          </p:nvPr>
        </p:nvSpPr>
        <p:spPr>
          <a:ln/>
        </p:spPr>
        <p:txBody>
          <a:bodyPr/>
          <a:lstStyle>
            <a:lvl1pPr>
              <a:defRPr/>
            </a:lvl1pPr>
          </a:lstStyle>
          <a:p>
            <a:pPr>
              <a:defRPr/>
            </a:pPr>
            <a:fld id="{863EADBC-ADB8-4E3C-9732-B1FBF476ECD6}" type="slidenum">
              <a:rPr lang="en-NZ" altLang="en-US"/>
              <a:pPr>
                <a:defRPr/>
              </a:pPr>
              <a:t>‹#›</a:t>
            </a:fld>
            <a:endParaRPr lang="en-NZ" altLang="en-US"/>
          </a:p>
        </p:txBody>
      </p:sp>
    </p:spTree>
    <p:extLst>
      <p:ext uri="{BB962C8B-B14F-4D97-AF65-F5344CB8AC3E}">
        <p14:creationId xmlns:p14="http://schemas.microsoft.com/office/powerpoint/2010/main" val="398380929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90856DC3-1505-555A-20E4-3E5290DC3AE9}"/>
              </a:ext>
            </a:extLst>
          </p:cNvPr>
          <p:cNvSpPr>
            <a:spLocks noGrp="1" noChangeArrowheads="1"/>
          </p:cNvSpPr>
          <p:nvPr>
            <p:ph type="sldNum" idx="10"/>
          </p:nvPr>
        </p:nvSpPr>
        <p:spPr>
          <a:ln/>
        </p:spPr>
        <p:txBody>
          <a:bodyPr/>
          <a:lstStyle>
            <a:lvl1pPr>
              <a:defRPr/>
            </a:lvl1pPr>
          </a:lstStyle>
          <a:p>
            <a:pPr>
              <a:defRPr/>
            </a:pPr>
            <a:fld id="{A2BFA63C-5949-440C-A155-42410FA4EE41}" type="slidenum">
              <a:rPr lang="en-NZ" altLang="en-US"/>
              <a:pPr>
                <a:defRPr/>
              </a:pPr>
              <a:t>‹#›</a:t>
            </a:fld>
            <a:endParaRPr lang="en-NZ" altLang="en-US"/>
          </a:p>
        </p:txBody>
      </p:sp>
    </p:spTree>
    <p:extLst>
      <p:ext uri="{BB962C8B-B14F-4D97-AF65-F5344CB8AC3E}">
        <p14:creationId xmlns:p14="http://schemas.microsoft.com/office/powerpoint/2010/main" val="379143300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5C4B90AD-4AF8-78AB-D2D8-73BA8405085C}"/>
              </a:ext>
            </a:extLst>
          </p:cNvPr>
          <p:cNvSpPr>
            <a:spLocks noGrp="1" noChangeArrowheads="1"/>
          </p:cNvSpPr>
          <p:nvPr>
            <p:ph type="sldNum" idx="10"/>
          </p:nvPr>
        </p:nvSpPr>
        <p:spPr>
          <a:ln/>
        </p:spPr>
        <p:txBody>
          <a:bodyPr/>
          <a:lstStyle>
            <a:lvl1pPr>
              <a:defRPr/>
            </a:lvl1pPr>
          </a:lstStyle>
          <a:p>
            <a:pPr>
              <a:defRPr/>
            </a:pPr>
            <a:fld id="{71BE70FE-DDB5-4DB4-9923-848CB4A20549}" type="slidenum">
              <a:rPr lang="en-NZ" altLang="en-US"/>
              <a:pPr>
                <a:defRPr/>
              </a:pPr>
              <a:t>‹#›</a:t>
            </a:fld>
            <a:endParaRPr lang="en-NZ" altLang="en-US"/>
          </a:p>
        </p:txBody>
      </p:sp>
    </p:spTree>
    <p:extLst>
      <p:ext uri="{BB962C8B-B14F-4D97-AF65-F5344CB8AC3E}">
        <p14:creationId xmlns:p14="http://schemas.microsoft.com/office/powerpoint/2010/main" val="35819680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3C86DD04-3D78-223E-84D1-D57038DA2EB2}"/>
              </a:ext>
            </a:extLst>
          </p:cNvPr>
          <p:cNvSpPr>
            <a:spLocks noGrp="1" noChangeArrowheads="1"/>
          </p:cNvSpPr>
          <p:nvPr>
            <p:ph type="sldNum" idx="10"/>
          </p:nvPr>
        </p:nvSpPr>
        <p:spPr>
          <a:ln/>
        </p:spPr>
        <p:txBody>
          <a:bodyPr/>
          <a:lstStyle>
            <a:lvl1pPr>
              <a:defRPr/>
            </a:lvl1pPr>
          </a:lstStyle>
          <a:p>
            <a:pPr>
              <a:defRPr/>
            </a:pPr>
            <a:fld id="{E66383B2-E6E3-44AF-AEDD-70349EBCA38F}" type="slidenum">
              <a:rPr lang="en-NZ" altLang="en-US"/>
              <a:pPr>
                <a:defRPr/>
              </a:pPr>
              <a:t>‹#›</a:t>
            </a:fld>
            <a:endParaRPr lang="en-NZ" altLang="en-US"/>
          </a:p>
        </p:txBody>
      </p:sp>
    </p:spTree>
    <p:extLst>
      <p:ext uri="{BB962C8B-B14F-4D97-AF65-F5344CB8AC3E}">
        <p14:creationId xmlns:p14="http://schemas.microsoft.com/office/powerpoint/2010/main" val="68347061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4B16FFC1-DC31-1D21-3146-8BA6580C5FE6}"/>
              </a:ext>
            </a:extLst>
          </p:cNvPr>
          <p:cNvSpPr>
            <a:spLocks noGrp="1" noChangeArrowheads="1"/>
          </p:cNvSpPr>
          <p:nvPr>
            <p:ph type="sldNum" idx="10"/>
          </p:nvPr>
        </p:nvSpPr>
        <p:spPr>
          <a:ln/>
        </p:spPr>
        <p:txBody>
          <a:bodyPr/>
          <a:lstStyle>
            <a:lvl1pPr>
              <a:defRPr/>
            </a:lvl1pPr>
          </a:lstStyle>
          <a:p>
            <a:pPr>
              <a:defRPr/>
            </a:pPr>
            <a:fld id="{B591CF08-8BFA-40FF-A0C9-FFCDAF558987}" type="slidenum">
              <a:rPr lang="en-NZ" altLang="en-US"/>
              <a:pPr>
                <a:defRPr/>
              </a:pPr>
              <a:t>‹#›</a:t>
            </a:fld>
            <a:endParaRPr lang="en-NZ" altLang="en-US"/>
          </a:p>
        </p:txBody>
      </p:sp>
    </p:spTree>
    <p:extLst>
      <p:ext uri="{BB962C8B-B14F-4D97-AF65-F5344CB8AC3E}">
        <p14:creationId xmlns:p14="http://schemas.microsoft.com/office/powerpoint/2010/main" val="304185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2964153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2471868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C5842596-E2AE-6D07-A00B-181460A57274}"/>
              </a:ext>
            </a:extLst>
          </p:cNvPr>
          <p:cNvSpPr>
            <a:spLocks noGrp="1" noChangeArrowheads="1"/>
          </p:cNvSpPr>
          <p:nvPr>
            <p:ph type="sldNum" idx="10"/>
          </p:nvPr>
        </p:nvSpPr>
        <p:spPr>
          <a:ln/>
        </p:spPr>
        <p:txBody>
          <a:bodyPr/>
          <a:lstStyle>
            <a:lvl1pPr>
              <a:defRPr/>
            </a:lvl1pPr>
          </a:lstStyle>
          <a:p>
            <a:pPr>
              <a:defRPr/>
            </a:pPr>
            <a:fld id="{F8C18DA4-946A-4483-A044-74A6AEFA5D19}" type="slidenum">
              <a:rPr lang="en-NZ" altLang="en-US"/>
              <a:pPr>
                <a:defRPr/>
              </a:pPr>
              <a:t>‹#›</a:t>
            </a:fld>
            <a:endParaRPr lang="en-NZ" altLang="en-US"/>
          </a:p>
        </p:txBody>
      </p:sp>
    </p:spTree>
    <p:extLst>
      <p:ext uri="{BB962C8B-B14F-4D97-AF65-F5344CB8AC3E}">
        <p14:creationId xmlns:p14="http://schemas.microsoft.com/office/powerpoint/2010/main" val="1416408851"/>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A6EF60AE-67F0-E18A-73C8-0B6C726D88FE}"/>
              </a:ext>
            </a:extLst>
          </p:cNvPr>
          <p:cNvSpPr>
            <a:spLocks noGrp="1" noChangeArrowheads="1"/>
          </p:cNvSpPr>
          <p:nvPr>
            <p:ph type="sldNum" idx="10"/>
          </p:nvPr>
        </p:nvSpPr>
        <p:spPr>
          <a:ln/>
        </p:spPr>
        <p:txBody>
          <a:bodyPr/>
          <a:lstStyle>
            <a:lvl1pPr>
              <a:defRPr/>
            </a:lvl1pPr>
          </a:lstStyle>
          <a:p>
            <a:pPr>
              <a:defRPr/>
            </a:pPr>
            <a:fld id="{DAB3803B-D0E4-49DF-BE1B-2FEB1AD27F57}" type="slidenum">
              <a:rPr lang="en-NZ" altLang="en-US"/>
              <a:pPr>
                <a:defRPr/>
              </a:pPr>
              <a:t>‹#›</a:t>
            </a:fld>
            <a:endParaRPr lang="en-NZ" altLang="en-US"/>
          </a:p>
        </p:txBody>
      </p:sp>
    </p:spTree>
    <p:extLst>
      <p:ext uri="{BB962C8B-B14F-4D97-AF65-F5344CB8AC3E}">
        <p14:creationId xmlns:p14="http://schemas.microsoft.com/office/powerpoint/2010/main" val="152276201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39FCC8E6-8A88-FE34-889F-957E91617004}"/>
              </a:ext>
            </a:extLst>
          </p:cNvPr>
          <p:cNvSpPr>
            <a:spLocks noGrp="1" noChangeArrowheads="1"/>
          </p:cNvSpPr>
          <p:nvPr>
            <p:ph type="sldNum" idx="10"/>
          </p:nvPr>
        </p:nvSpPr>
        <p:spPr>
          <a:ln/>
        </p:spPr>
        <p:txBody>
          <a:bodyPr/>
          <a:lstStyle>
            <a:lvl1pPr>
              <a:defRPr/>
            </a:lvl1pPr>
          </a:lstStyle>
          <a:p>
            <a:pPr>
              <a:defRPr/>
            </a:pPr>
            <a:fld id="{CA8C269D-C2EC-4411-A9E5-627D65E25A57}" type="slidenum">
              <a:rPr lang="en-NZ" altLang="en-US"/>
              <a:pPr>
                <a:defRPr/>
              </a:pPr>
              <a:t>‹#›</a:t>
            </a:fld>
            <a:endParaRPr lang="en-NZ" altLang="en-US"/>
          </a:p>
        </p:txBody>
      </p:sp>
    </p:spTree>
    <p:extLst>
      <p:ext uri="{BB962C8B-B14F-4D97-AF65-F5344CB8AC3E}">
        <p14:creationId xmlns:p14="http://schemas.microsoft.com/office/powerpoint/2010/main" val="3238884290"/>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E8B818D1-30F5-6BEB-7222-AA2951CEA6A4}"/>
              </a:ext>
            </a:extLst>
          </p:cNvPr>
          <p:cNvSpPr>
            <a:spLocks noGrp="1" noChangeArrowheads="1"/>
          </p:cNvSpPr>
          <p:nvPr>
            <p:ph type="sldNum" idx="10"/>
          </p:nvPr>
        </p:nvSpPr>
        <p:spPr>
          <a:ln/>
        </p:spPr>
        <p:txBody>
          <a:bodyPr/>
          <a:lstStyle>
            <a:lvl1pPr>
              <a:defRPr/>
            </a:lvl1pPr>
          </a:lstStyle>
          <a:p>
            <a:pPr>
              <a:defRPr/>
            </a:pPr>
            <a:fld id="{B186153E-DC24-4974-8688-94E764809235}" type="slidenum">
              <a:rPr lang="en-NZ" altLang="en-US"/>
              <a:pPr>
                <a:defRPr/>
              </a:pPr>
              <a:t>‹#›</a:t>
            </a:fld>
            <a:endParaRPr lang="en-NZ" altLang="en-US"/>
          </a:p>
        </p:txBody>
      </p:sp>
    </p:spTree>
    <p:extLst>
      <p:ext uri="{BB962C8B-B14F-4D97-AF65-F5344CB8AC3E}">
        <p14:creationId xmlns:p14="http://schemas.microsoft.com/office/powerpoint/2010/main" val="339490911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9C8DEE1-E937-F722-E37B-EBF2E43CA772}"/>
              </a:ext>
            </a:extLst>
          </p:cNvPr>
          <p:cNvSpPr>
            <a:spLocks noGrp="1" noChangeArrowheads="1"/>
          </p:cNvSpPr>
          <p:nvPr>
            <p:ph type="sldNum" idx="10"/>
          </p:nvPr>
        </p:nvSpPr>
        <p:spPr>
          <a:ln/>
        </p:spPr>
        <p:txBody>
          <a:bodyPr/>
          <a:lstStyle>
            <a:lvl1pPr>
              <a:defRPr/>
            </a:lvl1pPr>
          </a:lstStyle>
          <a:p>
            <a:pPr>
              <a:defRPr/>
            </a:pPr>
            <a:fld id="{9A36AFA3-F737-4BED-84C0-8185E67910AE}" type="slidenum">
              <a:rPr lang="en-NZ" altLang="en-US"/>
              <a:pPr>
                <a:defRPr/>
              </a:pPr>
              <a:t>‹#›</a:t>
            </a:fld>
            <a:endParaRPr lang="en-NZ" altLang="en-US"/>
          </a:p>
        </p:txBody>
      </p:sp>
    </p:spTree>
    <p:extLst>
      <p:ext uri="{BB962C8B-B14F-4D97-AF65-F5344CB8AC3E}">
        <p14:creationId xmlns:p14="http://schemas.microsoft.com/office/powerpoint/2010/main" val="2724066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D7B205DC-94F7-14F2-E32E-65518998B888}"/>
              </a:ext>
            </a:extLst>
          </p:cNvPr>
          <p:cNvSpPr>
            <a:spLocks noGrp="1" noChangeArrowheads="1"/>
          </p:cNvSpPr>
          <p:nvPr>
            <p:ph type="sldNum" idx="10"/>
          </p:nvPr>
        </p:nvSpPr>
        <p:spPr>
          <a:ln/>
        </p:spPr>
        <p:txBody>
          <a:bodyPr/>
          <a:lstStyle>
            <a:lvl1pPr>
              <a:defRPr/>
            </a:lvl1pPr>
          </a:lstStyle>
          <a:p>
            <a:pPr>
              <a:defRPr/>
            </a:pPr>
            <a:fld id="{B0BBB9DE-47F7-41C2-A70F-E17E8CACB484}" type="slidenum">
              <a:rPr lang="en-NZ" altLang="en-US"/>
              <a:pPr>
                <a:defRPr/>
              </a:pPr>
              <a:t>‹#›</a:t>
            </a:fld>
            <a:endParaRPr lang="en-NZ" altLang="en-US"/>
          </a:p>
        </p:txBody>
      </p:sp>
    </p:spTree>
    <p:extLst>
      <p:ext uri="{BB962C8B-B14F-4D97-AF65-F5344CB8AC3E}">
        <p14:creationId xmlns:p14="http://schemas.microsoft.com/office/powerpoint/2010/main" val="121114851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6DD6393C-1D71-6DFF-E9EA-D0C7F1C24387}"/>
              </a:ext>
            </a:extLst>
          </p:cNvPr>
          <p:cNvSpPr>
            <a:spLocks noGrp="1" noChangeArrowheads="1"/>
          </p:cNvSpPr>
          <p:nvPr>
            <p:ph type="sldNum" idx="10"/>
          </p:nvPr>
        </p:nvSpPr>
        <p:spPr>
          <a:ln/>
        </p:spPr>
        <p:txBody>
          <a:bodyPr/>
          <a:lstStyle>
            <a:lvl1pPr>
              <a:defRPr/>
            </a:lvl1pPr>
          </a:lstStyle>
          <a:p>
            <a:pPr>
              <a:defRPr/>
            </a:pPr>
            <a:fld id="{9DD4E772-7E5A-4DC8-AD44-648F5C95F637}" type="slidenum">
              <a:rPr lang="en-NZ" altLang="en-US"/>
              <a:pPr>
                <a:defRPr/>
              </a:pPr>
              <a:t>‹#›</a:t>
            </a:fld>
            <a:endParaRPr lang="en-NZ" altLang="en-US"/>
          </a:p>
        </p:txBody>
      </p:sp>
    </p:spTree>
    <p:extLst>
      <p:ext uri="{BB962C8B-B14F-4D97-AF65-F5344CB8AC3E}">
        <p14:creationId xmlns:p14="http://schemas.microsoft.com/office/powerpoint/2010/main" val="40335680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4C9C622A-B688-576A-A66F-F26B3577B886}"/>
              </a:ext>
            </a:extLst>
          </p:cNvPr>
          <p:cNvSpPr>
            <a:spLocks noGrp="1" noChangeArrowheads="1"/>
          </p:cNvSpPr>
          <p:nvPr>
            <p:ph type="sldNum" idx="10"/>
          </p:nvPr>
        </p:nvSpPr>
        <p:spPr>
          <a:ln/>
        </p:spPr>
        <p:txBody>
          <a:bodyPr/>
          <a:lstStyle>
            <a:lvl1pPr>
              <a:defRPr/>
            </a:lvl1pPr>
          </a:lstStyle>
          <a:p>
            <a:pPr>
              <a:defRPr/>
            </a:pPr>
            <a:fld id="{2F6B7564-B4FF-455F-8335-D6F5A0E8C012}" type="slidenum">
              <a:rPr lang="en-NZ" altLang="en-US"/>
              <a:pPr>
                <a:defRPr/>
              </a:pPr>
              <a:t>‹#›</a:t>
            </a:fld>
            <a:endParaRPr lang="en-NZ" altLang="en-US"/>
          </a:p>
        </p:txBody>
      </p:sp>
    </p:spTree>
    <p:extLst>
      <p:ext uri="{BB962C8B-B14F-4D97-AF65-F5344CB8AC3E}">
        <p14:creationId xmlns:p14="http://schemas.microsoft.com/office/powerpoint/2010/main" val="213284234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142C6A3B-F948-485A-51B0-16355654C44C}"/>
              </a:ext>
            </a:extLst>
          </p:cNvPr>
          <p:cNvSpPr>
            <a:spLocks noGrp="1" noChangeArrowheads="1"/>
          </p:cNvSpPr>
          <p:nvPr>
            <p:ph type="sldNum" idx="10"/>
          </p:nvPr>
        </p:nvSpPr>
        <p:spPr>
          <a:ln/>
        </p:spPr>
        <p:txBody>
          <a:bodyPr/>
          <a:lstStyle>
            <a:lvl1pPr>
              <a:defRPr/>
            </a:lvl1pPr>
          </a:lstStyle>
          <a:p>
            <a:pPr>
              <a:defRPr/>
            </a:pPr>
            <a:fld id="{EDA691BD-1FC8-4F93-8AEB-D0CC36EC5B3C}" type="slidenum">
              <a:rPr lang="en-NZ" altLang="en-US"/>
              <a:pPr>
                <a:defRPr/>
              </a:pPr>
              <a:t>‹#›</a:t>
            </a:fld>
            <a:endParaRPr lang="en-NZ" altLang="en-US"/>
          </a:p>
        </p:txBody>
      </p:sp>
    </p:spTree>
    <p:extLst>
      <p:ext uri="{BB962C8B-B14F-4D97-AF65-F5344CB8AC3E}">
        <p14:creationId xmlns:p14="http://schemas.microsoft.com/office/powerpoint/2010/main" val="159124330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2310D7B5-66B9-35D3-5D15-FA6E9700C26A}"/>
              </a:ext>
            </a:extLst>
          </p:cNvPr>
          <p:cNvSpPr>
            <a:spLocks noGrp="1" noChangeArrowheads="1"/>
          </p:cNvSpPr>
          <p:nvPr>
            <p:ph type="sldNum" idx="10"/>
          </p:nvPr>
        </p:nvSpPr>
        <p:spPr>
          <a:ln/>
        </p:spPr>
        <p:txBody>
          <a:bodyPr/>
          <a:lstStyle>
            <a:lvl1pPr>
              <a:defRPr/>
            </a:lvl1pPr>
          </a:lstStyle>
          <a:p>
            <a:pPr>
              <a:defRPr/>
            </a:pPr>
            <a:fld id="{B428AD76-C7D3-45AF-88A9-2BFCF4043FCD}" type="slidenum">
              <a:rPr lang="en-NZ" altLang="en-US"/>
              <a:pPr>
                <a:defRPr/>
              </a:pPr>
              <a:t>‹#›</a:t>
            </a:fld>
            <a:endParaRPr lang="en-NZ" altLang="en-US"/>
          </a:p>
        </p:txBody>
      </p:sp>
    </p:spTree>
    <p:extLst>
      <p:ext uri="{BB962C8B-B14F-4D97-AF65-F5344CB8AC3E}">
        <p14:creationId xmlns:p14="http://schemas.microsoft.com/office/powerpoint/2010/main" val="2892734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1974298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F0511CE8-6B37-8818-AD13-BE41D3FC52AC}"/>
              </a:ext>
            </a:extLst>
          </p:cNvPr>
          <p:cNvSpPr>
            <a:spLocks noGrp="1" noChangeArrowheads="1"/>
          </p:cNvSpPr>
          <p:nvPr>
            <p:ph type="sldNum" idx="10"/>
          </p:nvPr>
        </p:nvSpPr>
        <p:spPr>
          <a:ln/>
        </p:spPr>
        <p:txBody>
          <a:bodyPr/>
          <a:lstStyle>
            <a:lvl1pPr>
              <a:defRPr/>
            </a:lvl1pPr>
          </a:lstStyle>
          <a:p>
            <a:pPr>
              <a:defRPr/>
            </a:pPr>
            <a:fld id="{B1EA6DCA-6C8C-40D2-86BC-19D1D1EF8124}" type="slidenum">
              <a:rPr lang="en-NZ" altLang="en-US"/>
              <a:pPr>
                <a:defRPr/>
              </a:pPr>
              <a:t>‹#›</a:t>
            </a:fld>
            <a:endParaRPr lang="en-NZ" altLang="en-US"/>
          </a:p>
        </p:txBody>
      </p:sp>
    </p:spTree>
    <p:extLst>
      <p:ext uri="{BB962C8B-B14F-4D97-AF65-F5344CB8AC3E}">
        <p14:creationId xmlns:p14="http://schemas.microsoft.com/office/powerpoint/2010/main" val="44006503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5C46AED5-AFB6-7C4E-2E5C-A582D6BEA464}"/>
              </a:ext>
            </a:extLst>
          </p:cNvPr>
          <p:cNvSpPr>
            <a:spLocks noGrp="1" noChangeArrowheads="1"/>
          </p:cNvSpPr>
          <p:nvPr>
            <p:ph type="sldNum" idx="10"/>
          </p:nvPr>
        </p:nvSpPr>
        <p:spPr>
          <a:ln/>
        </p:spPr>
        <p:txBody>
          <a:bodyPr/>
          <a:lstStyle>
            <a:lvl1pPr>
              <a:defRPr/>
            </a:lvl1pPr>
          </a:lstStyle>
          <a:p>
            <a:pPr>
              <a:defRPr/>
            </a:pPr>
            <a:fld id="{688CCF3B-EE94-4562-A381-1E741FE41D53}" type="slidenum">
              <a:rPr lang="en-NZ" altLang="en-US"/>
              <a:pPr>
                <a:defRPr/>
              </a:pPr>
              <a:t>‹#›</a:t>
            </a:fld>
            <a:endParaRPr lang="en-NZ" altLang="en-US"/>
          </a:p>
        </p:txBody>
      </p:sp>
    </p:spTree>
    <p:extLst>
      <p:ext uri="{BB962C8B-B14F-4D97-AF65-F5344CB8AC3E}">
        <p14:creationId xmlns:p14="http://schemas.microsoft.com/office/powerpoint/2010/main" val="256000933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89D400B6-0D2B-2D0B-C9D7-05F449B88C3E}"/>
              </a:ext>
            </a:extLst>
          </p:cNvPr>
          <p:cNvSpPr>
            <a:spLocks noGrp="1" noChangeArrowheads="1"/>
          </p:cNvSpPr>
          <p:nvPr>
            <p:ph type="sldNum" idx="10"/>
          </p:nvPr>
        </p:nvSpPr>
        <p:spPr>
          <a:ln/>
        </p:spPr>
        <p:txBody>
          <a:bodyPr/>
          <a:lstStyle>
            <a:lvl1pPr>
              <a:defRPr/>
            </a:lvl1pPr>
          </a:lstStyle>
          <a:p>
            <a:pPr>
              <a:defRPr/>
            </a:pPr>
            <a:fld id="{086CF648-40D2-459C-8CA9-4C8B0E29FBF7}" type="slidenum">
              <a:rPr lang="en-NZ" altLang="en-US"/>
              <a:pPr>
                <a:defRPr/>
              </a:pPr>
              <a:t>‹#›</a:t>
            </a:fld>
            <a:endParaRPr lang="en-NZ" altLang="en-US"/>
          </a:p>
        </p:txBody>
      </p:sp>
    </p:spTree>
    <p:extLst>
      <p:ext uri="{BB962C8B-B14F-4D97-AF65-F5344CB8AC3E}">
        <p14:creationId xmlns:p14="http://schemas.microsoft.com/office/powerpoint/2010/main" val="3429667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4BB75DBF-F674-AA15-E62F-061B0C27A521}"/>
              </a:ext>
            </a:extLst>
          </p:cNvPr>
          <p:cNvSpPr>
            <a:spLocks noGrp="1" noChangeArrowheads="1"/>
          </p:cNvSpPr>
          <p:nvPr>
            <p:ph type="sldNum" idx="10"/>
          </p:nvPr>
        </p:nvSpPr>
        <p:spPr>
          <a:ln/>
        </p:spPr>
        <p:txBody>
          <a:bodyPr/>
          <a:lstStyle>
            <a:lvl1pPr>
              <a:defRPr/>
            </a:lvl1pPr>
          </a:lstStyle>
          <a:p>
            <a:pPr>
              <a:defRPr/>
            </a:pPr>
            <a:fld id="{ED7401B5-3AFE-4F57-89A0-D6A869D7E429}" type="slidenum">
              <a:rPr lang="en-NZ" altLang="en-US"/>
              <a:pPr>
                <a:defRPr/>
              </a:pPr>
              <a:t>‹#›</a:t>
            </a:fld>
            <a:endParaRPr lang="en-NZ" altLang="en-US"/>
          </a:p>
        </p:txBody>
      </p:sp>
    </p:spTree>
    <p:extLst>
      <p:ext uri="{BB962C8B-B14F-4D97-AF65-F5344CB8AC3E}">
        <p14:creationId xmlns:p14="http://schemas.microsoft.com/office/powerpoint/2010/main" val="280483578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EAF240D2-0029-1311-24BA-DE629AE37772}"/>
              </a:ext>
            </a:extLst>
          </p:cNvPr>
          <p:cNvSpPr>
            <a:spLocks noGrp="1" noChangeArrowheads="1"/>
          </p:cNvSpPr>
          <p:nvPr>
            <p:ph type="sldNum" idx="10"/>
          </p:nvPr>
        </p:nvSpPr>
        <p:spPr>
          <a:ln/>
        </p:spPr>
        <p:txBody>
          <a:bodyPr/>
          <a:lstStyle>
            <a:lvl1pPr>
              <a:defRPr/>
            </a:lvl1pPr>
          </a:lstStyle>
          <a:p>
            <a:pPr>
              <a:defRPr/>
            </a:pPr>
            <a:fld id="{2EA4D000-87B8-4128-B9F3-5B94CE9E059F}" type="slidenum">
              <a:rPr lang="en-NZ" altLang="en-US"/>
              <a:pPr>
                <a:defRPr/>
              </a:pPr>
              <a:t>‹#›</a:t>
            </a:fld>
            <a:endParaRPr lang="en-NZ" altLang="en-US"/>
          </a:p>
        </p:txBody>
      </p:sp>
    </p:spTree>
    <p:extLst>
      <p:ext uri="{BB962C8B-B14F-4D97-AF65-F5344CB8AC3E}">
        <p14:creationId xmlns:p14="http://schemas.microsoft.com/office/powerpoint/2010/main" val="314972715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B4CCDF-5808-88C1-EDDF-D820AD319641}"/>
              </a:ext>
            </a:extLst>
          </p:cNvPr>
          <p:cNvSpPr>
            <a:spLocks noGrp="1" noChangeArrowheads="1"/>
          </p:cNvSpPr>
          <p:nvPr>
            <p:ph type="sldNum" idx="10"/>
          </p:nvPr>
        </p:nvSpPr>
        <p:spPr>
          <a:ln/>
        </p:spPr>
        <p:txBody>
          <a:bodyPr/>
          <a:lstStyle>
            <a:lvl1pPr>
              <a:defRPr/>
            </a:lvl1pPr>
          </a:lstStyle>
          <a:p>
            <a:pPr>
              <a:defRPr/>
            </a:pPr>
            <a:fld id="{325818B3-DC9C-4662-9F74-BF2DA9CE5AFB}" type="slidenum">
              <a:rPr lang="en-NZ" altLang="en-US"/>
              <a:pPr>
                <a:defRPr/>
              </a:pPr>
              <a:t>‹#›</a:t>
            </a:fld>
            <a:endParaRPr lang="en-NZ" altLang="en-US"/>
          </a:p>
        </p:txBody>
      </p:sp>
    </p:spTree>
    <p:extLst>
      <p:ext uri="{BB962C8B-B14F-4D97-AF65-F5344CB8AC3E}">
        <p14:creationId xmlns:p14="http://schemas.microsoft.com/office/powerpoint/2010/main" val="214697821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AC66A19A-5D1E-1AEE-464D-EDA809FE3F7C}"/>
              </a:ext>
            </a:extLst>
          </p:cNvPr>
          <p:cNvSpPr>
            <a:spLocks noGrp="1" noChangeArrowheads="1"/>
          </p:cNvSpPr>
          <p:nvPr>
            <p:ph type="sldNum" idx="10"/>
          </p:nvPr>
        </p:nvSpPr>
        <p:spPr>
          <a:ln/>
        </p:spPr>
        <p:txBody>
          <a:bodyPr/>
          <a:lstStyle>
            <a:lvl1pPr>
              <a:defRPr/>
            </a:lvl1pPr>
          </a:lstStyle>
          <a:p>
            <a:pPr>
              <a:defRPr/>
            </a:pPr>
            <a:fld id="{A3716F50-E3E8-47AF-BE25-263987F7E440}" type="slidenum">
              <a:rPr lang="en-NZ" altLang="en-US"/>
              <a:pPr>
                <a:defRPr/>
              </a:pPr>
              <a:t>‹#›</a:t>
            </a:fld>
            <a:endParaRPr lang="en-NZ" altLang="en-US"/>
          </a:p>
        </p:txBody>
      </p:sp>
    </p:spTree>
    <p:extLst>
      <p:ext uri="{BB962C8B-B14F-4D97-AF65-F5344CB8AC3E}">
        <p14:creationId xmlns:p14="http://schemas.microsoft.com/office/powerpoint/2010/main" val="1190252411"/>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4FD443AD-FA55-BBBD-1650-E1719B55C12A}"/>
              </a:ext>
            </a:extLst>
          </p:cNvPr>
          <p:cNvSpPr>
            <a:spLocks noGrp="1" noChangeArrowheads="1"/>
          </p:cNvSpPr>
          <p:nvPr>
            <p:ph type="sldNum" idx="10"/>
          </p:nvPr>
        </p:nvSpPr>
        <p:spPr>
          <a:ln/>
        </p:spPr>
        <p:txBody>
          <a:bodyPr/>
          <a:lstStyle>
            <a:lvl1pPr>
              <a:defRPr/>
            </a:lvl1pPr>
          </a:lstStyle>
          <a:p>
            <a:pPr>
              <a:defRPr/>
            </a:pPr>
            <a:fld id="{DD193D7D-9D0B-4F04-BAA7-8773CB09721D}" type="slidenum">
              <a:rPr lang="en-NZ" altLang="en-US"/>
              <a:pPr>
                <a:defRPr/>
              </a:pPr>
              <a:t>‹#›</a:t>
            </a:fld>
            <a:endParaRPr lang="en-NZ" altLang="en-US"/>
          </a:p>
        </p:txBody>
      </p:sp>
    </p:spTree>
    <p:extLst>
      <p:ext uri="{BB962C8B-B14F-4D97-AF65-F5344CB8AC3E}">
        <p14:creationId xmlns:p14="http://schemas.microsoft.com/office/powerpoint/2010/main" val="1653521224"/>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0AEDA0C6-B8F7-3237-22E4-B94BC1C1022F}"/>
              </a:ext>
            </a:extLst>
          </p:cNvPr>
          <p:cNvSpPr>
            <a:spLocks noGrp="1" noChangeArrowheads="1"/>
          </p:cNvSpPr>
          <p:nvPr>
            <p:ph type="sldNum" idx="10"/>
          </p:nvPr>
        </p:nvSpPr>
        <p:spPr>
          <a:ln/>
        </p:spPr>
        <p:txBody>
          <a:bodyPr/>
          <a:lstStyle>
            <a:lvl1pPr>
              <a:defRPr/>
            </a:lvl1pPr>
          </a:lstStyle>
          <a:p>
            <a:pPr>
              <a:defRPr/>
            </a:pPr>
            <a:fld id="{2CA9937E-ED7A-47BD-AF89-592BB265FC9D}" type="slidenum">
              <a:rPr lang="en-NZ" altLang="en-US"/>
              <a:pPr>
                <a:defRPr/>
              </a:pPr>
              <a:t>‹#›</a:t>
            </a:fld>
            <a:endParaRPr lang="en-NZ" altLang="en-US"/>
          </a:p>
        </p:txBody>
      </p:sp>
    </p:spTree>
    <p:extLst>
      <p:ext uri="{BB962C8B-B14F-4D97-AF65-F5344CB8AC3E}">
        <p14:creationId xmlns:p14="http://schemas.microsoft.com/office/powerpoint/2010/main" val="90650325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445F8C7D-B80A-D975-606B-DB2DFE9408D2}"/>
              </a:ext>
            </a:extLst>
          </p:cNvPr>
          <p:cNvSpPr>
            <a:spLocks noGrp="1" noChangeArrowheads="1"/>
          </p:cNvSpPr>
          <p:nvPr>
            <p:ph type="sldNum" idx="10"/>
          </p:nvPr>
        </p:nvSpPr>
        <p:spPr>
          <a:ln/>
        </p:spPr>
        <p:txBody>
          <a:bodyPr/>
          <a:lstStyle>
            <a:lvl1pPr>
              <a:defRPr/>
            </a:lvl1pPr>
          </a:lstStyle>
          <a:p>
            <a:pPr>
              <a:defRPr/>
            </a:pPr>
            <a:fld id="{317C40C3-EE87-49A2-97A7-FEBA4165A13A}" type="slidenum">
              <a:rPr lang="en-NZ" altLang="en-US"/>
              <a:pPr>
                <a:defRPr/>
              </a:pPr>
              <a:t>‹#›</a:t>
            </a:fld>
            <a:endParaRPr lang="en-NZ" altLang="en-US"/>
          </a:p>
        </p:txBody>
      </p:sp>
    </p:spTree>
    <p:extLst>
      <p:ext uri="{BB962C8B-B14F-4D97-AF65-F5344CB8AC3E}">
        <p14:creationId xmlns:p14="http://schemas.microsoft.com/office/powerpoint/2010/main" val="3697353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2275648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B206E5E7-C291-A409-6CF3-DF672A68A39C}"/>
              </a:ext>
            </a:extLst>
          </p:cNvPr>
          <p:cNvSpPr>
            <a:spLocks noGrp="1" noChangeArrowheads="1"/>
          </p:cNvSpPr>
          <p:nvPr>
            <p:ph type="sldNum" idx="10"/>
          </p:nvPr>
        </p:nvSpPr>
        <p:spPr>
          <a:ln/>
        </p:spPr>
        <p:txBody>
          <a:bodyPr/>
          <a:lstStyle>
            <a:lvl1pPr>
              <a:defRPr/>
            </a:lvl1pPr>
          </a:lstStyle>
          <a:p>
            <a:pPr>
              <a:defRPr/>
            </a:pPr>
            <a:fld id="{AF58EE05-1F0D-4A1B-9E76-24C8C9684F47}" type="slidenum">
              <a:rPr lang="en-NZ" altLang="en-US"/>
              <a:pPr>
                <a:defRPr/>
              </a:pPr>
              <a:t>‹#›</a:t>
            </a:fld>
            <a:endParaRPr lang="en-NZ" altLang="en-US"/>
          </a:p>
        </p:txBody>
      </p:sp>
    </p:spTree>
    <p:extLst>
      <p:ext uri="{BB962C8B-B14F-4D97-AF65-F5344CB8AC3E}">
        <p14:creationId xmlns:p14="http://schemas.microsoft.com/office/powerpoint/2010/main" val="3008578378"/>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91E43194-D327-4117-84DE-226D573A15CF}"/>
              </a:ext>
            </a:extLst>
          </p:cNvPr>
          <p:cNvSpPr>
            <a:spLocks noGrp="1" noChangeArrowheads="1"/>
          </p:cNvSpPr>
          <p:nvPr>
            <p:ph type="sldNum" idx="10"/>
          </p:nvPr>
        </p:nvSpPr>
        <p:spPr>
          <a:ln/>
        </p:spPr>
        <p:txBody>
          <a:bodyPr/>
          <a:lstStyle>
            <a:lvl1pPr>
              <a:defRPr/>
            </a:lvl1pPr>
          </a:lstStyle>
          <a:p>
            <a:pPr>
              <a:defRPr/>
            </a:pPr>
            <a:fld id="{A4E21BA7-5AC3-41E4-B645-838F76EE5593}" type="slidenum">
              <a:rPr lang="en-NZ" altLang="en-US"/>
              <a:pPr>
                <a:defRPr/>
              </a:pPr>
              <a:t>‹#›</a:t>
            </a:fld>
            <a:endParaRPr lang="en-NZ" altLang="en-US"/>
          </a:p>
        </p:txBody>
      </p:sp>
    </p:spTree>
    <p:extLst>
      <p:ext uri="{BB962C8B-B14F-4D97-AF65-F5344CB8AC3E}">
        <p14:creationId xmlns:p14="http://schemas.microsoft.com/office/powerpoint/2010/main" val="339924891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771F9FD9-BCF0-F331-C152-F5592BADF90D}"/>
              </a:ext>
            </a:extLst>
          </p:cNvPr>
          <p:cNvSpPr>
            <a:spLocks noGrp="1" noChangeArrowheads="1"/>
          </p:cNvSpPr>
          <p:nvPr>
            <p:ph type="sldNum" idx="10"/>
          </p:nvPr>
        </p:nvSpPr>
        <p:spPr>
          <a:ln/>
        </p:spPr>
        <p:txBody>
          <a:bodyPr/>
          <a:lstStyle>
            <a:lvl1pPr>
              <a:defRPr/>
            </a:lvl1pPr>
          </a:lstStyle>
          <a:p>
            <a:pPr>
              <a:defRPr/>
            </a:pPr>
            <a:fld id="{C2FF980A-6CD5-4C62-8AEB-6BC1EFF220E5}" type="slidenum">
              <a:rPr lang="en-NZ" altLang="en-US"/>
              <a:pPr>
                <a:defRPr/>
              </a:pPr>
              <a:t>‹#›</a:t>
            </a:fld>
            <a:endParaRPr lang="en-NZ" altLang="en-US"/>
          </a:p>
        </p:txBody>
      </p:sp>
    </p:spTree>
    <p:extLst>
      <p:ext uri="{BB962C8B-B14F-4D97-AF65-F5344CB8AC3E}">
        <p14:creationId xmlns:p14="http://schemas.microsoft.com/office/powerpoint/2010/main" val="138653072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B3D689BD-6E1F-F5F9-BAB0-E7BAF46A5A5D}"/>
              </a:ext>
            </a:extLst>
          </p:cNvPr>
          <p:cNvSpPr>
            <a:spLocks noGrp="1" noChangeArrowheads="1"/>
          </p:cNvSpPr>
          <p:nvPr>
            <p:ph type="sldNum" idx="10"/>
          </p:nvPr>
        </p:nvSpPr>
        <p:spPr>
          <a:ln/>
        </p:spPr>
        <p:txBody>
          <a:bodyPr/>
          <a:lstStyle>
            <a:lvl1pPr>
              <a:defRPr/>
            </a:lvl1pPr>
          </a:lstStyle>
          <a:p>
            <a:pPr>
              <a:defRPr/>
            </a:pPr>
            <a:fld id="{1D56CD98-C80A-45C7-B665-FEB4A4DEB746}" type="slidenum">
              <a:rPr lang="en-NZ" altLang="en-US"/>
              <a:pPr>
                <a:defRPr/>
              </a:pPr>
              <a:t>‹#›</a:t>
            </a:fld>
            <a:endParaRPr lang="en-NZ" altLang="en-US"/>
          </a:p>
        </p:txBody>
      </p:sp>
    </p:spTree>
    <p:extLst>
      <p:ext uri="{BB962C8B-B14F-4D97-AF65-F5344CB8AC3E}">
        <p14:creationId xmlns:p14="http://schemas.microsoft.com/office/powerpoint/2010/main" val="65518340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1695FF30-5486-ED36-7421-6B905343ECD8}"/>
              </a:ext>
            </a:extLst>
          </p:cNvPr>
          <p:cNvSpPr>
            <a:spLocks noGrp="1" noChangeArrowheads="1"/>
          </p:cNvSpPr>
          <p:nvPr>
            <p:ph type="sldNum" idx="10"/>
          </p:nvPr>
        </p:nvSpPr>
        <p:spPr>
          <a:ln/>
        </p:spPr>
        <p:txBody>
          <a:bodyPr/>
          <a:lstStyle>
            <a:lvl1pPr>
              <a:defRPr/>
            </a:lvl1pPr>
          </a:lstStyle>
          <a:p>
            <a:pPr>
              <a:defRPr/>
            </a:pPr>
            <a:fld id="{41A082F4-60F4-461E-BA9F-D0F513D96F5B}" type="slidenum">
              <a:rPr lang="en-NZ" altLang="en-US"/>
              <a:pPr>
                <a:defRPr/>
              </a:pPr>
              <a:t>‹#›</a:t>
            </a:fld>
            <a:endParaRPr lang="en-NZ" altLang="en-US"/>
          </a:p>
        </p:txBody>
      </p:sp>
    </p:spTree>
    <p:extLst>
      <p:ext uri="{BB962C8B-B14F-4D97-AF65-F5344CB8AC3E}">
        <p14:creationId xmlns:p14="http://schemas.microsoft.com/office/powerpoint/2010/main" val="2533059456"/>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FFFE5AD4-7732-D261-C176-C581770D6158}"/>
              </a:ext>
            </a:extLst>
          </p:cNvPr>
          <p:cNvSpPr>
            <a:spLocks noGrp="1" noChangeArrowheads="1"/>
          </p:cNvSpPr>
          <p:nvPr>
            <p:ph type="sldNum" idx="10"/>
          </p:nvPr>
        </p:nvSpPr>
        <p:spPr>
          <a:ln/>
        </p:spPr>
        <p:txBody>
          <a:bodyPr/>
          <a:lstStyle>
            <a:lvl1pPr>
              <a:defRPr/>
            </a:lvl1pPr>
          </a:lstStyle>
          <a:p>
            <a:pPr>
              <a:defRPr/>
            </a:pPr>
            <a:fld id="{A3C3505E-F778-47EE-928B-4A7F27C076D8}" type="slidenum">
              <a:rPr lang="en-NZ" altLang="en-US"/>
              <a:pPr>
                <a:defRPr/>
              </a:pPr>
              <a:t>‹#›</a:t>
            </a:fld>
            <a:endParaRPr lang="en-NZ" altLang="en-US"/>
          </a:p>
        </p:txBody>
      </p:sp>
    </p:spTree>
    <p:extLst>
      <p:ext uri="{BB962C8B-B14F-4D97-AF65-F5344CB8AC3E}">
        <p14:creationId xmlns:p14="http://schemas.microsoft.com/office/powerpoint/2010/main" val="3602230826"/>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C273B2-B655-1A6D-693F-8193067AB0D8}"/>
              </a:ext>
            </a:extLst>
          </p:cNvPr>
          <p:cNvSpPr>
            <a:spLocks noGrp="1" noChangeArrowheads="1"/>
          </p:cNvSpPr>
          <p:nvPr>
            <p:ph type="sldNum" idx="10"/>
          </p:nvPr>
        </p:nvSpPr>
        <p:spPr>
          <a:ln/>
        </p:spPr>
        <p:txBody>
          <a:bodyPr/>
          <a:lstStyle>
            <a:lvl1pPr>
              <a:defRPr/>
            </a:lvl1pPr>
          </a:lstStyle>
          <a:p>
            <a:pPr>
              <a:defRPr/>
            </a:pPr>
            <a:fld id="{AB8EADB2-999F-4C12-A927-8892D02FF853}" type="slidenum">
              <a:rPr lang="en-NZ" altLang="en-US"/>
              <a:pPr>
                <a:defRPr/>
              </a:pPr>
              <a:t>‹#›</a:t>
            </a:fld>
            <a:endParaRPr lang="en-NZ" altLang="en-US"/>
          </a:p>
        </p:txBody>
      </p:sp>
    </p:spTree>
    <p:extLst>
      <p:ext uri="{BB962C8B-B14F-4D97-AF65-F5344CB8AC3E}">
        <p14:creationId xmlns:p14="http://schemas.microsoft.com/office/powerpoint/2010/main" val="1788946207"/>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134A63EB-01A0-1E89-87DD-58794F82BBC7}"/>
              </a:ext>
            </a:extLst>
          </p:cNvPr>
          <p:cNvSpPr>
            <a:spLocks noGrp="1" noChangeArrowheads="1"/>
          </p:cNvSpPr>
          <p:nvPr>
            <p:ph type="sldNum" idx="10"/>
          </p:nvPr>
        </p:nvSpPr>
        <p:spPr>
          <a:ln/>
        </p:spPr>
        <p:txBody>
          <a:bodyPr/>
          <a:lstStyle>
            <a:lvl1pPr>
              <a:defRPr/>
            </a:lvl1pPr>
          </a:lstStyle>
          <a:p>
            <a:pPr>
              <a:defRPr/>
            </a:pPr>
            <a:fld id="{01627DF2-72F0-4CC1-9663-EC93F3714AD3}" type="slidenum">
              <a:rPr lang="en-NZ" altLang="en-US"/>
              <a:pPr>
                <a:defRPr/>
              </a:pPr>
              <a:t>‹#›</a:t>
            </a:fld>
            <a:endParaRPr lang="en-NZ" altLang="en-US"/>
          </a:p>
        </p:txBody>
      </p:sp>
    </p:spTree>
    <p:extLst>
      <p:ext uri="{BB962C8B-B14F-4D97-AF65-F5344CB8AC3E}">
        <p14:creationId xmlns:p14="http://schemas.microsoft.com/office/powerpoint/2010/main" val="115002541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F32DE3AB-E79C-76D5-69FD-3BC25CD92F59}"/>
              </a:ext>
            </a:extLst>
          </p:cNvPr>
          <p:cNvSpPr>
            <a:spLocks noGrp="1" noChangeArrowheads="1"/>
          </p:cNvSpPr>
          <p:nvPr>
            <p:ph type="sldNum" idx="10"/>
          </p:nvPr>
        </p:nvSpPr>
        <p:spPr>
          <a:ln/>
        </p:spPr>
        <p:txBody>
          <a:bodyPr/>
          <a:lstStyle>
            <a:lvl1pPr>
              <a:defRPr/>
            </a:lvl1pPr>
          </a:lstStyle>
          <a:p>
            <a:pPr>
              <a:defRPr/>
            </a:pPr>
            <a:fld id="{C53E00F4-36AD-4EAC-ADC0-0A822B389634}" type="slidenum">
              <a:rPr lang="en-NZ" altLang="en-US"/>
              <a:pPr>
                <a:defRPr/>
              </a:pPr>
              <a:t>‹#›</a:t>
            </a:fld>
            <a:endParaRPr lang="en-NZ" altLang="en-US"/>
          </a:p>
        </p:txBody>
      </p:sp>
    </p:spTree>
    <p:extLst>
      <p:ext uri="{BB962C8B-B14F-4D97-AF65-F5344CB8AC3E}">
        <p14:creationId xmlns:p14="http://schemas.microsoft.com/office/powerpoint/2010/main" val="1424151078"/>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D31EF581-372C-9D65-AEC0-A1AD8BCDD5DF}"/>
              </a:ext>
            </a:extLst>
          </p:cNvPr>
          <p:cNvSpPr>
            <a:spLocks noGrp="1" noChangeArrowheads="1"/>
          </p:cNvSpPr>
          <p:nvPr>
            <p:ph type="sldNum" idx="10"/>
          </p:nvPr>
        </p:nvSpPr>
        <p:spPr>
          <a:ln/>
        </p:spPr>
        <p:txBody>
          <a:bodyPr/>
          <a:lstStyle>
            <a:lvl1pPr>
              <a:defRPr/>
            </a:lvl1pPr>
          </a:lstStyle>
          <a:p>
            <a:pPr>
              <a:defRPr/>
            </a:pPr>
            <a:fld id="{97C9E325-104F-41F9-B5D8-AFBB86F28FE9}" type="slidenum">
              <a:rPr lang="en-NZ" altLang="en-US"/>
              <a:pPr>
                <a:defRPr/>
              </a:pPr>
              <a:t>‹#›</a:t>
            </a:fld>
            <a:endParaRPr lang="en-NZ" altLang="en-US"/>
          </a:p>
        </p:txBody>
      </p:sp>
    </p:spTree>
    <p:extLst>
      <p:ext uri="{BB962C8B-B14F-4D97-AF65-F5344CB8AC3E}">
        <p14:creationId xmlns:p14="http://schemas.microsoft.com/office/powerpoint/2010/main" val="1183634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4028886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690B8FF5-279F-5102-A869-14AD22F3116A}"/>
              </a:ext>
            </a:extLst>
          </p:cNvPr>
          <p:cNvSpPr>
            <a:spLocks noGrp="1" noChangeArrowheads="1"/>
          </p:cNvSpPr>
          <p:nvPr>
            <p:ph type="sldNum" idx="10"/>
          </p:nvPr>
        </p:nvSpPr>
        <p:spPr>
          <a:ln/>
        </p:spPr>
        <p:txBody>
          <a:bodyPr/>
          <a:lstStyle>
            <a:lvl1pPr>
              <a:defRPr/>
            </a:lvl1pPr>
          </a:lstStyle>
          <a:p>
            <a:pPr>
              <a:defRPr/>
            </a:pPr>
            <a:fld id="{9B859344-DDA3-4D52-B24E-2F6318E12D47}" type="slidenum">
              <a:rPr lang="en-NZ" altLang="en-US"/>
              <a:pPr>
                <a:defRPr/>
              </a:pPr>
              <a:t>‹#›</a:t>
            </a:fld>
            <a:endParaRPr lang="en-NZ" altLang="en-US"/>
          </a:p>
        </p:txBody>
      </p:sp>
    </p:spTree>
    <p:extLst>
      <p:ext uri="{BB962C8B-B14F-4D97-AF65-F5344CB8AC3E}">
        <p14:creationId xmlns:p14="http://schemas.microsoft.com/office/powerpoint/2010/main" val="359584832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45CD111A-EC4E-6D52-F724-D08FDE56EC13}"/>
              </a:ext>
            </a:extLst>
          </p:cNvPr>
          <p:cNvSpPr>
            <a:spLocks noGrp="1" noChangeArrowheads="1"/>
          </p:cNvSpPr>
          <p:nvPr>
            <p:ph type="sldNum" idx="10"/>
          </p:nvPr>
        </p:nvSpPr>
        <p:spPr>
          <a:ln/>
        </p:spPr>
        <p:txBody>
          <a:bodyPr/>
          <a:lstStyle>
            <a:lvl1pPr>
              <a:defRPr/>
            </a:lvl1pPr>
          </a:lstStyle>
          <a:p>
            <a:pPr>
              <a:defRPr/>
            </a:pPr>
            <a:fld id="{1CF95C98-E88E-4012-91C3-522523AA234F}" type="slidenum">
              <a:rPr lang="en-NZ" altLang="en-US"/>
              <a:pPr>
                <a:defRPr/>
              </a:pPr>
              <a:t>‹#›</a:t>
            </a:fld>
            <a:endParaRPr lang="en-NZ" altLang="en-US"/>
          </a:p>
        </p:txBody>
      </p:sp>
    </p:spTree>
    <p:extLst>
      <p:ext uri="{BB962C8B-B14F-4D97-AF65-F5344CB8AC3E}">
        <p14:creationId xmlns:p14="http://schemas.microsoft.com/office/powerpoint/2010/main" val="3361011915"/>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CACD3B55-96B7-7C87-0B47-3A4025DC796D}"/>
              </a:ext>
            </a:extLst>
          </p:cNvPr>
          <p:cNvSpPr>
            <a:spLocks noGrp="1" noChangeArrowheads="1"/>
          </p:cNvSpPr>
          <p:nvPr>
            <p:ph type="sldNum" idx="10"/>
          </p:nvPr>
        </p:nvSpPr>
        <p:spPr>
          <a:ln/>
        </p:spPr>
        <p:txBody>
          <a:bodyPr/>
          <a:lstStyle>
            <a:lvl1pPr>
              <a:defRPr/>
            </a:lvl1pPr>
          </a:lstStyle>
          <a:p>
            <a:pPr>
              <a:defRPr/>
            </a:pPr>
            <a:fld id="{CBCB2987-2A2B-4D22-A527-0F0C5E734EC7}" type="slidenum">
              <a:rPr lang="en-NZ" altLang="en-US"/>
              <a:pPr>
                <a:defRPr/>
              </a:pPr>
              <a:t>‹#›</a:t>
            </a:fld>
            <a:endParaRPr lang="en-NZ" altLang="en-US"/>
          </a:p>
        </p:txBody>
      </p:sp>
    </p:spTree>
    <p:extLst>
      <p:ext uri="{BB962C8B-B14F-4D97-AF65-F5344CB8AC3E}">
        <p14:creationId xmlns:p14="http://schemas.microsoft.com/office/powerpoint/2010/main" val="2331846032"/>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8092C9B0-B89A-5980-0081-A5CCC473CF46}"/>
              </a:ext>
            </a:extLst>
          </p:cNvPr>
          <p:cNvSpPr>
            <a:spLocks noGrp="1" noChangeArrowheads="1"/>
          </p:cNvSpPr>
          <p:nvPr>
            <p:ph type="sldNum" idx="10"/>
          </p:nvPr>
        </p:nvSpPr>
        <p:spPr>
          <a:ln/>
        </p:spPr>
        <p:txBody>
          <a:bodyPr/>
          <a:lstStyle>
            <a:lvl1pPr>
              <a:defRPr/>
            </a:lvl1pPr>
          </a:lstStyle>
          <a:p>
            <a:pPr>
              <a:defRPr/>
            </a:pPr>
            <a:fld id="{057F8B7A-76F7-4907-A5EA-383D7C2ACF88}" type="slidenum">
              <a:rPr lang="en-NZ" altLang="en-US"/>
              <a:pPr>
                <a:defRPr/>
              </a:pPr>
              <a:t>‹#›</a:t>
            </a:fld>
            <a:endParaRPr lang="en-NZ" altLang="en-US"/>
          </a:p>
        </p:txBody>
      </p:sp>
    </p:spTree>
    <p:extLst>
      <p:ext uri="{BB962C8B-B14F-4D97-AF65-F5344CB8AC3E}">
        <p14:creationId xmlns:p14="http://schemas.microsoft.com/office/powerpoint/2010/main" val="89186843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53B01F4A-15F7-CC50-E06A-53709F48051E}"/>
              </a:ext>
            </a:extLst>
          </p:cNvPr>
          <p:cNvSpPr>
            <a:spLocks noGrp="1" noChangeArrowheads="1"/>
          </p:cNvSpPr>
          <p:nvPr>
            <p:ph type="sldNum" idx="10"/>
          </p:nvPr>
        </p:nvSpPr>
        <p:spPr>
          <a:ln/>
        </p:spPr>
        <p:txBody>
          <a:bodyPr/>
          <a:lstStyle>
            <a:lvl1pPr>
              <a:defRPr/>
            </a:lvl1pPr>
          </a:lstStyle>
          <a:p>
            <a:pPr>
              <a:defRPr/>
            </a:pPr>
            <a:fld id="{6DC8DF5D-68EA-4A27-BDF5-9C776E8D1073}" type="slidenum">
              <a:rPr lang="en-NZ" altLang="en-US"/>
              <a:pPr>
                <a:defRPr/>
              </a:pPr>
              <a:t>‹#›</a:t>
            </a:fld>
            <a:endParaRPr lang="en-NZ" altLang="en-US"/>
          </a:p>
        </p:txBody>
      </p:sp>
    </p:spTree>
    <p:extLst>
      <p:ext uri="{BB962C8B-B14F-4D97-AF65-F5344CB8AC3E}">
        <p14:creationId xmlns:p14="http://schemas.microsoft.com/office/powerpoint/2010/main" val="58763907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C9EED7C6-11F5-1574-9B7B-BC894B9F6B1E}"/>
              </a:ext>
            </a:extLst>
          </p:cNvPr>
          <p:cNvSpPr>
            <a:spLocks noGrp="1" noChangeArrowheads="1"/>
          </p:cNvSpPr>
          <p:nvPr>
            <p:ph type="sldNum" idx="10"/>
          </p:nvPr>
        </p:nvSpPr>
        <p:spPr>
          <a:ln/>
        </p:spPr>
        <p:txBody>
          <a:bodyPr/>
          <a:lstStyle>
            <a:lvl1pPr>
              <a:defRPr/>
            </a:lvl1pPr>
          </a:lstStyle>
          <a:p>
            <a:pPr>
              <a:defRPr/>
            </a:pPr>
            <a:fld id="{FAC392B6-F1BA-499A-A393-992118B8F7DC}" type="slidenum">
              <a:rPr lang="en-NZ" altLang="en-US"/>
              <a:pPr>
                <a:defRPr/>
              </a:pPr>
              <a:t>‹#›</a:t>
            </a:fld>
            <a:endParaRPr lang="en-NZ" altLang="en-US"/>
          </a:p>
        </p:txBody>
      </p:sp>
    </p:spTree>
    <p:extLst>
      <p:ext uri="{BB962C8B-B14F-4D97-AF65-F5344CB8AC3E}">
        <p14:creationId xmlns:p14="http://schemas.microsoft.com/office/powerpoint/2010/main" val="1745530009"/>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0A8B4CFA-ACF8-E657-FB0B-45C592030D70}"/>
              </a:ext>
            </a:extLst>
          </p:cNvPr>
          <p:cNvSpPr>
            <a:spLocks noGrp="1" noChangeArrowheads="1"/>
          </p:cNvSpPr>
          <p:nvPr>
            <p:ph type="sldNum" idx="10"/>
          </p:nvPr>
        </p:nvSpPr>
        <p:spPr>
          <a:ln/>
        </p:spPr>
        <p:txBody>
          <a:bodyPr/>
          <a:lstStyle>
            <a:lvl1pPr>
              <a:defRPr/>
            </a:lvl1pPr>
          </a:lstStyle>
          <a:p>
            <a:pPr>
              <a:defRPr/>
            </a:pPr>
            <a:fld id="{6A386205-C09A-4701-9B93-EBD51ADBAFAD}" type="slidenum">
              <a:rPr lang="en-NZ" altLang="en-US"/>
              <a:pPr>
                <a:defRPr/>
              </a:pPr>
              <a:t>‹#›</a:t>
            </a:fld>
            <a:endParaRPr lang="en-NZ" altLang="en-US"/>
          </a:p>
        </p:txBody>
      </p:sp>
    </p:spTree>
    <p:extLst>
      <p:ext uri="{BB962C8B-B14F-4D97-AF65-F5344CB8AC3E}">
        <p14:creationId xmlns:p14="http://schemas.microsoft.com/office/powerpoint/2010/main" val="172112518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A30EB3-D136-2DB9-205C-DFCFE60ACA63}"/>
              </a:ext>
            </a:extLst>
          </p:cNvPr>
          <p:cNvSpPr>
            <a:spLocks noGrp="1" noChangeArrowheads="1"/>
          </p:cNvSpPr>
          <p:nvPr>
            <p:ph type="sldNum" idx="10"/>
          </p:nvPr>
        </p:nvSpPr>
        <p:spPr>
          <a:ln/>
        </p:spPr>
        <p:txBody>
          <a:bodyPr/>
          <a:lstStyle>
            <a:lvl1pPr>
              <a:defRPr/>
            </a:lvl1pPr>
          </a:lstStyle>
          <a:p>
            <a:pPr>
              <a:defRPr/>
            </a:pPr>
            <a:fld id="{119A1C0D-418E-4A3F-ADC5-33078C7F97FA}" type="slidenum">
              <a:rPr lang="en-NZ" altLang="en-US"/>
              <a:pPr>
                <a:defRPr/>
              </a:pPr>
              <a:t>‹#›</a:t>
            </a:fld>
            <a:endParaRPr lang="en-NZ" altLang="en-US"/>
          </a:p>
        </p:txBody>
      </p:sp>
    </p:spTree>
    <p:extLst>
      <p:ext uri="{BB962C8B-B14F-4D97-AF65-F5344CB8AC3E}">
        <p14:creationId xmlns:p14="http://schemas.microsoft.com/office/powerpoint/2010/main" val="1819515846"/>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3170F168-F577-BF24-6512-07C1DC44DE0F}"/>
              </a:ext>
            </a:extLst>
          </p:cNvPr>
          <p:cNvSpPr>
            <a:spLocks noGrp="1" noChangeArrowheads="1"/>
          </p:cNvSpPr>
          <p:nvPr>
            <p:ph type="sldNum" idx="10"/>
          </p:nvPr>
        </p:nvSpPr>
        <p:spPr>
          <a:ln/>
        </p:spPr>
        <p:txBody>
          <a:bodyPr/>
          <a:lstStyle>
            <a:lvl1pPr>
              <a:defRPr/>
            </a:lvl1pPr>
          </a:lstStyle>
          <a:p>
            <a:pPr>
              <a:defRPr/>
            </a:pPr>
            <a:fld id="{8A562FF9-89C4-40C4-BCA0-20828DDFA831}" type="slidenum">
              <a:rPr lang="en-NZ" altLang="en-US"/>
              <a:pPr>
                <a:defRPr/>
              </a:pPr>
              <a:t>‹#›</a:t>
            </a:fld>
            <a:endParaRPr lang="en-NZ" altLang="en-US"/>
          </a:p>
        </p:txBody>
      </p:sp>
    </p:spTree>
    <p:extLst>
      <p:ext uri="{BB962C8B-B14F-4D97-AF65-F5344CB8AC3E}">
        <p14:creationId xmlns:p14="http://schemas.microsoft.com/office/powerpoint/2010/main" val="364695744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B11BBA32-A098-55E1-5697-5D3C4B54593D}"/>
              </a:ext>
            </a:extLst>
          </p:cNvPr>
          <p:cNvSpPr>
            <a:spLocks noGrp="1" noChangeArrowheads="1"/>
          </p:cNvSpPr>
          <p:nvPr>
            <p:ph type="sldNum" idx="10"/>
          </p:nvPr>
        </p:nvSpPr>
        <p:spPr>
          <a:ln/>
        </p:spPr>
        <p:txBody>
          <a:bodyPr/>
          <a:lstStyle>
            <a:lvl1pPr>
              <a:defRPr/>
            </a:lvl1pPr>
          </a:lstStyle>
          <a:p>
            <a:pPr>
              <a:defRPr/>
            </a:pPr>
            <a:fld id="{CDE30B12-B07C-4BEA-820A-8AAB7CF97314}" type="slidenum">
              <a:rPr lang="en-NZ" altLang="en-US"/>
              <a:pPr>
                <a:defRPr/>
              </a:pPr>
              <a:t>‹#›</a:t>
            </a:fld>
            <a:endParaRPr lang="en-NZ" altLang="en-US"/>
          </a:p>
        </p:txBody>
      </p:sp>
    </p:spTree>
    <p:extLst>
      <p:ext uri="{BB962C8B-B14F-4D97-AF65-F5344CB8AC3E}">
        <p14:creationId xmlns:p14="http://schemas.microsoft.com/office/powerpoint/2010/main" val="15835964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4031772910"/>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DFD5399B-D43B-316E-04AE-D08BB06F44F8}"/>
              </a:ext>
            </a:extLst>
          </p:cNvPr>
          <p:cNvSpPr>
            <a:spLocks noGrp="1" noChangeArrowheads="1"/>
          </p:cNvSpPr>
          <p:nvPr>
            <p:ph type="sldNum" idx="10"/>
          </p:nvPr>
        </p:nvSpPr>
        <p:spPr>
          <a:ln/>
        </p:spPr>
        <p:txBody>
          <a:bodyPr/>
          <a:lstStyle>
            <a:lvl1pPr>
              <a:defRPr/>
            </a:lvl1pPr>
          </a:lstStyle>
          <a:p>
            <a:pPr>
              <a:defRPr/>
            </a:pPr>
            <a:fld id="{4016BEB5-487D-45A1-A81E-41FB5C98F381}" type="slidenum">
              <a:rPr lang="en-NZ" altLang="en-US"/>
              <a:pPr>
                <a:defRPr/>
              </a:pPr>
              <a:t>‹#›</a:t>
            </a:fld>
            <a:endParaRPr lang="en-NZ" altLang="en-US"/>
          </a:p>
        </p:txBody>
      </p:sp>
    </p:spTree>
    <p:extLst>
      <p:ext uri="{BB962C8B-B14F-4D97-AF65-F5344CB8AC3E}">
        <p14:creationId xmlns:p14="http://schemas.microsoft.com/office/powerpoint/2010/main" val="1783440734"/>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3C667CFE-3D23-E79D-24DC-B09528BCABF8}"/>
              </a:ext>
            </a:extLst>
          </p:cNvPr>
          <p:cNvSpPr>
            <a:spLocks noGrp="1" noChangeArrowheads="1"/>
          </p:cNvSpPr>
          <p:nvPr>
            <p:ph type="sldNum" idx="10"/>
          </p:nvPr>
        </p:nvSpPr>
        <p:spPr>
          <a:ln/>
        </p:spPr>
        <p:txBody>
          <a:bodyPr/>
          <a:lstStyle>
            <a:lvl1pPr>
              <a:defRPr/>
            </a:lvl1pPr>
          </a:lstStyle>
          <a:p>
            <a:pPr>
              <a:defRPr/>
            </a:pPr>
            <a:fld id="{6625EEFB-93DC-4103-B0A4-826925EAF7FF}" type="slidenum">
              <a:rPr lang="en-NZ" altLang="en-US"/>
              <a:pPr>
                <a:defRPr/>
              </a:pPr>
              <a:t>‹#›</a:t>
            </a:fld>
            <a:endParaRPr lang="en-NZ" altLang="en-US"/>
          </a:p>
        </p:txBody>
      </p:sp>
    </p:spTree>
    <p:extLst>
      <p:ext uri="{BB962C8B-B14F-4D97-AF65-F5344CB8AC3E}">
        <p14:creationId xmlns:p14="http://schemas.microsoft.com/office/powerpoint/2010/main" val="3054352982"/>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7DACB0FF-DC26-45F4-E71A-2D0BC865E203}"/>
              </a:ext>
            </a:extLst>
          </p:cNvPr>
          <p:cNvSpPr>
            <a:spLocks noGrp="1" noChangeArrowheads="1"/>
          </p:cNvSpPr>
          <p:nvPr>
            <p:ph type="sldNum" idx="10"/>
          </p:nvPr>
        </p:nvSpPr>
        <p:spPr>
          <a:ln/>
        </p:spPr>
        <p:txBody>
          <a:bodyPr/>
          <a:lstStyle>
            <a:lvl1pPr>
              <a:defRPr/>
            </a:lvl1pPr>
          </a:lstStyle>
          <a:p>
            <a:pPr>
              <a:defRPr/>
            </a:pPr>
            <a:fld id="{E8992413-C082-4358-AD3A-E95824A5A0A5}" type="slidenum">
              <a:rPr lang="en-NZ" altLang="en-US"/>
              <a:pPr>
                <a:defRPr/>
              </a:pPr>
              <a:t>‹#›</a:t>
            </a:fld>
            <a:endParaRPr lang="en-NZ" altLang="en-US"/>
          </a:p>
        </p:txBody>
      </p:sp>
    </p:spTree>
    <p:extLst>
      <p:ext uri="{BB962C8B-B14F-4D97-AF65-F5344CB8AC3E}">
        <p14:creationId xmlns:p14="http://schemas.microsoft.com/office/powerpoint/2010/main" val="3412344866"/>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8AD2497D-ABAA-F6CB-12FD-696AEFD92734}"/>
              </a:ext>
            </a:extLst>
          </p:cNvPr>
          <p:cNvSpPr>
            <a:spLocks noGrp="1" noChangeArrowheads="1"/>
          </p:cNvSpPr>
          <p:nvPr>
            <p:ph type="sldNum" idx="10"/>
          </p:nvPr>
        </p:nvSpPr>
        <p:spPr>
          <a:ln/>
        </p:spPr>
        <p:txBody>
          <a:bodyPr/>
          <a:lstStyle>
            <a:lvl1pPr>
              <a:defRPr/>
            </a:lvl1pPr>
          </a:lstStyle>
          <a:p>
            <a:pPr>
              <a:defRPr/>
            </a:pPr>
            <a:fld id="{90070AE3-6EB1-458B-9D26-5A7F3CBF3963}" type="slidenum">
              <a:rPr lang="en-NZ" altLang="en-US"/>
              <a:pPr>
                <a:defRPr/>
              </a:pPr>
              <a:t>‹#›</a:t>
            </a:fld>
            <a:endParaRPr lang="en-NZ" altLang="en-US"/>
          </a:p>
        </p:txBody>
      </p:sp>
    </p:spTree>
    <p:extLst>
      <p:ext uri="{BB962C8B-B14F-4D97-AF65-F5344CB8AC3E}">
        <p14:creationId xmlns:p14="http://schemas.microsoft.com/office/powerpoint/2010/main" val="320734215"/>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34CDAC4C-EDD9-8ABD-B8FA-98A4C5CEEA6E}"/>
              </a:ext>
            </a:extLst>
          </p:cNvPr>
          <p:cNvSpPr>
            <a:spLocks noGrp="1" noChangeArrowheads="1"/>
          </p:cNvSpPr>
          <p:nvPr>
            <p:ph type="sldNum" idx="10"/>
          </p:nvPr>
        </p:nvSpPr>
        <p:spPr>
          <a:ln/>
        </p:spPr>
        <p:txBody>
          <a:bodyPr/>
          <a:lstStyle>
            <a:lvl1pPr>
              <a:defRPr/>
            </a:lvl1pPr>
          </a:lstStyle>
          <a:p>
            <a:pPr>
              <a:defRPr/>
            </a:pPr>
            <a:fld id="{41A3DCD2-ED62-4889-8467-1B8D8DAEAEB0}" type="slidenum">
              <a:rPr lang="en-NZ" altLang="en-US"/>
              <a:pPr>
                <a:defRPr/>
              </a:pPr>
              <a:t>‹#›</a:t>
            </a:fld>
            <a:endParaRPr lang="en-NZ" altLang="en-US"/>
          </a:p>
        </p:txBody>
      </p:sp>
    </p:spTree>
    <p:extLst>
      <p:ext uri="{BB962C8B-B14F-4D97-AF65-F5344CB8AC3E}">
        <p14:creationId xmlns:p14="http://schemas.microsoft.com/office/powerpoint/2010/main" val="197534323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63AFF08C-3458-1404-BF29-64FB6E5F3E0C}"/>
              </a:ext>
            </a:extLst>
          </p:cNvPr>
          <p:cNvSpPr>
            <a:spLocks noGrp="1" noChangeArrowheads="1"/>
          </p:cNvSpPr>
          <p:nvPr>
            <p:ph type="sldNum" idx="10"/>
          </p:nvPr>
        </p:nvSpPr>
        <p:spPr>
          <a:ln/>
        </p:spPr>
        <p:txBody>
          <a:bodyPr/>
          <a:lstStyle>
            <a:lvl1pPr>
              <a:defRPr/>
            </a:lvl1pPr>
          </a:lstStyle>
          <a:p>
            <a:pPr>
              <a:defRPr/>
            </a:pPr>
            <a:fld id="{E84A4A4E-0B1E-430A-8ECA-C5DB8BB6EDED}" type="slidenum">
              <a:rPr lang="en-NZ" altLang="en-US"/>
              <a:pPr>
                <a:defRPr/>
              </a:pPr>
              <a:t>‹#›</a:t>
            </a:fld>
            <a:endParaRPr lang="en-NZ" altLang="en-US"/>
          </a:p>
        </p:txBody>
      </p:sp>
    </p:spTree>
    <p:extLst>
      <p:ext uri="{BB962C8B-B14F-4D97-AF65-F5344CB8AC3E}">
        <p14:creationId xmlns:p14="http://schemas.microsoft.com/office/powerpoint/2010/main" val="3702100009"/>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A846F82F-3B81-601E-1DBF-3BBA4BB0030C}"/>
              </a:ext>
            </a:extLst>
          </p:cNvPr>
          <p:cNvSpPr>
            <a:spLocks noGrp="1" noChangeArrowheads="1"/>
          </p:cNvSpPr>
          <p:nvPr>
            <p:ph type="sldNum" idx="10"/>
          </p:nvPr>
        </p:nvSpPr>
        <p:spPr>
          <a:ln/>
        </p:spPr>
        <p:txBody>
          <a:bodyPr/>
          <a:lstStyle>
            <a:lvl1pPr>
              <a:defRPr/>
            </a:lvl1pPr>
          </a:lstStyle>
          <a:p>
            <a:pPr>
              <a:defRPr/>
            </a:pPr>
            <a:fld id="{204E5740-F742-44FF-896F-D6A743C06046}" type="slidenum">
              <a:rPr lang="en-NZ" altLang="en-US"/>
              <a:pPr>
                <a:defRPr/>
              </a:pPr>
              <a:t>‹#›</a:t>
            </a:fld>
            <a:endParaRPr lang="en-NZ" altLang="en-US"/>
          </a:p>
        </p:txBody>
      </p:sp>
    </p:spTree>
    <p:extLst>
      <p:ext uri="{BB962C8B-B14F-4D97-AF65-F5344CB8AC3E}">
        <p14:creationId xmlns:p14="http://schemas.microsoft.com/office/powerpoint/2010/main" val="319624356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15AC78DB-E8FB-FD44-20D8-D0F7C32B047F}"/>
              </a:ext>
            </a:extLst>
          </p:cNvPr>
          <p:cNvSpPr>
            <a:spLocks noGrp="1" noChangeArrowheads="1"/>
          </p:cNvSpPr>
          <p:nvPr>
            <p:ph type="sldNum" idx="10"/>
          </p:nvPr>
        </p:nvSpPr>
        <p:spPr>
          <a:ln/>
        </p:spPr>
        <p:txBody>
          <a:bodyPr/>
          <a:lstStyle>
            <a:lvl1pPr>
              <a:defRPr/>
            </a:lvl1pPr>
          </a:lstStyle>
          <a:p>
            <a:pPr>
              <a:defRPr/>
            </a:pPr>
            <a:fld id="{D981D89B-6DE3-4DD5-B3C2-D8605E2D9C47}" type="slidenum">
              <a:rPr lang="en-NZ" altLang="en-US"/>
              <a:pPr>
                <a:defRPr/>
              </a:pPr>
              <a:t>‹#›</a:t>
            </a:fld>
            <a:endParaRPr lang="en-NZ" altLang="en-US"/>
          </a:p>
        </p:txBody>
      </p:sp>
    </p:spTree>
    <p:extLst>
      <p:ext uri="{BB962C8B-B14F-4D97-AF65-F5344CB8AC3E}">
        <p14:creationId xmlns:p14="http://schemas.microsoft.com/office/powerpoint/2010/main" val="3898185533"/>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35AB56-AEFF-5162-7F09-101ABF66D67E}"/>
              </a:ext>
            </a:extLst>
          </p:cNvPr>
          <p:cNvSpPr>
            <a:spLocks noGrp="1" noChangeArrowheads="1"/>
          </p:cNvSpPr>
          <p:nvPr>
            <p:ph type="sldNum" idx="10"/>
          </p:nvPr>
        </p:nvSpPr>
        <p:spPr>
          <a:ln/>
        </p:spPr>
        <p:txBody>
          <a:bodyPr/>
          <a:lstStyle>
            <a:lvl1pPr>
              <a:defRPr/>
            </a:lvl1pPr>
          </a:lstStyle>
          <a:p>
            <a:pPr>
              <a:defRPr/>
            </a:pPr>
            <a:fld id="{6635FE78-0D3E-4088-AD53-E62E8D91A941}" type="slidenum">
              <a:rPr lang="en-NZ" altLang="en-US"/>
              <a:pPr>
                <a:defRPr/>
              </a:pPr>
              <a:t>‹#›</a:t>
            </a:fld>
            <a:endParaRPr lang="en-NZ" altLang="en-US"/>
          </a:p>
        </p:txBody>
      </p:sp>
    </p:spTree>
    <p:extLst>
      <p:ext uri="{BB962C8B-B14F-4D97-AF65-F5344CB8AC3E}">
        <p14:creationId xmlns:p14="http://schemas.microsoft.com/office/powerpoint/2010/main" val="784262605"/>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9BCEEFB5-4859-AB0E-17AB-78397F13922D}"/>
              </a:ext>
            </a:extLst>
          </p:cNvPr>
          <p:cNvSpPr>
            <a:spLocks noGrp="1" noChangeArrowheads="1"/>
          </p:cNvSpPr>
          <p:nvPr>
            <p:ph type="sldNum" idx="10"/>
          </p:nvPr>
        </p:nvSpPr>
        <p:spPr>
          <a:ln/>
        </p:spPr>
        <p:txBody>
          <a:bodyPr/>
          <a:lstStyle>
            <a:lvl1pPr>
              <a:defRPr/>
            </a:lvl1pPr>
          </a:lstStyle>
          <a:p>
            <a:pPr>
              <a:defRPr/>
            </a:pPr>
            <a:fld id="{B094C107-A7D3-4189-8EE0-02109C758CD5}" type="slidenum">
              <a:rPr lang="en-NZ" altLang="en-US"/>
              <a:pPr>
                <a:defRPr/>
              </a:pPr>
              <a:t>‹#›</a:t>
            </a:fld>
            <a:endParaRPr lang="en-NZ" altLang="en-US"/>
          </a:p>
        </p:txBody>
      </p:sp>
    </p:spTree>
    <p:extLst>
      <p:ext uri="{BB962C8B-B14F-4D97-AF65-F5344CB8AC3E}">
        <p14:creationId xmlns:p14="http://schemas.microsoft.com/office/powerpoint/2010/main" val="3867419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362701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3A0D9873-A491-0243-5F56-D04D80E7504D}"/>
              </a:ext>
            </a:extLst>
          </p:cNvPr>
          <p:cNvSpPr>
            <a:spLocks noGrp="1" noChangeArrowheads="1"/>
          </p:cNvSpPr>
          <p:nvPr>
            <p:ph type="sldNum" idx="10"/>
          </p:nvPr>
        </p:nvSpPr>
        <p:spPr>
          <a:ln/>
        </p:spPr>
        <p:txBody>
          <a:bodyPr/>
          <a:lstStyle>
            <a:lvl1pPr>
              <a:defRPr/>
            </a:lvl1pPr>
          </a:lstStyle>
          <a:p>
            <a:pPr>
              <a:defRPr/>
            </a:pPr>
            <a:fld id="{A0CE3E4D-1BAF-400F-9959-FF46044619CE}" type="slidenum">
              <a:rPr lang="en-NZ" altLang="en-US"/>
              <a:pPr>
                <a:defRPr/>
              </a:pPr>
              <a:t>‹#›</a:t>
            </a:fld>
            <a:endParaRPr lang="en-NZ" altLang="en-US"/>
          </a:p>
        </p:txBody>
      </p:sp>
    </p:spTree>
    <p:extLst>
      <p:ext uri="{BB962C8B-B14F-4D97-AF65-F5344CB8AC3E}">
        <p14:creationId xmlns:p14="http://schemas.microsoft.com/office/powerpoint/2010/main" val="1920004278"/>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ECADFC0A-6A57-9BB8-A696-FDDB8E856F4D}"/>
              </a:ext>
            </a:extLst>
          </p:cNvPr>
          <p:cNvSpPr>
            <a:spLocks noGrp="1" noChangeArrowheads="1"/>
          </p:cNvSpPr>
          <p:nvPr>
            <p:ph type="sldNum" idx="10"/>
          </p:nvPr>
        </p:nvSpPr>
        <p:spPr>
          <a:ln/>
        </p:spPr>
        <p:txBody>
          <a:bodyPr/>
          <a:lstStyle>
            <a:lvl1pPr>
              <a:defRPr/>
            </a:lvl1pPr>
          </a:lstStyle>
          <a:p>
            <a:pPr>
              <a:defRPr/>
            </a:pPr>
            <a:fld id="{9A9CB4F0-3971-4D86-9FC9-AFEA254CB8D9}" type="slidenum">
              <a:rPr lang="en-NZ" altLang="en-US"/>
              <a:pPr>
                <a:defRPr/>
              </a:pPr>
              <a:t>‹#›</a:t>
            </a:fld>
            <a:endParaRPr lang="en-NZ" altLang="en-US"/>
          </a:p>
        </p:txBody>
      </p:sp>
    </p:spTree>
    <p:extLst>
      <p:ext uri="{BB962C8B-B14F-4D97-AF65-F5344CB8AC3E}">
        <p14:creationId xmlns:p14="http://schemas.microsoft.com/office/powerpoint/2010/main" val="289182926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3D30269A-535E-09AC-F905-1FB4BA61C878}"/>
              </a:ext>
            </a:extLst>
          </p:cNvPr>
          <p:cNvSpPr>
            <a:spLocks noGrp="1" noChangeArrowheads="1"/>
          </p:cNvSpPr>
          <p:nvPr>
            <p:ph type="sldNum" idx="10"/>
          </p:nvPr>
        </p:nvSpPr>
        <p:spPr>
          <a:ln/>
        </p:spPr>
        <p:txBody>
          <a:bodyPr/>
          <a:lstStyle>
            <a:lvl1pPr>
              <a:defRPr/>
            </a:lvl1pPr>
          </a:lstStyle>
          <a:p>
            <a:pPr>
              <a:defRPr/>
            </a:pPr>
            <a:fld id="{E83DBDCF-A6D1-43C4-B125-3F49B7872B77}" type="slidenum">
              <a:rPr lang="en-NZ" altLang="en-US"/>
              <a:pPr>
                <a:defRPr/>
              </a:pPr>
              <a:t>‹#›</a:t>
            </a:fld>
            <a:endParaRPr lang="en-NZ" altLang="en-US"/>
          </a:p>
        </p:txBody>
      </p:sp>
    </p:spTree>
    <p:extLst>
      <p:ext uri="{BB962C8B-B14F-4D97-AF65-F5344CB8AC3E}">
        <p14:creationId xmlns:p14="http://schemas.microsoft.com/office/powerpoint/2010/main" val="63051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3A8B2B44-6076-C87D-4136-EDB0957EF24D}"/>
              </a:ext>
            </a:extLst>
          </p:cNvPr>
          <p:cNvSpPr>
            <a:spLocks noGrp="1" noChangeArrowheads="1"/>
          </p:cNvSpPr>
          <p:nvPr>
            <p:ph type="sldNum" idx="10"/>
          </p:nvPr>
        </p:nvSpPr>
        <p:spPr>
          <a:ln/>
        </p:spPr>
        <p:txBody>
          <a:bodyPr/>
          <a:lstStyle>
            <a:lvl1pPr>
              <a:defRPr/>
            </a:lvl1pPr>
          </a:lstStyle>
          <a:p>
            <a:pPr>
              <a:defRPr/>
            </a:pPr>
            <a:fld id="{DEF239B8-C110-4C91-86F1-0D12F569DEFF}" type="slidenum">
              <a:rPr lang="en-NZ" altLang="en-US"/>
              <a:pPr>
                <a:defRPr/>
              </a:pPr>
              <a:t>‹#›</a:t>
            </a:fld>
            <a:endParaRPr lang="en-NZ" altLang="en-US"/>
          </a:p>
        </p:txBody>
      </p:sp>
    </p:spTree>
    <p:extLst>
      <p:ext uri="{BB962C8B-B14F-4D97-AF65-F5344CB8AC3E}">
        <p14:creationId xmlns:p14="http://schemas.microsoft.com/office/powerpoint/2010/main" val="416448638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87EEA049-F558-57E9-2EF7-204B3138B258}"/>
              </a:ext>
            </a:extLst>
          </p:cNvPr>
          <p:cNvSpPr>
            <a:spLocks noGrp="1" noChangeArrowheads="1"/>
          </p:cNvSpPr>
          <p:nvPr>
            <p:ph type="sldNum" idx="10"/>
          </p:nvPr>
        </p:nvSpPr>
        <p:spPr>
          <a:ln/>
        </p:spPr>
        <p:txBody>
          <a:bodyPr/>
          <a:lstStyle>
            <a:lvl1pPr>
              <a:defRPr/>
            </a:lvl1pPr>
          </a:lstStyle>
          <a:p>
            <a:pPr>
              <a:defRPr/>
            </a:pPr>
            <a:fld id="{0010C394-AAEE-42F2-8A95-D4BB40934914}" type="slidenum">
              <a:rPr lang="en-NZ" altLang="en-US"/>
              <a:pPr>
                <a:defRPr/>
              </a:pPr>
              <a:t>‹#›</a:t>
            </a:fld>
            <a:endParaRPr lang="en-NZ" altLang="en-US"/>
          </a:p>
        </p:txBody>
      </p:sp>
    </p:spTree>
    <p:extLst>
      <p:ext uri="{BB962C8B-B14F-4D97-AF65-F5344CB8AC3E}">
        <p14:creationId xmlns:p14="http://schemas.microsoft.com/office/powerpoint/2010/main" val="1409497023"/>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C81FB6E5-438F-A90B-DF05-82E7904AFA1B}"/>
              </a:ext>
            </a:extLst>
          </p:cNvPr>
          <p:cNvSpPr>
            <a:spLocks noGrp="1" noChangeArrowheads="1"/>
          </p:cNvSpPr>
          <p:nvPr>
            <p:ph type="sldNum" idx="10"/>
          </p:nvPr>
        </p:nvSpPr>
        <p:spPr>
          <a:ln/>
        </p:spPr>
        <p:txBody>
          <a:bodyPr/>
          <a:lstStyle>
            <a:lvl1pPr>
              <a:defRPr/>
            </a:lvl1pPr>
          </a:lstStyle>
          <a:p>
            <a:pPr>
              <a:defRPr/>
            </a:pPr>
            <a:fld id="{89B17952-47FB-4EAE-BD20-6621E01B1017}" type="slidenum">
              <a:rPr lang="en-NZ" altLang="en-US"/>
              <a:pPr>
                <a:defRPr/>
              </a:pPr>
              <a:t>‹#›</a:t>
            </a:fld>
            <a:endParaRPr lang="en-NZ" altLang="en-US"/>
          </a:p>
        </p:txBody>
      </p:sp>
    </p:spTree>
    <p:extLst>
      <p:ext uri="{BB962C8B-B14F-4D97-AF65-F5344CB8AC3E}">
        <p14:creationId xmlns:p14="http://schemas.microsoft.com/office/powerpoint/2010/main" val="445957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454E06B0-A27E-C3EB-BA86-A91219F353E7}"/>
              </a:ext>
            </a:extLst>
          </p:cNvPr>
          <p:cNvSpPr>
            <a:spLocks noGrp="1" noChangeArrowheads="1"/>
          </p:cNvSpPr>
          <p:nvPr>
            <p:ph type="sldNum" idx="10"/>
          </p:nvPr>
        </p:nvSpPr>
        <p:spPr>
          <a:ln/>
        </p:spPr>
        <p:txBody>
          <a:bodyPr/>
          <a:lstStyle>
            <a:lvl1pPr>
              <a:defRPr/>
            </a:lvl1pPr>
          </a:lstStyle>
          <a:p>
            <a:pPr>
              <a:defRPr/>
            </a:pPr>
            <a:fld id="{13351F3A-2C52-4E65-ADED-29E3FCB06EDE}" type="slidenum">
              <a:rPr lang="en-NZ" altLang="en-US"/>
              <a:pPr>
                <a:defRPr/>
              </a:pPr>
              <a:t>‹#›</a:t>
            </a:fld>
            <a:endParaRPr lang="en-NZ" altLang="en-US"/>
          </a:p>
        </p:txBody>
      </p:sp>
    </p:spTree>
    <p:extLst>
      <p:ext uri="{BB962C8B-B14F-4D97-AF65-F5344CB8AC3E}">
        <p14:creationId xmlns:p14="http://schemas.microsoft.com/office/powerpoint/2010/main" val="2911448666"/>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31791EC7-ECD9-5ED1-45CF-C60EA05452D5}"/>
              </a:ext>
            </a:extLst>
          </p:cNvPr>
          <p:cNvSpPr>
            <a:spLocks noGrp="1" noChangeArrowheads="1"/>
          </p:cNvSpPr>
          <p:nvPr>
            <p:ph type="sldNum" idx="10"/>
          </p:nvPr>
        </p:nvSpPr>
        <p:spPr>
          <a:ln/>
        </p:spPr>
        <p:txBody>
          <a:bodyPr/>
          <a:lstStyle>
            <a:lvl1pPr>
              <a:defRPr/>
            </a:lvl1pPr>
          </a:lstStyle>
          <a:p>
            <a:pPr>
              <a:defRPr/>
            </a:pPr>
            <a:fld id="{12F65E58-E8C7-4367-B983-8E7434B1E73A}" type="slidenum">
              <a:rPr lang="en-NZ" altLang="en-US"/>
              <a:pPr>
                <a:defRPr/>
              </a:pPr>
              <a:t>‹#›</a:t>
            </a:fld>
            <a:endParaRPr lang="en-NZ" altLang="en-US"/>
          </a:p>
        </p:txBody>
      </p:sp>
    </p:spTree>
    <p:extLst>
      <p:ext uri="{BB962C8B-B14F-4D97-AF65-F5344CB8AC3E}">
        <p14:creationId xmlns:p14="http://schemas.microsoft.com/office/powerpoint/2010/main" val="423854270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C12DE77B-DA5B-20B2-3BCF-36713DB7D720}"/>
              </a:ext>
            </a:extLst>
          </p:cNvPr>
          <p:cNvSpPr>
            <a:spLocks noGrp="1" noChangeArrowheads="1"/>
          </p:cNvSpPr>
          <p:nvPr>
            <p:ph type="sldNum" idx="10"/>
          </p:nvPr>
        </p:nvSpPr>
        <p:spPr>
          <a:ln/>
        </p:spPr>
        <p:txBody>
          <a:bodyPr/>
          <a:lstStyle>
            <a:lvl1pPr>
              <a:defRPr/>
            </a:lvl1pPr>
          </a:lstStyle>
          <a:p>
            <a:pPr>
              <a:defRPr/>
            </a:pPr>
            <a:fld id="{C14B8ADE-4B3A-42D7-B6D5-F6F4A26A9D69}" type="slidenum">
              <a:rPr lang="en-NZ" altLang="en-US"/>
              <a:pPr>
                <a:defRPr/>
              </a:pPr>
              <a:t>‹#›</a:t>
            </a:fld>
            <a:endParaRPr lang="en-NZ" altLang="en-US"/>
          </a:p>
        </p:txBody>
      </p:sp>
    </p:spTree>
    <p:extLst>
      <p:ext uri="{BB962C8B-B14F-4D97-AF65-F5344CB8AC3E}">
        <p14:creationId xmlns:p14="http://schemas.microsoft.com/office/powerpoint/2010/main" val="230050094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D9AE449-D8D1-32AF-B3BB-A4B3557A1184}"/>
              </a:ext>
            </a:extLst>
          </p:cNvPr>
          <p:cNvSpPr>
            <a:spLocks noGrp="1" noChangeArrowheads="1"/>
          </p:cNvSpPr>
          <p:nvPr>
            <p:ph type="sldNum" idx="10"/>
          </p:nvPr>
        </p:nvSpPr>
        <p:spPr>
          <a:ln/>
        </p:spPr>
        <p:txBody>
          <a:bodyPr/>
          <a:lstStyle>
            <a:lvl1pPr>
              <a:defRPr/>
            </a:lvl1pPr>
          </a:lstStyle>
          <a:p>
            <a:pPr>
              <a:defRPr/>
            </a:pPr>
            <a:fld id="{FDE9F9EC-41BD-4907-9CC6-6AF6EA6F0439}" type="slidenum">
              <a:rPr lang="en-NZ" altLang="en-US"/>
              <a:pPr>
                <a:defRPr/>
              </a:pPr>
              <a:t>‹#›</a:t>
            </a:fld>
            <a:endParaRPr lang="en-NZ" altLang="en-US"/>
          </a:p>
        </p:txBody>
      </p:sp>
    </p:spTree>
    <p:extLst>
      <p:ext uri="{BB962C8B-B14F-4D97-AF65-F5344CB8AC3E}">
        <p14:creationId xmlns:p14="http://schemas.microsoft.com/office/powerpoint/2010/main" val="21315630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674574653"/>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1B9F2491-455C-5047-E2FF-8960AA5F3E87}"/>
              </a:ext>
            </a:extLst>
          </p:cNvPr>
          <p:cNvSpPr>
            <a:spLocks noGrp="1" noChangeArrowheads="1"/>
          </p:cNvSpPr>
          <p:nvPr>
            <p:ph type="sldNum" idx="10"/>
          </p:nvPr>
        </p:nvSpPr>
        <p:spPr>
          <a:ln/>
        </p:spPr>
        <p:txBody>
          <a:bodyPr/>
          <a:lstStyle>
            <a:lvl1pPr>
              <a:defRPr/>
            </a:lvl1pPr>
          </a:lstStyle>
          <a:p>
            <a:pPr>
              <a:defRPr/>
            </a:pPr>
            <a:fld id="{AD761438-5934-4098-AC22-6B30F22BCCA6}" type="slidenum">
              <a:rPr lang="en-NZ" altLang="en-US"/>
              <a:pPr>
                <a:defRPr/>
              </a:pPr>
              <a:t>‹#›</a:t>
            </a:fld>
            <a:endParaRPr lang="en-NZ" altLang="en-US"/>
          </a:p>
        </p:txBody>
      </p:sp>
    </p:spTree>
    <p:extLst>
      <p:ext uri="{BB962C8B-B14F-4D97-AF65-F5344CB8AC3E}">
        <p14:creationId xmlns:p14="http://schemas.microsoft.com/office/powerpoint/2010/main" val="33098461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0CADABED-9242-B7D3-20DC-1733C6A8A837}"/>
              </a:ext>
            </a:extLst>
          </p:cNvPr>
          <p:cNvSpPr>
            <a:spLocks noGrp="1" noChangeArrowheads="1"/>
          </p:cNvSpPr>
          <p:nvPr>
            <p:ph type="sldNum" idx="10"/>
          </p:nvPr>
        </p:nvSpPr>
        <p:spPr>
          <a:ln/>
        </p:spPr>
        <p:txBody>
          <a:bodyPr/>
          <a:lstStyle>
            <a:lvl1pPr>
              <a:defRPr/>
            </a:lvl1pPr>
          </a:lstStyle>
          <a:p>
            <a:pPr>
              <a:defRPr/>
            </a:pPr>
            <a:fld id="{45E0F68F-9DBE-411B-B511-5E1D233AFFE0}" type="slidenum">
              <a:rPr lang="en-NZ" altLang="en-US"/>
              <a:pPr>
                <a:defRPr/>
              </a:pPr>
              <a:t>‹#›</a:t>
            </a:fld>
            <a:endParaRPr lang="en-NZ" altLang="en-US"/>
          </a:p>
        </p:txBody>
      </p:sp>
    </p:spTree>
    <p:extLst>
      <p:ext uri="{BB962C8B-B14F-4D97-AF65-F5344CB8AC3E}">
        <p14:creationId xmlns:p14="http://schemas.microsoft.com/office/powerpoint/2010/main" val="1863580078"/>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14CEFFF7-5D8E-3956-561B-B11089D7F616}"/>
              </a:ext>
            </a:extLst>
          </p:cNvPr>
          <p:cNvSpPr>
            <a:spLocks noGrp="1" noChangeArrowheads="1"/>
          </p:cNvSpPr>
          <p:nvPr>
            <p:ph type="sldNum" idx="10"/>
          </p:nvPr>
        </p:nvSpPr>
        <p:spPr>
          <a:ln/>
        </p:spPr>
        <p:txBody>
          <a:bodyPr/>
          <a:lstStyle>
            <a:lvl1pPr>
              <a:defRPr/>
            </a:lvl1pPr>
          </a:lstStyle>
          <a:p>
            <a:pPr>
              <a:defRPr/>
            </a:pPr>
            <a:fld id="{8028E0AB-C656-4657-A3D7-16BA4166D42E}" type="slidenum">
              <a:rPr lang="en-NZ" altLang="en-US"/>
              <a:pPr>
                <a:defRPr/>
              </a:pPr>
              <a:t>‹#›</a:t>
            </a:fld>
            <a:endParaRPr lang="en-NZ" altLang="en-US"/>
          </a:p>
        </p:txBody>
      </p:sp>
    </p:spTree>
    <p:extLst>
      <p:ext uri="{BB962C8B-B14F-4D97-AF65-F5344CB8AC3E}">
        <p14:creationId xmlns:p14="http://schemas.microsoft.com/office/powerpoint/2010/main" val="2086427749"/>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2108DB37-BF30-4CE4-6EC2-21518B439F7A}"/>
              </a:ext>
            </a:extLst>
          </p:cNvPr>
          <p:cNvSpPr>
            <a:spLocks noGrp="1" noChangeArrowheads="1"/>
          </p:cNvSpPr>
          <p:nvPr>
            <p:ph type="sldNum" idx="10"/>
          </p:nvPr>
        </p:nvSpPr>
        <p:spPr>
          <a:ln/>
        </p:spPr>
        <p:txBody>
          <a:bodyPr/>
          <a:lstStyle>
            <a:lvl1pPr>
              <a:defRPr/>
            </a:lvl1pPr>
          </a:lstStyle>
          <a:p>
            <a:pPr>
              <a:defRPr/>
            </a:pPr>
            <a:fld id="{3029DD0B-BB03-4CC9-8508-60F1E46C0871}" type="slidenum">
              <a:rPr lang="en-NZ" altLang="en-US"/>
              <a:pPr>
                <a:defRPr/>
              </a:pPr>
              <a:t>‹#›</a:t>
            </a:fld>
            <a:endParaRPr lang="en-NZ" altLang="en-US"/>
          </a:p>
        </p:txBody>
      </p:sp>
    </p:spTree>
    <p:extLst>
      <p:ext uri="{BB962C8B-B14F-4D97-AF65-F5344CB8AC3E}">
        <p14:creationId xmlns:p14="http://schemas.microsoft.com/office/powerpoint/2010/main" val="1448105396"/>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a:extLst>
              <a:ext uri="{FF2B5EF4-FFF2-40B4-BE49-F238E27FC236}">
                <a16:creationId xmlns:a16="http://schemas.microsoft.com/office/drawing/2014/main" id="{87530534-B277-AC3D-A45B-553BD447A0E7}"/>
              </a:ext>
            </a:extLst>
          </p:cNvPr>
          <p:cNvSpPr>
            <a:spLocks noGrp="1" noChangeArrowheads="1"/>
          </p:cNvSpPr>
          <p:nvPr>
            <p:ph type="sldNum" idx="10"/>
          </p:nvPr>
        </p:nvSpPr>
        <p:spPr>
          <a:ln/>
        </p:spPr>
        <p:txBody>
          <a:bodyPr/>
          <a:lstStyle>
            <a:lvl1pPr>
              <a:defRPr/>
            </a:lvl1pPr>
          </a:lstStyle>
          <a:p>
            <a:pPr>
              <a:defRPr/>
            </a:pPr>
            <a:fld id="{29B0083C-916C-4AA7-BE3B-3040B41731FA}" type="slidenum">
              <a:rPr lang="en-NZ" altLang="en-US"/>
              <a:pPr>
                <a:defRPr/>
              </a:pPr>
              <a:t>‹#›</a:t>
            </a:fld>
            <a:endParaRPr lang="en-NZ" altLang="en-US"/>
          </a:p>
        </p:txBody>
      </p:sp>
    </p:spTree>
    <p:extLst>
      <p:ext uri="{BB962C8B-B14F-4D97-AF65-F5344CB8AC3E}">
        <p14:creationId xmlns:p14="http://schemas.microsoft.com/office/powerpoint/2010/main" val="425290459"/>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E8F17B43-C340-24E8-EDA1-CCE5D32BB6FF}"/>
              </a:ext>
            </a:extLst>
          </p:cNvPr>
          <p:cNvSpPr>
            <a:spLocks noGrp="1" noChangeArrowheads="1"/>
          </p:cNvSpPr>
          <p:nvPr>
            <p:ph type="sldNum" idx="10"/>
          </p:nvPr>
        </p:nvSpPr>
        <p:spPr>
          <a:ln/>
        </p:spPr>
        <p:txBody>
          <a:bodyPr/>
          <a:lstStyle>
            <a:lvl1pPr>
              <a:defRPr/>
            </a:lvl1pPr>
          </a:lstStyle>
          <a:p>
            <a:pPr>
              <a:defRPr/>
            </a:pPr>
            <a:fld id="{597BCE95-12CE-4F52-99A3-DDD379474E65}" type="slidenum">
              <a:rPr lang="en-NZ" altLang="en-US"/>
              <a:pPr>
                <a:defRPr/>
              </a:pPr>
              <a:t>‹#›</a:t>
            </a:fld>
            <a:endParaRPr lang="en-NZ" altLang="en-US"/>
          </a:p>
        </p:txBody>
      </p:sp>
    </p:spTree>
    <p:extLst>
      <p:ext uri="{BB962C8B-B14F-4D97-AF65-F5344CB8AC3E}">
        <p14:creationId xmlns:p14="http://schemas.microsoft.com/office/powerpoint/2010/main" val="4014742114"/>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410F45DE-E629-F68D-4EA8-8770269F7184}"/>
              </a:ext>
            </a:extLst>
          </p:cNvPr>
          <p:cNvSpPr>
            <a:spLocks noGrp="1" noChangeArrowheads="1"/>
          </p:cNvSpPr>
          <p:nvPr>
            <p:ph type="sldNum" idx="10"/>
          </p:nvPr>
        </p:nvSpPr>
        <p:spPr>
          <a:ln/>
        </p:spPr>
        <p:txBody>
          <a:bodyPr/>
          <a:lstStyle>
            <a:lvl1pPr>
              <a:defRPr/>
            </a:lvl1pPr>
          </a:lstStyle>
          <a:p>
            <a:pPr>
              <a:defRPr/>
            </a:pPr>
            <a:fld id="{A19FF2AC-421A-4638-8E24-7EB86D2567F2}" type="slidenum">
              <a:rPr lang="en-NZ" altLang="en-US"/>
              <a:pPr>
                <a:defRPr/>
              </a:pPr>
              <a:t>‹#›</a:t>
            </a:fld>
            <a:endParaRPr lang="en-NZ" altLang="en-US"/>
          </a:p>
        </p:txBody>
      </p:sp>
    </p:spTree>
    <p:extLst>
      <p:ext uri="{BB962C8B-B14F-4D97-AF65-F5344CB8AC3E}">
        <p14:creationId xmlns:p14="http://schemas.microsoft.com/office/powerpoint/2010/main" val="203882413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id="{97FDCF9C-B2BE-A81C-D863-021B32BABD5C}"/>
              </a:ext>
            </a:extLst>
          </p:cNvPr>
          <p:cNvSpPr>
            <a:spLocks noGrp="1" noChangeArrowheads="1"/>
          </p:cNvSpPr>
          <p:nvPr>
            <p:ph type="sldNum" idx="10"/>
          </p:nvPr>
        </p:nvSpPr>
        <p:spPr>
          <a:ln/>
        </p:spPr>
        <p:txBody>
          <a:bodyPr/>
          <a:lstStyle>
            <a:lvl1pPr>
              <a:defRPr/>
            </a:lvl1pPr>
          </a:lstStyle>
          <a:p>
            <a:pPr>
              <a:defRPr/>
            </a:pPr>
            <a:fld id="{FB08A69D-81C5-4368-BA39-B1A48EB2653A}" type="slidenum">
              <a:rPr lang="en-NZ" altLang="en-US"/>
              <a:pPr>
                <a:defRPr/>
              </a:pPr>
              <a:t>‹#›</a:t>
            </a:fld>
            <a:endParaRPr lang="en-NZ" altLang="en-US"/>
          </a:p>
        </p:txBody>
      </p:sp>
    </p:spTree>
    <p:extLst>
      <p:ext uri="{BB962C8B-B14F-4D97-AF65-F5344CB8AC3E}">
        <p14:creationId xmlns:p14="http://schemas.microsoft.com/office/powerpoint/2010/main" val="3368695865"/>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id="{F6409665-CC24-5064-A4D1-30025A0E1ED9}"/>
              </a:ext>
            </a:extLst>
          </p:cNvPr>
          <p:cNvSpPr>
            <a:spLocks noGrp="1" noChangeArrowheads="1"/>
          </p:cNvSpPr>
          <p:nvPr>
            <p:ph type="sldNum" idx="10"/>
          </p:nvPr>
        </p:nvSpPr>
        <p:spPr>
          <a:ln/>
        </p:spPr>
        <p:txBody>
          <a:bodyPr/>
          <a:lstStyle>
            <a:lvl1pPr>
              <a:defRPr/>
            </a:lvl1pPr>
          </a:lstStyle>
          <a:p>
            <a:pPr>
              <a:defRPr/>
            </a:pPr>
            <a:fld id="{8F97B786-C48F-417E-974B-5C10F82820C3}" type="slidenum">
              <a:rPr lang="en-NZ" altLang="en-US"/>
              <a:pPr>
                <a:defRPr/>
              </a:pPr>
              <a:t>‹#›</a:t>
            </a:fld>
            <a:endParaRPr lang="en-NZ" altLang="en-US"/>
          </a:p>
        </p:txBody>
      </p:sp>
    </p:spTree>
    <p:extLst>
      <p:ext uri="{BB962C8B-B14F-4D97-AF65-F5344CB8AC3E}">
        <p14:creationId xmlns:p14="http://schemas.microsoft.com/office/powerpoint/2010/main" val="1341376510"/>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id="{2A8D9C41-087E-9148-497B-40E0E6334F53}"/>
              </a:ext>
            </a:extLst>
          </p:cNvPr>
          <p:cNvSpPr>
            <a:spLocks noGrp="1" noChangeArrowheads="1"/>
          </p:cNvSpPr>
          <p:nvPr>
            <p:ph type="sldNum" idx="10"/>
          </p:nvPr>
        </p:nvSpPr>
        <p:spPr>
          <a:ln/>
        </p:spPr>
        <p:txBody>
          <a:bodyPr/>
          <a:lstStyle>
            <a:lvl1pPr>
              <a:defRPr/>
            </a:lvl1pPr>
          </a:lstStyle>
          <a:p>
            <a:pPr>
              <a:defRPr/>
            </a:pPr>
            <a:fld id="{48940A32-E027-4099-83D0-120E7A17E64E}" type="slidenum">
              <a:rPr lang="en-NZ" altLang="en-US"/>
              <a:pPr>
                <a:defRPr/>
              </a:pPr>
              <a:t>‹#›</a:t>
            </a:fld>
            <a:endParaRPr lang="en-NZ" altLang="en-US"/>
          </a:p>
        </p:txBody>
      </p:sp>
    </p:spTree>
    <p:extLst>
      <p:ext uri="{BB962C8B-B14F-4D97-AF65-F5344CB8AC3E}">
        <p14:creationId xmlns:p14="http://schemas.microsoft.com/office/powerpoint/2010/main" val="20597215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03172496"/>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3465151-9540-3509-89DD-173B51988383}"/>
              </a:ext>
            </a:extLst>
          </p:cNvPr>
          <p:cNvSpPr>
            <a:spLocks noGrp="1" noChangeArrowheads="1"/>
          </p:cNvSpPr>
          <p:nvPr>
            <p:ph type="sldNum" idx="10"/>
          </p:nvPr>
        </p:nvSpPr>
        <p:spPr>
          <a:ln/>
        </p:spPr>
        <p:txBody>
          <a:bodyPr/>
          <a:lstStyle>
            <a:lvl1pPr>
              <a:defRPr/>
            </a:lvl1pPr>
          </a:lstStyle>
          <a:p>
            <a:pPr>
              <a:defRPr/>
            </a:pPr>
            <a:fld id="{BFECF15F-D90C-455E-8B14-BDB19769C3DB}" type="slidenum">
              <a:rPr lang="en-NZ" altLang="en-US"/>
              <a:pPr>
                <a:defRPr/>
              </a:pPr>
              <a:t>‹#›</a:t>
            </a:fld>
            <a:endParaRPr lang="en-NZ" altLang="en-US"/>
          </a:p>
        </p:txBody>
      </p:sp>
    </p:spTree>
    <p:extLst>
      <p:ext uri="{BB962C8B-B14F-4D97-AF65-F5344CB8AC3E}">
        <p14:creationId xmlns:p14="http://schemas.microsoft.com/office/powerpoint/2010/main" val="2118198109"/>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3C27F609-8D07-4E35-0A0C-A2E23DCFAE64}"/>
              </a:ext>
            </a:extLst>
          </p:cNvPr>
          <p:cNvSpPr>
            <a:spLocks noGrp="1" noChangeArrowheads="1"/>
          </p:cNvSpPr>
          <p:nvPr>
            <p:ph type="sldNum" idx="10"/>
          </p:nvPr>
        </p:nvSpPr>
        <p:spPr>
          <a:ln/>
        </p:spPr>
        <p:txBody>
          <a:bodyPr/>
          <a:lstStyle>
            <a:lvl1pPr>
              <a:defRPr/>
            </a:lvl1pPr>
          </a:lstStyle>
          <a:p>
            <a:pPr>
              <a:defRPr/>
            </a:pPr>
            <a:fld id="{B0BEC4CE-A172-473D-A020-E1BAA9F6815C}" type="slidenum">
              <a:rPr lang="en-NZ" altLang="en-US"/>
              <a:pPr>
                <a:defRPr/>
              </a:pPr>
              <a:t>‹#›</a:t>
            </a:fld>
            <a:endParaRPr lang="en-NZ" altLang="en-US"/>
          </a:p>
        </p:txBody>
      </p:sp>
    </p:spTree>
    <p:extLst>
      <p:ext uri="{BB962C8B-B14F-4D97-AF65-F5344CB8AC3E}">
        <p14:creationId xmlns:p14="http://schemas.microsoft.com/office/powerpoint/2010/main" val="54402437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62C9DCA-C322-C9D1-9047-0BB2BEE3E8CD}"/>
              </a:ext>
            </a:extLst>
          </p:cNvPr>
          <p:cNvSpPr>
            <a:spLocks noGrp="1" noChangeArrowheads="1"/>
          </p:cNvSpPr>
          <p:nvPr>
            <p:ph type="sldNum" idx="10"/>
          </p:nvPr>
        </p:nvSpPr>
        <p:spPr>
          <a:ln/>
        </p:spPr>
        <p:txBody>
          <a:bodyPr/>
          <a:lstStyle>
            <a:lvl1pPr>
              <a:defRPr/>
            </a:lvl1pPr>
          </a:lstStyle>
          <a:p>
            <a:pPr>
              <a:defRPr/>
            </a:pPr>
            <a:fld id="{42003FBF-37CB-4EB3-BF0F-9FA0EF978B82}" type="slidenum">
              <a:rPr lang="en-NZ" altLang="en-US"/>
              <a:pPr>
                <a:defRPr/>
              </a:pPr>
              <a:t>‹#›</a:t>
            </a:fld>
            <a:endParaRPr lang="en-NZ" altLang="en-US"/>
          </a:p>
        </p:txBody>
      </p:sp>
    </p:spTree>
    <p:extLst>
      <p:ext uri="{BB962C8B-B14F-4D97-AF65-F5344CB8AC3E}">
        <p14:creationId xmlns:p14="http://schemas.microsoft.com/office/powerpoint/2010/main" val="2052339618"/>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EBC6646A-84FD-6A97-2322-064348D74287}"/>
              </a:ext>
            </a:extLst>
          </p:cNvPr>
          <p:cNvSpPr>
            <a:spLocks noGrp="1" noChangeArrowheads="1"/>
          </p:cNvSpPr>
          <p:nvPr>
            <p:ph type="sldNum" idx="10"/>
          </p:nvPr>
        </p:nvSpPr>
        <p:spPr>
          <a:ln/>
        </p:spPr>
        <p:txBody>
          <a:bodyPr/>
          <a:lstStyle>
            <a:lvl1pPr>
              <a:defRPr/>
            </a:lvl1pPr>
          </a:lstStyle>
          <a:p>
            <a:pPr>
              <a:defRPr/>
            </a:pPr>
            <a:fld id="{EDA5CD15-2A4A-492B-B272-1FCC9BF75BAC}" type="slidenum">
              <a:rPr lang="en-NZ" altLang="en-US"/>
              <a:pPr>
                <a:defRPr/>
              </a:pPr>
              <a:t>‹#›</a:t>
            </a:fld>
            <a:endParaRPr lang="en-NZ" altLang="en-US"/>
          </a:p>
        </p:txBody>
      </p:sp>
    </p:spTree>
    <p:extLst>
      <p:ext uri="{BB962C8B-B14F-4D97-AF65-F5344CB8AC3E}">
        <p14:creationId xmlns:p14="http://schemas.microsoft.com/office/powerpoint/2010/main" val="3184916051"/>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61416F19-8C03-F91B-243E-0E72672ECADC}"/>
              </a:ext>
            </a:extLst>
          </p:cNvPr>
          <p:cNvSpPr>
            <a:spLocks noGrp="1" noChangeArrowheads="1"/>
          </p:cNvSpPr>
          <p:nvPr>
            <p:ph type="sldNum" idx="10"/>
          </p:nvPr>
        </p:nvSpPr>
        <p:spPr>
          <a:ln/>
        </p:spPr>
        <p:txBody>
          <a:bodyPr/>
          <a:lstStyle>
            <a:lvl1pPr>
              <a:defRPr/>
            </a:lvl1pPr>
          </a:lstStyle>
          <a:p>
            <a:pPr>
              <a:defRPr/>
            </a:pPr>
            <a:fld id="{2E64F844-DB9D-44DB-B757-71DBA4266AEB}" type="slidenum">
              <a:rPr lang="en-NZ" altLang="en-US"/>
              <a:pPr>
                <a:defRPr/>
              </a:pPr>
              <a:t>‹#›</a:t>
            </a:fld>
            <a:endParaRPr lang="en-NZ" altLang="en-US"/>
          </a:p>
        </p:txBody>
      </p:sp>
    </p:spTree>
    <p:extLst>
      <p:ext uri="{BB962C8B-B14F-4D97-AF65-F5344CB8AC3E}">
        <p14:creationId xmlns:p14="http://schemas.microsoft.com/office/powerpoint/2010/main" val="111813854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a:extLst>
              <a:ext uri="{FF2B5EF4-FFF2-40B4-BE49-F238E27FC236}">
                <a16:creationId xmlns:a16="http://schemas.microsoft.com/office/drawing/2014/main" id="{D355192A-5E0E-29AF-5D6C-C738D414C25C}"/>
              </a:ext>
            </a:extLst>
          </p:cNvPr>
          <p:cNvSpPr>
            <a:spLocks noGrp="1" noChangeArrowheads="1"/>
          </p:cNvSpPr>
          <p:nvPr>
            <p:ph type="sldNum" idx="10"/>
          </p:nvPr>
        </p:nvSpPr>
        <p:spPr>
          <a:ln/>
        </p:spPr>
        <p:txBody>
          <a:bodyPr/>
          <a:lstStyle>
            <a:lvl1pPr>
              <a:defRPr/>
            </a:lvl1pPr>
          </a:lstStyle>
          <a:p>
            <a:pPr>
              <a:defRPr/>
            </a:pPr>
            <a:fld id="{AF15EA8E-E1FF-4DE2-BC1E-C9463640D689}" type="slidenum">
              <a:rPr lang="en-NZ" altLang="en-US"/>
              <a:pPr>
                <a:defRPr/>
              </a:pPr>
              <a:t>‹#›</a:t>
            </a:fld>
            <a:endParaRPr lang="en-NZ" altLang="en-US"/>
          </a:p>
        </p:txBody>
      </p:sp>
    </p:spTree>
    <p:extLst>
      <p:ext uri="{BB962C8B-B14F-4D97-AF65-F5344CB8AC3E}">
        <p14:creationId xmlns:p14="http://schemas.microsoft.com/office/powerpoint/2010/main" val="1333619167"/>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45858C53-22E4-4743-E600-AAA7953C1C45}"/>
              </a:ext>
            </a:extLst>
          </p:cNvPr>
          <p:cNvSpPr>
            <a:spLocks noGrp="1" noChangeArrowheads="1"/>
          </p:cNvSpPr>
          <p:nvPr>
            <p:ph type="sldNum" idx="10"/>
          </p:nvPr>
        </p:nvSpPr>
        <p:spPr>
          <a:ln/>
        </p:spPr>
        <p:txBody>
          <a:bodyPr/>
          <a:lstStyle>
            <a:lvl1pPr>
              <a:defRPr/>
            </a:lvl1pPr>
          </a:lstStyle>
          <a:p>
            <a:pPr>
              <a:defRPr/>
            </a:pPr>
            <a:fld id="{5A1B1E84-E5BB-4A2E-9E05-E8388180DA04}" type="slidenum">
              <a:rPr lang="en-NZ" altLang="en-US"/>
              <a:pPr>
                <a:defRPr/>
              </a:pPr>
              <a:t>‹#›</a:t>
            </a:fld>
            <a:endParaRPr lang="en-NZ" altLang="en-US"/>
          </a:p>
        </p:txBody>
      </p:sp>
    </p:spTree>
    <p:extLst>
      <p:ext uri="{BB962C8B-B14F-4D97-AF65-F5344CB8AC3E}">
        <p14:creationId xmlns:p14="http://schemas.microsoft.com/office/powerpoint/2010/main" val="269186513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2EFE8B8D-B934-EF7B-42C6-372F9368D582}"/>
              </a:ext>
            </a:extLst>
          </p:cNvPr>
          <p:cNvSpPr>
            <a:spLocks noGrp="1" noChangeArrowheads="1"/>
          </p:cNvSpPr>
          <p:nvPr>
            <p:ph type="sldNum" idx="10"/>
          </p:nvPr>
        </p:nvSpPr>
        <p:spPr>
          <a:ln/>
        </p:spPr>
        <p:txBody>
          <a:bodyPr/>
          <a:lstStyle>
            <a:lvl1pPr>
              <a:defRPr/>
            </a:lvl1pPr>
          </a:lstStyle>
          <a:p>
            <a:pPr>
              <a:defRPr/>
            </a:pPr>
            <a:fld id="{04785EAA-2429-4000-A9CC-15CC1610EE2D}" type="slidenum">
              <a:rPr lang="en-NZ" altLang="en-US"/>
              <a:pPr>
                <a:defRPr/>
              </a:pPr>
              <a:t>‹#›</a:t>
            </a:fld>
            <a:endParaRPr lang="en-NZ" altLang="en-US"/>
          </a:p>
        </p:txBody>
      </p:sp>
    </p:spTree>
    <p:extLst>
      <p:ext uri="{BB962C8B-B14F-4D97-AF65-F5344CB8AC3E}">
        <p14:creationId xmlns:p14="http://schemas.microsoft.com/office/powerpoint/2010/main" val="510588156"/>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id="{E87210ED-B63A-6193-5CD2-E0C9A606BDC0}"/>
              </a:ext>
            </a:extLst>
          </p:cNvPr>
          <p:cNvSpPr>
            <a:spLocks noGrp="1" noChangeArrowheads="1"/>
          </p:cNvSpPr>
          <p:nvPr>
            <p:ph type="sldNum" idx="10"/>
          </p:nvPr>
        </p:nvSpPr>
        <p:spPr>
          <a:ln/>
        </p:spPr>
        <p:txBody>
          <a:bodyPr/>
          <a:lstStyle>
            <a:lvl1pPr>
              <a:defRPr/>
            </a:lvl1pPr>
          </a:lstStyle>
          <a:p>
            <a:pPr>
              <a:defRPr/>
            </a:pPr>
            <a:fld id="{002C8C93-4B96-4AD7-BD53-184FC10E44A7}" type="slidenum">
              <a:rPr lang="en-NZ" altLang="en-US"/>
              <a:pPr>
                <a:defRPr/>
              </a:pPr>
              <a:t>‹#›</a:t>
            </a:fld>
            <a:endParaRPr lang="en-NZ" altLang="en-US"/>
          </a:p>
        </p:txBody>
      </p:sp>
    </p:spTree>
    <p:extLst>
      <p:ext uri="{BB962C8B-B14F-4D97-AF65-F5344CB8AC3E}">
        <p14:creationId xmlns:p14="http://schemas.microsoft.com/office/powerpoint/2010/main" val="4286052529"/>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id="{4C701412-4BAF-6A16-785B-14EF91412A11}"/>
              </a:ext>
            </a:extLst>
          </p:cNvPr>
          <p:cNvSpPr>
            <a:spLocks noGrp="1" noChangeArrowheads="1"/>
          </p:cNvSpPr>
          <p:nvPr>
            <p:ph type="sldNum" idx="10"/>
          </p:nvPr>
        </p:nvSpPr>
        <p:spPr>
          <a:ln/>
        </p:spPr>
        <p:txBody>
          <a:bodyPr/>
          <a:lstStyle>
            <a:lvl1pPr>
              <a:defRPr/>
            </a:lvl1pPr>
          </a:lstStyle>
          <a:p>
            <a:pPr>
              <a:defRPr/>
            </a:pPr>
            <a:fld id="{E9BEE614-66BA-46A2-95CF-8384B82794AF}" type="slidenum">
              <a:rPr lang="en-NZ" altLang="en-US"/>
              <a:pPr>
                <a:defRPr/>
              </a:pPr>
              <a:t>‹#›</a:t>
            </a:fld>
            <a:endParaRPr lang="en-NZ" altLang="en-US"/>
          </a:p>
        </p:txBody>
      </p:sp>
    </p:spTree>
    <p:extLst>
      <p:ext uri="{BB962C8B-B14F-4D97-AF65-F5344CB8AC3E}">
        <p14:creationId xmlns:p14="http://schemas.microsoft.com/office/powerpoint/2010/main" val="37506240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05603738"/>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id="{04689CE1-D53B-3778-0E4B-5EB9ABD0A6B3}"/>
              </a:ext>
            </a:extLst>
          </p:cNvPr>
          <p:cNvSpPr>
            <a:spLocks noGrp="1" noChangeArrowheads="1"/>
          </p:cNvSpPr>
          <p:nvPr>
            <p:ph type="sldNum" idx="10"/>
          </p:nvPr>
        </p:nvSpPr>
        <p:spPr>
          <a:ln/>
        </p:spPr>
        <p:txBody>
          <a:bodyPr/>
          <a:lstStyle>
            <a:lvl1pPr>
              <a:defRPr/>
            </a:lvl1pPr>
          </a:lstStyle>
          <a:p>
            <a:pPr>
              <a:defRPr/>
            </a:pPr>
            <a:fld id="{3CA6A076-06CB-413F-8CB5-7E0538EFCE8D}" type="slidenum">
              <a:rPr lang="en-NZ" altLang="en-US"/>
              <a:pPr>
                <a:defRPr/>
              </a:pPr>
              <a:t>‹#›</a:t>
            </a:fld>
            <a:endParaRPr lang="en-NZ" altLang="en-US"/>
          </a:p>
        </p:txBody>
      </p:sp>
    </p:spTree>
    <p:extLst>
      <p:ext uri="{BB962C8B-B14F-4D97-AF65-F5344CB8AC3E}">
        <p14:creationId xmlns:p14="http://schemas.microsoft.com/office/powerpoint/2010/main" val="1417777124"/>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EFF9531-69E2-92FE-1544-FF4AE677EBB5}"/>
              </a:ext>
            </a:extLst>
          </p:cNvPr>
          <p:cNvSpPr>
            <a:spLocks noGrp="1" noChangeArrowheads="1"/>
          </p:cNvSpPr>
          <p:nvPr>
            <p:ph type="sldNum" idx="10"/>
          </p:nvPr>
        </p:nvSpPr>
        <p:spPr>
          <a:ln/>
        </p:spPr>
        <p:txBody>
          <a:bodyPr/>
          <a:lstStyle>
            <a:lvl1pPr>
              <a:defRPr/>
            </a:lvl1pPr>
          </a:lstStyle>
          <a:p>
            <a:pPr>
              <a:defRPr/>
            </a:pPr>
            <a:fld id="{F28E68FB-BA1E-445B-BBFD-F78CF48E45FF}" type="slidenum">
              <a:rPr lang="en-NZ" altLang="en-US"/>
              <a:pPr>
                <a:defRPr/>
              </a:pPr>
              <a:t>‹#›</a:t>
            </a:fld>
            <a:endParaRPr lang="en-NZ" altLang="en-US"/>
          </a:p>
        </p:txBody>
      </p:sp>
    </p:spTree>
    <p:extLst>
      <p:ext uri="{BB962C8B-B14F-4D97-AF65-F5344CB8AC3E}">
        <p14:creationId xmlns:p14="http://schemas.microsoft.com/office/powerpoint/2010/main" val="3492541650"/>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220705B5-AF70-0F07-0A26-5998D086F7FF}"/>
              </a:ext>
            </a:extLst>
          </p:cNvPr>
          <p:cNvSpPr>
            <a:spLocks noGrp="1" noChangeArrowheads="1"/>
          </p:cNvSpPr>
          <p:nvPr>
            <p:ph type="sldNum" idx="10"/>
          </p:nvPr>
        </p:nvSpPr>
        <p:spPr>
          <a:ln/>
        </p:spPr>
        <p:txBody>
          <a:bodyPr/>
          <a:lstStyle>
            <a:lvl1pPr>
              <a:defRPr/>
            </a:lvl1pPr>
          </a:lstStyle>
          <a:p>
            <a:pPr>
              <a:defRPr/>
            </a:pPr>
            <a:fld id="{7474BFA3-711B-4449-AD1B-07D1B41A4C2F}" type="slidenum">
              <a:rPr lang="en-NZ" altLang="en-US"/>
              <a:pPr>
                <a:defRPr/>
              </a:pPr>
              <a:t>‹#›</a:t>
            </a:fld>
            <a:endParaRPr lang="en-NZ" altLang="en-US"/>
          </a:p>
        </p:txBody>
      </p:sp>
    </p:spTree>
    <p:extLst>
      <p:ext uri="{BB962C8B-B14F-4D97-AF65-F5344CB8AC3E}">
        <p14:creationId xmlns:p14="http://schemas.microsoft.com/office/powerpoint/2010/main" val="3175309131"/>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7C325A38-92E9-BBF9-CD0E-F983460ACA41}"/>
              </a:ext>
            </a:extLst>
          </p:cNvPr>
          <p:cNvSpPr>
            <a:spLocks noGrp="1" noChangeArrowheads="1"/>
          </p:cNvSpPr>
          <p:nvPr>
            <p:ph type="sldNum" idx="10"/>
          </p:nvPr>
        </p:nvSpPr>
        <p:spPr>
          <a:ln/>
        </p:spPr>
        <p:txBody>
          <a:bodyPr/>
          <a:lstStyle>
            <a:lvl1pPr>
              <a:defRPr/>
            </a:lvl1pPr>
          </a:lstStyle>
          <a:p>
            <a:pPr>
              <a:defRPr/>
            </a:pPr>
            <a:fld id="{BA743D75-2644-4551-A1EE-56A34EEC29B3}" type="slidenum">
              <a:rPr lang="en-NZ" altLang="en-US"/>
              <a:pPr>
                <a:defRPr/>
              </a:pPr>
              <a:t>‹#›</a:t>
            </a:fld>
            <a:endParaRPr lang="en-NZ" altLang="en-US"/>
          </a:p>
        </p:txBody>
      </p:sp>
    </p:spTree>
    <p:extLst>
      <p:ext uri="{BB962C8B-B14F-4D97-AF65-F5344CB8AC3E}">
        <p14:creationId xmlns:p14="http://schemas.microsoft.com/office/powerpoint/2010/main" val="370175193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9D4623E6-B784-ECB4-D258-0D10F90CCCE7}"/>
              </a:ext>
            </a:extLst>
          </p:cNvPr>
          <p:cNvSpPr>
            <a:spLocks noGrp="1" noChangeArrowheads="1"/>
          </p:cNvSpPr>
          <p:nvPr>
            <p:ph type="sldNum" idx="10"/>
          </p:nvPr>
        </p:nvSpPr>
        <p:spPr>
          <a:ln/>
        </p:spPr>
        <p:txBody>
          <a:bodyPr/>
          <a:lstStyle>
            <a:lvl1pPr>
              <a:defRPr/>
            </a:lvl1pPr>
          </a:lstStyle>
          <a:p>
            <a:pPr>
              <a:defRPr/>
            </a:pPr>
            <a:fld id="{3FE1CCCC-41A8-4C51-81B8-ABC410D3677A}" type="slidenum">
              <a:rPr lang="en-NZ" altLang="en-US"/>
              <a:pPr>
                <a:defRPr/>
              </a:pPr>
              <a:t>‹#›</a:t>
            </a:fld>
            <a:endParaRPr lang="en-NZ" altLang="en-US"/>
          </a:p>
        </p:txBody>
      </p:sp>
    </p:spTree>
    <p:extLst>
      <p:ext uri="{BB962C8B-B14F-4D97-AF65-F5344CB8AC3E}">
        <p14:creationId xmlns:p14="http://schemas.microsoft.com/office/powerpoint/2010/main" val="1228376460"/>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CE2A387D-D0E2-B142-DF79-2925AC2FC041}"/>
              </a:ext>
            </a:extLst>
          </p:cNvPr>
          <p:cNvSpPr>
            <a:spLocks noGrp="1" noChangeArrowheads="1"/>
          </p:cNvSpPr>
          <p:nvPr>
            <p:ph type="sldNum" idx="10"/>
          </p:nvPr>
        </p:nvSpPr>
        <p:spPr>
          <a:ln/>
        </p:spPr>
        <p:txBody>
          <a:bodyPr/>
          <a:lstStyle>
            <a:lvl1pPr>
              <a:defRPr/>
            </a:lvl1pPr>
          </a:lstStyle>
          <a:p>
            <a:pPr>
              <a:defRPr/>
            </a:pPr>
            <a:fld id="{99698274-CC5C-4A97-98EF-E548135AFC19}" type="slidenum">
              <a:rPr lang="en-NZ" altLang="en-US"/>
              <a:pPr>
                <a:defRPr/>
              </a:pPr>
              <a:t>‹#›</a:t>
            </a:fld>
            <a:endParaRPr lang="en-NZ" altLang="en-US"/>
          </a:p>
        </p:txBody>
      </p:sp>
    </p:spTree>
    <p:extLst>
      <p:ext uri="{BB962C8B-B14F-4D97-AF65-F5344CB8AC3E}">
        <p14:creationId xmlns:p14="http://schemas.microsoft.com/office/powerpoint/2010/main" val="150070333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716898300"/>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35702221"/>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4187841"/>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40832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571789325"/>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8402215"/>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965233876"/>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034543"/>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09831995"/>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01523951"/>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46029653"/>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16846026"/>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4036154997"/>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2718263"/>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8392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751164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466411"/>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88456299"/>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88616673"/>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489672416"/>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348201"/>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65588367"/>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37387914"/>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19576739"/>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74189553"/>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634851938"/>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48819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66316875"/>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1916606"/>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54963270"/>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840755"/>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423958847"/>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084050"/>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38262312"/>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38343722"/>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48705995"/>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18051047"/>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160250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90688370"/>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02287538"/>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452041845"/>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63372537"/>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92371029"/>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003897397"/>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693230"/>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88517185"/>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53395270"/>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92839205"/>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14442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32556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589979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503094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399621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7853444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572408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2197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035653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0769649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222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990548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872478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784428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367622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3385649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420859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457998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0869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9885891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54278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026408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8041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648576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306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785439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539109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8732969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941934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72825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6145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463165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53972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77438183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5505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75312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623022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702549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412628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
            <a:extLst>
              <a:ext uri="{FF2B5EF4-FFF2-40B4-BE49-F238E27FC236}">
                <a16:creationId xmlns:a16="http://schemas.microsoft.com/office/drawing/2014/main" id="{8F4211DC-12E0-D8FB-FBC4-C32D9F50648D}"/>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id="{B86D50F2-C133-999E-61D4-2CB270C01644}"/>
              </a:ext>
            </a:extLst>
          </p:cNvPr>
          <p:cNvSpPr>
            <a:spLocks noGrp="1" noChangeArrowheads="1"/>
          </p:cNvSpPr>
          <p:nvPr>
            <p:ph type="sldNum" idx="11"/>
          </p:nvPr>
        </p:nvSpPr>
        <p:spPr>
          <a:ln/>
        </p:spPr>
        <p:txBody>
          <a:bodyPr/>
          <a:lstStyle>
            <a:lvl1pPr>
              <a:defRPr/>
            </a:lvl1pPr>
          </a:lstStyle>
          <a:p>
            <a:pPr>
              <a:defRPr/>
            </a:pPr>
            <a:fld id="{DEBB74BA-10C5-41F7-B8A3-68C221E7696F}" type="slidenum">
              <a:rPr lang="en-US" altLang="en-US"/>
              <a:pPr>
                <a:defRPr/>
              </a:pPr>
              <a:t>‹#›</a:t>
            </a:fld>
            <a:endParaRPr lang="en-US" altLang="en-US"/>
          </a:p>
        </p:txBody>
      </p:sp>
    </p:spTree>
    <p:extLst>
      <p:ext uri="{BB962C8B-B14F-4D97-AF65-F5344CB8AC3E}">
        <p14:creationId xmlns:p14="http://schemas.microsoft.com/office/powerpoint/2010/main" val="4805137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
            <a:extLst>
              <a:ext uri="{FF2B5EF4-FFF2-40B4-BE49-F238E27FC236}">
                <a16:creationId xmlns:a16="http://schemas.microsoft.com/office/drawing/2014/main" id="{BD38ACBA-BE7F-83A7-99C5-29F1FC47E324}"/>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id="{70376BBB-9F8F-F22E-D181-39240D01F19B}"/>
              </a:ext>
            </a:extLst>
          </p:cNvPr>
          <p:cNvSpPr>
            <a:spLocks noGrp="1" noChangeArrowheads="1"/>
          </p:cNvSpPr>
          <p:nvPr>
            <p:ph type="sldNum" idx="11"/>
          </p:nvPr>
        </p:nvSpPr>
        <p:spPr>
          <a:ln/>
        </p:spPr>
        <p:txBody>
          <a:bodyPr/>
          <a:lstStyle>
            <a:lvl1pPr>
              <a:defRPr/>
            </a:lvl1pPr>
          </a:lstStyle>
          <a:p>
            <a:pPr>
              <a:defRPr/>
            </a:pPr>
            <a:fld id="{D4CA4A43-A736-4207-9200-0F3775C2D218}" type="slidenum">
              <a:rPr lang="en-US" altLang="en-US"/>
              <a:pPr>
                <a:defRPr/>
              </a:pPr>
              <a:t>‹#›</a:t>
            </a:fld>
            <a:endParaRPr lang="en-US" altLang="en-US"/>
          </a:p>
        </p:txBody>
      </p:sp>
    </p:spTree>
    <p:extLst>
      <p:ext uri="{BB962C8B-B14F-4D97-AF65-F5344CB8AC3E}">
        <p14:creationId xmlns:p14="http://schemas.microsoft.com/office/powerpoint/2010/main" val="113338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163121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
            <a:extLst>
              <a:ext uri="{FF2B5EF4-FFF2-40B4-BE49-F238E27FC236}">
                <a16:creationId xmlns:a16="http://schemas.microsoft.com/office/drawing/2014/main" id="{1EDB84F1-B678-04EC-DDB8-C036A72EDBAC}"/>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id="{E0E0DAF6-A36B-D22B-1196-208887D91455}"/>
              </a:ext>
            </a:extLst>
          </p:cNvPr>
          <p:cNvSpPr>
            <a:spLocks noGrp="1" noChangeArrowheads="1"/>
          </p:cNvSpPr>
          <p:nvPr>
            <p:ph type="sldNum" idx="11"/>
          </p:nvPr>
        </p:nvSpPr>
        <p:spPr>
          <a:ln/>
        </p:spPr>
        <p:txBody>
          <a:bodyPr/>
          <a:lstStyle>
            <a:lvl1pPr>
              <a:defRPr/>
            </a:lvl1pPr>
          </a:lstStyle>
          <a:p>
            <a:pPr>
              <a:defRPr/>
            </a:pPr>
            <a:fld id="{CB9BF8D7-E120-436A-9FC8-C1601A982714}" type="slidenum">
              <a:rPr lang="en-US" altLang="en-US"/>
              <a:pPr>
                <a:defRPr/>
              </a:pPr>
              <a:t>‹#›</a:t>
            </a:fld>
            <a:endParaRPr lang="en-US" altLang="en-US"/>
          </a:p>
        </p:txBody>
      </p:sp>
    </p:spTree>
    <p:extLst>
      <p:ext uri="{BB962C8B-B14F-4D97-AF65-F5344CB8AC3E}">
        <p14:creationId xmlns:p14="http://schemas.microsoft.com/office/powerpoint/2010/main" val="3456348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
            <a:extLst>
              <a:ext uri="{FF2B5EF4-FFF2-40B4-BE49-F238E27FC236}">
                <a16:creationId xmlns:a16="http://schemas.microsoft.com/office/drawing/2014/main" id="{18FD06F9-0500-55FB-DC1E-1251E4A27044}"/>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id="{3A3DACE4-9033-4232-D609-DFEEC4F4AC25}"/>
              </a:ext>
            </a:extLst>
          </p:cNvPr>
          <p:cNvSpPr>
            <a:spLocks noGrp="1" noChangeArrowheads="1"/>
          </p:cNvSpPr>
          <p:nvPr>
            <p:ph type="sldNum" idx="11"/>
          </p:nvPr>
        </p:nvSpPr>
        <p:spPr>
          <a:ln/>
        </p:spPr>
        <p:txBody>
          <a:bodyPr/>
          <a:lstStyle>
            <a:lvl1pPr>
              <a:defRPr/>
            </a:lvl1pPr>
          </a:lstStyle>
          <a:p>
            <a:pPr>
              <a:defRPr/>
            </a:pPr>
            <a:fld id="{878DD4B5-8699-4E09-A84A-519B90842F0E}" type="slidenum">
              <a:rPr lang="en-US" altLang="en-US"/>
              <a:pPr>
                <a:defRPr/>
              </a:pPr>
              <a:t>‹#›</a:t>
            </a:fld>
            <a:endParaRPr lang="en-US" altLang="en-US"/>
          </a:p>
        </p:txBody>
      </p:sp>
    </p:spTree>
    <p:extLst>
      <p:ext uri="{BB962C8B-B14F-4D97-AF65-F5344CB8AC3E}">
        <p14:creationId xmlns:p14="http://schemas.microsoft.com/office/powerpoint/2010/main" val="380876380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
            <a:extLst>
              <a:ext uri="{FF2B5EF4-FFF2-40B4-BE49-F238E27FC236}">
                <a16:creationId xmlns:a16="http://schemas.microsoft.com/office/drawing/2014/main" id="{44E48CBF-6A48-2BD5-9FB2-019CEBEE99EF}"/>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3">
            <a:extLst>
              <a:ext uri="{FF2B5EF4-FFF2-40B4-BE49-F238E27FC236}">
                <a16:creationId xmlns:a16="http://schemas.microsoft.com/office/drawing/2014/main" id="{57497AE5-520A-A733-16E9-EF27FFF18C29}"/>
              </a:ext>
            </a:extLst>
          </p:cNvPr>
          <p:cNvSpPr>
            <a:spLocks noGrp="1" noChangeArrowheads="1"/>
          </p:cNvSpPr>
          <p:nvPr>
            <p:ph type="sldNum" idx="11"/>
          </p:nvPr>
        </p:nvSpPr>
        <p:spPr>
          <a:ln/>
        </p:spPr>
        <p:txBody>
          <a:bodyPr/>
          <a:lstStyle>
            <a:lvl1pPr>
              <a:defRPr/>
            </a:lvl1pPr>
          </a:lstStyle>
          <a:p>
            <a:pPr>
              <a:defRPr/>
            </a:pPr>
            <a:fld id="{42D4E9FA-CD72-461A-BA8E-D806741BD2CC}" type="slidenum">
              <a:rPr lang="en-US" altLang="en-US"/>
              <a:pPr>
                <a:defRPr/>
              </a:pPr>
              <a:t>‹#›</a:t>
            </a:fld>
            <a:endParaRPr lang="en-US" altLang="en-US"/>
          </a:p>
        </p:txBody>
      </p:sp>
    </p:spTree>
    <p:extLst>
      <p:ext uri="{BB962C8B-B14F-4D97-AF65-F5344CB8AC3E}">
        <p14:creationId xmlns:p14="http://schemas.microsoft.com/office/powerpoint/2010/main" val="10456260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1">
            <a:extLst>
              <a:ext uri="{FF2B5EF4-FFF2-40B4-BE49-F238E27FC236}">
                <a16:creationId xmlns:a16="http://schemas.microsoft.com/office/drawing/2014/main" id="{7C2A91AB-88AC-7928-41EE-99BFCFC6C03F}"/>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3">
            <a:extLst>
              <a:ext uri="{FF2B5EF4-FFF2-40B4-BE49-F238E27FC236}">
                <a16:creationId xmlns:a16="http://schemas.microsoft.com/office/drawing/2014/main" id="{8E3DF617-E1B4-F27A-30EF-52760AC2A208}"/>
              </a:ext>
            </a:extLst>
          </p:cNvPr>
          <p:cNvSpPr>
            <a:spLocks noGrp="1" noChangeArrowheads="1"/>
          </p:cNvSpPr>
          <p:nvPr>
            <p:ph type="sldNum" idx="11"/>
          </p:nvPr>
        </p:nvSpPr>
        <p:spPr>
          <a:ln/>
        </p:spPr>
        <p:txBody>
          <a:bodyPr/>
          <a:lstStyle>
            <a:lvl1pPr>
              <a:defRPr/>
            </a:lvl1pPr>
          </a:lstStyle>
          <a:p>
            <a:pPr>
              <a:defRPr/>
            </a:pPr>
            <a:fld id="{0ADAE1F8-303E-4F83-AB3A-298318C114BA}" type="slidenum">
              <a:rPr lang="en-US" altLang="en-US"/>
              <a:pPr>
                <a:defRPr/>
              </a:pPr>
              <a:t>‹#›</a:t>
            </a:fld>
            <a:endParaRPr lang="en-US" altLang="en-US"/>
          </a:p>
        </p:txBody>
      </p:sp>
    </p:spTree>
    <p:extLst>
      <p:ext uri="{BB962C8B-B14F-4D97-AF65-F5344CB8AC3E}">
        <p14:creationId xmlns:p14="http://schemas.microsoft.com/office/powerpoint/2010/main" val="161499787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F2F63C-BBA0-2559-BDCF-AF33FE15EC9C}"/>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3">
            <a:extLst>
              <a:ext uri="{FF2B5EF4-FFF2-40B4-BE49-F238E27FC236}">
                <a16:creationId xmlns:a16="http://schemas.microsoft.com/office/drawing/2014/main" id="{346274E2-B00D-87FF-674A-831DB08D2468}"/>
              </a:ext>
            </a:extLst>
          </p:cNvPr>
          <p:cNvSpPr>
            <a:spLocks noGrp="1" noChangeArrowheads="1"/>
          </p:cNvSpPr>
          <p:nvPr>
            <p:ph type="sldNum" idx="11"/>
          </p:nvPr>
        </p:nvSpPr>
        <p:spPr>
          <a:ln/>
        </p:spPr>
        <p:txBody>
          <a:bodyPr/>
          <a:lstStyle>
            <a:lvl1pPr>
              <a:defRPr/>
            </a:lvl1pPr>
          </a:lstStyle>
          <a:p>
            <a:pPr>
              <a:defRPr/>
            </a:pPr>
            <a:fld id="{5DC0FCF2-402D-49FF-A67F-394A6943131C}" type="slidenum">
              <a:rPr lang="en-US" altLang="en-US"/>
              <a:pPr>
                <a:defRPr/>
              </a:pPr>
              <a:t>‹#›</a:t>
            </a:fld>
            <a:endParaRPr lang="en-US" altLang="en-US"/>
          </a:p>
        </p:txBody>
      </p:sp>
    </p:spTree>
    <p:extLst>
      <p:ext uri="{BB962C8B-B14F-4D97-AF65-F5344CB8AC3E}">
        <p14:creationId xmlns:p14="http://schemas.microsoft.com/office/powerpoint/2010/main" val="32178059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F599F93A-0FFD-9411-75B0-B085F343E140}"/>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id="{D1BA15F3-EB69-33A1-E228-F978BCE4A6D1}"/>
              </a:ext>
            </a:extLst>
          </p:cNvPr>
          <p:cNvSpPr>
            <a:spLocks noGrp="1" noChangeArrowheads="1"/>
          </p:cNvSpPr>
          <p:nvPr>
            <p:ph type="sldNum" idx="11"/>
          </p:nvPr>
        </p:nvSpPr>
        <p:spPr>
          <a:ln/>
        </p:spPr>
        <p:txBody>
          <a:bodyPr/>
          <a:lstStyle>
            <a:lvl1pPr>
              <a:defRPr/>
            </a:lvl1pPr>
          </a:lstStyle>
          <a:p>
            <a:pPr>
              <a:defRPr/>
            </a:pPr>
            <a:fld id="{B4587C22-31D0-4872-B23D-0B8AE3183A28}" type="slidenum">
              <a:rPr lang="en-US" altLang="en-US"/>
              <a:pPr>
                <a:defRPr/>
              </a:pPr>
              <a:t>‹#›</a:t>
            </a:fld>
            <a:endParaRPr lang="en-US" altLang="en-US"/>
          </a:p>
        </p:txBody>
      </p:sp>
    </p:spTree>
    <p:extLst>
      <p:ext uri="{BB962C8B-B14F-4D97-AF65-F5344CB8AC3E}">
        <p14:creationId xmlns:p14="http://schemas.microsoft.com/office/powerpoint/2010/main" val="34166575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9A0B7092-25DA-DFBB-786B-4A30A40913E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3">
            <a:extLst>
              <a:ext uri="{FF2B5EF4-FFF2-40B4-BE49-F238E27FC236}">
                <a16:creationId xmlns:a16="http://schemas.microsoft.com/office/drawing/2014/main" id="{EAAF7824-86E5-BA44-D6D1-6949F440892C}"/>
              </a:ext>
            </a:extLst>
          </p:cNvPr>
          <p:cNvSpPr>
            <a:spLocks noGrp="1" noChangeArrowheads="1"/>
          </p:cNvSpPr>
          <p:nvPr>
            <p:ph type="sldNum" idx="11"/>
          </p:nvPr>
        </p:nvSpPr>
        <p:spPr>
          <a:ln/>
        </p:spPr>
        <p:txBody>
          <a:bodyPr/>
          <a:lstStyle>
            <a:lvl1pPr>
              <a:defRPr/>
            </a:lvl1pPr>
          </a:lstStyle>
          <a:p>
            <a:pPr>
              <a:defRPr/>
            </a:pPr>
            <a:fld id="{3C56CC85-A754-4068-90F9-F748AB9A40D9}" type="slidenum">
              <a:rPr lang="en-US" altLang="en-US"/>
              <a:pPr>
                <a:defRPr/>
              </a:pPr>
              <a:t>‹#›</a:t>
            </a:fld>
            <a:endParaRPr lang="en-US" altLang="en-US"/>
          </a:p>
        </p:txBody>
      </p:sp>
    </p:spTree>
    <p:extLst>
      <p:ext uri="{BB962C8B-B14F-4D97-AF65-F5344CB8AC3E}">
        <p14:creationId xmlns:p14="http://schemas.microsoft.com/office/powerpoint/2010/main" val="32536923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
            <a:extLst>
              <a:ext uri="{FF2B5EF4-FFF2-40B4-BE49-F238E27FC236}">
                <a16:creationId xmlns:a16="http://schemas.microsoft.com/office/drawing/2014/main" id="{4D94C4B2-0B7B-BA06-657A-AFAA44A8EDF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id="{EDC3D5AC-D382-0758-731E-161712294601}"/>
              </a:ext>
            </a:extLst>
          </p:cNvPr>
          <p:cNvSpPr>
            <a:spLocks noGrp="1" noChangeArrowheads="1"/>
          </p:cNvSpPr>
          <p:nvPr>
            <p:ph type="sldNum" idx="11"/>
          </p:nvPr>
        </p:nvSpPr>
        <p:spPr>
          <a:ln/>
        </p:spPr>
        <p:txBody>
          <a:bodyPr/>
          <a:lstStyle>
            <a:lvl1pPr>
              <a:defRPr/>
            </a:lvl1pPr>
          </a:lstStyle>
          <a:p>
            <a:pPr>
              <a:defRPr/>
            </a:pPr>
            <a:fld id="{8B474F42-49A1-456F-91B8-E57146845F88}" type="slidenum">
              <a:rPr lang="en-US" altLang="en-US"/>
              <a:pPr>
                <a:defRPr/>
              </a:pPr>
              <a:t>‹#›</a:t>
            </a:fld>
            <a:endParaRPr lang="en-US" altLang="en-US"/>
          </a:p>
        </p:txBody>
      </p:sp>
    </p:spTree>
    <p:extLst>
      <p:ext uri="{BB962C8B-B14F-4D97-AF65-F5344CB8AC3E}">
        <p14:creationId xmlns:p14="http://schemas.microsoft.com/office/powerpoint/2010/main" val="16637711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
            <a:extLst>
              <a:ext uri="{FF2B5EF4-FFF2-40B4-BE49-F238E27FC236}">
                <a16:creationId xmlns:a16="http://schemas.microsoft.com/office/drawing/2014/main" id="{4B3C2204-2C34-1CE8-F0FB-4F5530432CDB}"/>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3">
            <a:extLst>
              <a:ext uri="{FF2B5EF4-FFF2-40B4-BE49-F238E27FC236}">
                <a16:creationId xmlns:a16="http://schemas.microsoft.com/office/drawing/2014/main" id="{F396B4E9-0BC2-101F-F79C-FC8DB1B02877}"/>
              </a:ext>
            </a:extLst>
          </p:cNvPr>
          <p:cNvSpPr>
            <a:spLocks noGrp="1" noChangeArrowheads="1"/>
          </p:cNvSpPr>
          <p:nvPr>
            <p:ph type="sldNum" idx="11"/>
          </p:nvPr>
        </p:nvSpPr>
        <p:spPr>
          <a:ln/>
        </p:spPr>
        <p:txBody>
          <a:bodyPr/>
          <a:lstStyle>
            <a:lvl1pPr>
              <a:defRPr/>
            </a:lvl1pPr>
          </a:lstStyle>
          <a:p>
            <a:pPr>
              <a:defRPr/>
            </a:pPr>
            <a:fld id="{A7846552-6BEE-4652-BD33-D4C1777A81C7}" type="slidenum">
              <a:rPr lang="en-US" altLang="en-US"/>
              <a:pPr>
                <a:defRPr/>
              </a:pPr>
              <a:t>‹#›</a:t>
            </a:fld>
            <a:endParaRPr lang="en-US" altLang="en-US"/>
          </a:p>
        </p:txBody>
      </p:sp>
    </p:spTree>
    <p:extLst>
      <p:ext uri="{BB962C8B-B14F-4D97-AF65-F5344CB8AC3E}">
        <p14:creationId xmlns:p14="http://schemas.microsoft.com/office/powerpoint/2010/main" val="207173398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
            <a:extLst>
              <a:ext uri="{FF2B5EF4-FFF2-40B4-BE49-F238E27FC236}">
                <a16:creationId xmlns:a16="http://schemas.microsoft.com/office/drawing/2014/main" id="{7CB181D2-1975-9D9D-C00E-F0166A9F78D6}"/>
              </a:ext>
            </a:extLst>
          </p:cNvPr>
          <p:cNvSpPr>
            <a:spLocks noGrp="1" noChangeArrowheads="1"/>
          </p:cNvSpPr>
          <p:nvPr>
            <p:ph type="sldNum" idx="10"/>
          </p:nvPr>
        </p:nvSpPr>
        <p:spPr>
          <a:ln/>
        </p:spPr>
        <p:txBody>
          <a:bodyPr/>
          <a:lstStyle>
            <a:lvl1pPr>
              <a:defRPr/>
            </a:lvl1pPr>
          </a:lstStyle>
          <a:p>
            <a:pPr>
              <a:defRPr/>
            </a:pPr>
            <a:fld id="{9F40B1D4-E2B6-4C96-A4B4-AD769E1E4A40}" type="slidenum">
              <a:rPr lang="en-NZ" altLang="en-US"/>
              <a:pPr>
                <a:defRPr/>
              </a:pPr>
              <a:t>‹#›</a:t>
            </a:fld>
            <a:endParaRPr lang="en-NZ" altLang="en-US"/>
          </a:p>
        </p:txBody>
      </p:sp>
    </p:spTree>
    <p:extLst>
      <p:ext uri="{BB962C8B-B14F-4D97-AF65-F5344CB8AC3E}">
        <p14:creationId xmlns:p14="http://schemas.microsoft.com/office/powerpoint/2010/main" val="9436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2099535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C5229EF6-1A4E-D844-0DFF-176B337F5A7C}"/>
              </a:ext>
            </a:extLst>
          </p:cNvPr>
          <p:cNvSpPr>
            <a:spLocks noGrp="1" noChangeArrowheads="1"/>
          </p:cNvSpPr>
          <p:nvPr>
            <p:ph type="sldNum" idx="10"/>
          </p:nvPr>
        </p:nvSpPr>
        <p:spPr>
          <a:ln/>
        </p:spPr>
        <p:txBody>
          <a:bodyPr/>
          <a:lstStyle>
            <a:lvl1pPr>
              <a:defRPr/>
            </a:lvl1pPr>
          </a:lstStyle>
          <a:p>
            <a:pPr>
              <a:defRPr/>
            </a:pPr>
            <a:fld id="{427380A0-930A-4D52-A010-F3286B5ADBE6}" type="slidenum">
              <a:rPr lang="en-NZ" altLang="en-US"/>
              <a:pPr>
                <a:defRPr/>
              </a:pPr>
              <a:t>‹#›</a:t>
            </a:fld>
            <a:endParaRPr lang="en-NZ" altLang="en-US"/>
          </a:p>
        </p:txBody>
      </p:sp>
    </p:spTree>
    <p:extLst>
      <p:ext uri="{BB962C8B-B14F-4D97-AF65-F5344CB8AC3E}">
        <p14:creationId xmlns:p14="http://schemas.microsoft.com/office/powerpoint/2010/main" val="25455758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a:extLst>
              <a:ext uri="{FF2B5EF4-FFF2-40B4-BE49-F238E27FC236}">
                <a16:creationId xmlns:a16="http://schemas.microsoft.com/office/drawing/2014/main" id="{3B6A4EB1-9D61-22A7-1950-194FA52BE268}"/>
              </a:ext>
            </a:extLst>
          </p:cNvPr>
          <p:cNvSpPr>
            <a:spLocks noGrp="1" noChangeArrowheads="1"/>
          </p:cNvSpPr>
          <p:nvPr>
            <p:ph type="sldNum" idx="10"/>
          </p:nvPr>
        </p:nvSpPr>
        <p:spPr>
          <a:ln/>
        </p:spPr>
        <p:txBody>
          <a:bodyPr/>
          <a:lstStyle>
            <a:lvl1pPr>
              <a:defRPr/>
            </a:lvl1pPr>
          </a:lstStyle>
          <a:p>
            <a:pPr>
              <a:defRPr/>
            </a:pPr>
            <a:fld id="{FA16AF43-181B-4CE6-A24D-EA692BB8AA97}" type="slidenum">
              <a:rPr lang="en-NZ" altLang="en-US"/>
              <a:pPr>
                <a:defRPr/>
              </a:pPr>
              <a:t>‹#›</a:t>
            </a:fld>
            <a:endParaRPr lang="en-NZ" altLang="en-US"/>
          </a:p>
        </p:txBody>
      </p:sp>
    </p:spTree>
    <p:extLst>
      <p:ext uri="{BB962C8B-B14F-4D97-AF65-F5344CB8AC3E}">
        <p14:creationId xmlns:p14="http://schemas.microsoft.com/office/powerpoint/2010/main" val="38025841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77F87EA9-4683-8367-E2BB-92B765F9D1A4}"/>
              </a:ext>
            </a:extLst>
          </p:cNvPr>
          <p:cNvSpPr>
            <a:spLocks noGrp="1" noChangeArrowheads="1"/>
          </p:cNvSpPr>
          <p:nvPr>
            <p:ph type="sldNum" idx="10"/>
          </p:nvPr>
        </p:nvSpPr>
        <p:spPr>
          <a:ln/>
        </p:spPr>
        <p:txBody>
          <a:bodyPr/>
          <a:lstStyle>
            <a:lvl1pPr>
              <a:defRPr/>
            </a:lvl1pPr>
          </a:lstStyle>
          <a:p>
            <a:pPr>
              <a:defRPr/>
            </a:pPr>
            <a:fld id="{2BA58912-BE82-4D62-96AE-401D2E84AE3A}" type="slidenum">
              <a:rPr lang="en-NZ" altLang="en-US"/>
              <a:pPr>
                <a:defRPr/>
              </a:pPr>
              <a:t>‹#›</a:t>
            </a:fld>
            <a:endParaRPr lang="en-NZ" altLang="en-US"/>
          </a:p>
        </p:txBody>
      </p:sp>
    </p:spTree>
    <p:extLst>
      <p:ext uri="{BB962C8B-B14F-4D97-AF65-F5344CB8AC3E}">
        <p14:creationId xmlns:p14="http://schemas.microsoft.com/office/powerpoint/2010/main" val="108461032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363DDF46-B6F4-7C3E-9A03-987E20B20AB0}"/>
              </a:ext>
            </a:extLst>
          </p:cNvPr>
          <p:cNvSpPr>
            <a:spLocks noGrp="1" noChangeArrowheads="1"/>
          </p:cNvSpPr>
          <p:nvPr>
            <p:ph type="sldNum" idx="10"/>
          </p:nvPr>
        </p:nvSpPr>
        <p:spPr>
          <a:ln/>
        </p:spPr>
        <p:txBody>
          <a:bodyPr/>
          <a:lstStyle>
            <a:lvl1pPr>
              <a:defRPr/>
            </a:lvl1pPr>
          </a:lstStyle>
          <a:p>
            <a:pPr>
              <a:defRPr/>
            </a:pPr>
            <a:fld id="{343D7473-B8C0-4397-942B-870B7636D034}" type="slidenum">
              <a:rPr lang="en-NZ" altLang="en-US"/>
              <a:pPr>
                <a:defRPr/>
              </a:pPr>
              <a:t>‹#›</a:t>
            </a:fld>
            <a:endParaRPr lang="en-NZ" altLang="en-US"/>
          </a:p>
        </p:txBody>
      </p:sp>
    </p:spTree>
    <p:extLst>
      <p:ext uri="{BB962C8B-B14F-4D97-AF65-F5344CB8AC3E}">
        <p14:creationId xmlns:p14="http://schemas.microsoft.com/office/powerpoint/2010/main" val="17374095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7FB70289-90C3-0806-BCD9-8496B943AEE0}"/>
              </a:ext>
            </a:extLst>
          </p:cNvPr>
          <p:cNvSpPr>
            <a:spLocks noGrp="1" noChangeArrowheads="1"/>
          </p:cNvSpPr>
          <p:nvPr>
            <p:ph type="sldNum" idx="10"/>
          </p:nvPr>
        </p:nvSpPr>
        <p:spPr>
          <a:ln/>
        </p:spPr>
        <p:txBody>
          <a:bodyPr/>
          <a:lstStyle>
            <a:lvl1pPr>
              <a:defRPr/>
            </a:lvl1pPr>
          </a:lstStyle>
          <a:p>
            <a:pPr>
              <a:defRPr/>
            </a:pPr>
            <a:fld id="{FCE98D3E-50B3-4813-A9D1-6DB0EAC864A2}" type="slidenum">
              <a:rPr lang="en-NZ" altLang="en-US"/>
              <a:pPr>
                <a:defRPr/>
              </a:pPr>
              <a:t>‹#›</a:t>
            </a:fld>
            <a:endParaRPr lang="en-NZ" altLang="en-US"/>
          </a:p>
        </p:txBody>
      </p:sp>
    </p:spTree>
    <p:extLst>
      <p:ext uri="{BB962C8B-B14F-4D97-AF65-F5344CB8AC3E}">
        <p14:creationId xmlns:p14="http://schemas.microsoft.com/office/powerpoint/2010/main" val="1506080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1052E91-7D3D-6DB1-D5EB-9752EBE2E4FF}"/>
              </a:ext>
            </a:extLst>
          </p:cNvPr>
          <p:cNvSpPr>
            <a:spLocks noGrp="1" noChangeArrowheads="1"/>
          </p:cNvSpPr>
          <p:nvPr>
            <p:ph type="sldNum" idx="10"/>
          </p:nvPr>
        </p:nvSpPr>
        <p:spPr>
          <a:ln/>
        </p:spPr>
        <p:txBody>
          <a:bodyPr/>
          <a:lstStyle>
            <a:lvl1pPr>
              <a:defRPr/>
            </a:lvl1pPr>
          </a:lstStyle>
          <a:p>
            <a:pPr>
              <a:defRPr/>
            </a:pPr>
            <a:fld id="{7615E3B9-7209-4A28-A8C0-F146E2073F6D}" type="slidenum">
              <a:rPr lang="en-NZ" altLang="en-US"/>
              <a:pPr>
                <a:defRPr/>
              </a:pPr>
              <a:t>‹#›</a:t>
            </a:fld>
            <a:endParaRPr lang="en-NZ" altLang="en-US"/>
          </a:p>
        </p:txBody>
      </p:sp>
    </p:spTree>
    <p:extLst>
      <p:ext uri="{BB962C8B-B14F-4D97-AF65-F5344CB8AC3E}">
        <p14:creationId xmlns:p14="http://schemas.microsoft.com/office/powerpoint/2010/main" val="5731656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B9E9DBB6-DE17-29D2-DDA9-BB96F1CBE601}"/>
              </a:ext>
            </a:extLst>
          </p:cNvPr>
          <p:cNvSpPr>
            <a:spLocks noGrp="1" noChangeArrowheads="1"/>
          </p:cNvSpPr>
          <p:nvPr>
            <p:ph type="sldNum" idx="10"/>
          </p:nvPr>
        </p:nvSpPr>
        <p:spPr>
          <a:ln/>
        </p:spPr>
        <p:txBody>
          <a:bodyPr/>
          <a:lstStyle>
            <a:lvl1pPr>
              <a:defRPr/>
            </a:lvl1pPr>
          </a:lstStyle>
          <a:p>
            <a:pPr>
              <a:defRPr/>
            </a:pPr>
            <a:fld id="{F8AD69F7-1C5C-4EC1-8B2C-FCDCA65E9B63}" type="slidenum">
              <a:rPr lang="en-NZ" altLang="en-US"/>
              <a:pPr>
                <a:defRPr/>
              </a:pPr>
              <a:t>‹#›</a:t>
            </a:fld>
            <a:endParaRPr lang="en-NZ" altLang="en-US"/>
          </a:p>
        </p:txBody>
      </p:sp>
    </p:spTree>
    <p:extLst>
      <p:ext uri="{BB962C8B-B14F-4D97-AF65-F5344CB8AC3E}">
        <p14:creationId xmlns:p14="http://schemas.microsoft.com/office/powerpoint/2010/main" val="11423535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a:extLst>
              <a:ext uri="{FF2B5EF4-FFF2-40B4-BE49-F238E27FC236}">
                <a16:creationId xmlns:a16="http://schemas.microsoft.com/office/drawing/2014/main" id="{599DE207-FF5C-7BA0-9050-3808CC776BD3}"/>
              </a:ext>
            </a:extLst>
          </p:cNvPr>
          <p:cNvSpPr>
            <a:spLocks noGrp="1" noChangeArrowheads="1"/>
          </p:cNvSpPr>
          <p:nvPr>
            <p:ph type="sldNum" idx="10"/>
          </p:nvPr>
        </p:nvSpPr>
        <p:spPr>
          <a:ln/>
        </p:spPr>
        <p:txBody>
          <a:bodyPr/>
          <a:lstStyle>
            <a:lvl1pPr>
              <a:defRPr/>
            </a:lvl1pPr>
          </a:lstStyle>
          <a:p>
            <a:pPr>
              <a:defRPr/>
            </a:pPr>
            <a:fld id="{645C6162-8C56-472C-B950-E38B8B480FA5}" type="slidenum">
              <a:rPr lang="en-NZ" altLang="en-US"/>
              <a:pPr>
                <a:defRPr/>
              </a:pPr>
              <a:t>‹#›</a:t>
            </a:fld>
            <a:endParaRPr lang="en-NZ" altLang="en-US"/>
          </a:p>
        </p:txBody>
      </p:sp>
    </p:spTree>
    <p:extLst>
      <p:ext uri="{BB962C8B-B14F-4D97-AF65-F5344CB8AC3E}">
        <p14:creationId xmlns:p14="http://schemas.microsoft.com/office/powerpoint/2010/main" val="2739602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7188"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8F06BD8A-C393-26B5-3D85-75BA211864E5}"/>
              </a:ext>
            </a:extLst>
          </p:cNvPr>
          <p:cNvSpPr>
            <a:spLocks noGrp="1" noChangeArrowheads="1"/>
          </p:cNvSpPr>
          <p:nvPr>
            <p:ph type="sldNum" idx="10"/>
          </p:nvPr>
        </p:nvSpPr>
        <p:spPr>
          <a:ln/>
        </p:spPr>
        <p:txBody>
          <a:bodyPr/>
          <a:lstStyle>
            <a:lvl1pPr>
              <a:defRPr/>
            </a:lvl1pPr>
          </a:lstStyle>
          <a:p>
            <a:pPr>
              <a:defRPr/>
            </a:pPr>
            <a:fld id="{17C6BD1E-D8A2-4DD2-AE92-4DAF78D6A73E}" type="slidenum">
              <a:rPr lang="en-NZ" altLang="en-US"/>
              <a:pPr>
                <a:defRPr/>
              </a:pPr>
              <a:t>‹#›</a:t>
            </a:fld>
            <a:endParaRPr lang="en-NZ" altLang="en-US"/>
          </a:p>
        </p:txBody>
      </p:sp>
    </p:spTree>
    <p:extLst>
      <p:ext uri="{BB962C8B-B14F-4D97-AF65-F5344CB8AC3E}">
        <p14:creationId xmlns:p14="http://schemas.microsoft.com/office/powerpoint/2010/main" val="22069805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488"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5888"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39714254-80D4-260B-0CA6-5578E786B4A9}"/>
              </a:ext>
            </a:extLst>
          </p:cNvPr>
          <p:cNvSpPr>
            <a:spLocks noGrp="1" noChangeArrowheads="1"/>
          </p:cNvSpPr>
          <p:nvPr>
            <p:ph type="sldNum" idx="10"/>
          </p:nvPr>
        </p:nvSpPr>
        <p:spPr>
          <a:ln/>
        </p:spPr>
        <p:txBody>
          <a:bodyPr/>
          <a:lstStyle>
            <a:lvl1pPr>
              <a:defRPr/>
            </a:lvl1pPr>
          </a:lstStyle>
          <a:p>
            <a:pPr>
              <a:defRPr/>
            </a:pPr>
            <a:fld id="{1DB52384-1385-4C06-A71A-B0E7DBCF285D}" type="slidenum">
              <a:rPr lang="en-NZ" altLang="en-US"/>
              <a:pPr>
                <a:defRPr/>
              </a:pPr>
              <a:t>‹#›</a:t>
            </a:fld>
            <a:endParaRPr lang="en-NZ" altLang="en-US"/>
          </a:p>
        </p:txBody>
      </p:sp>
    </p:spTree>
    <p:extLst>
      <p:ext uri="{BB962C8B-B14F-4D97-AF65-F5344CB8AC3E}">
        <p14:creationId xmlns:p14="http://schemas.microsoft.com/office/powerpoint/2010/main" val="249978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0.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2.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3.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4.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5.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6.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13.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17.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18.jpe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17.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18.jpe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10.jpe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11.jpe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17.jpe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18.jpe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10.jpe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11.jpe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11.jpe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10.jpe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19.jpe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20.jpe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5.png"/><Relationship Id="rId2" Type="http://schemas.openxmlformats.org/officeDocument/2006/relationships/slideLayout" Target="../slideLayouts/slideLayout24.xml"/><Relationship Id="rId16"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19.jpe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image" Target="../media/image20.jpe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13" Type="http://schemas.openxmlformats.org/officeDocument/2006/relationships/image" Target="../media/image19.jpeg"/><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13" Type="http://schemas.openxmlformats.org/officeDocument/2006/relationships/image" Target="../media/image20.jpeg"/><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1.xml"/><Relationship Id="rId13" Type="http://schemas.openxmlformats.org/officeDocument/2006/relationships/image" Target="../media/image19.jpeg"/><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theme" Target="../theme/theme34.xml"/><Relationship Id="rId2" Type="http://schemas.openxmlformats.org/officeDocument/2006/relationships/slideLayout" Target="../slideLayouts/slideLayout365.xml"/><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20.jpeg"/><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5.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image" Target="../media/image14.jpeg"/><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6.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 Id="rId14" Type="http://schemas.openxmlformats.org/officeDocument/2006/relationships/image" Target="../media/image21.jpe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image" Target="../media/image7.jpeg"/><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7.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image" Target="../media/image22.jpeg"/><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8.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 Id="rId14" Type="http://schemas.openxmlformats.org/officeDocument/2006/relationships/image" Target="../media/image23.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image" Target="../media/image16.png"/><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9.xml"/><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jpeg"/><Relationship Id="rId18" Type="http://schemas.openxmlformats.org/officeDocument/2006/relationships/image" Target="../media/image6.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5.png"/><Relationship Id="rId2" Type="http://schemas.openxmlformats.org/officeDocument/2006/relationships/slideLayout" Target="../slideLayouts/slideLayout35.xml"/><Relationship Id="rId16"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0.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6885DE59-0121-31AA-520D-CAB44D416DA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4" name="Rectangle 2">
            <a:extLst>
              <a:ext uri="{FF2B5EF4-FFF2-40B4-BE49-F238E27FC236}">
                <a16:creationId xmlns:a16="http://schemas.microsoft.com/office/drawing/2014/main" id="{CCF9A165-2AE5-E601-232B-7F56A422B46B}"/>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F1052D37-2BE0-4E02-B7CA-6E7A84EFD136}"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42" name="Picture 1">
            <a:extLst>
              <a:ext uri="{FF2B5EF4-FFF2-40B4-BE49-F238E27FC236}">
                <a16:creationId xmlns:a16="http://schemas.microsoft.com/office/drawing/2014/main" id="{A7B81E9F-64CD-FC6D-B9AF-DF103E8DFA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8" name="Rectangle 2">
            <a:extLst>
              <a:ext uri="{FF2B5EF4-FFF2-40B4-BE49-F238E27FC236}">
                <a16:creationId xmlns:a16="http://schemas.microsoft.com/office/drawing/2014/main" id="{F9D27641-3FE0-B00E-B032-315D81566A05}"/>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BCC1B42E-1811-45CF-9B88-4197CC7D4127}"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266" name="Picture 1">
            <a:extLst>
              <a:ext uri="{FF2B5EF4-FFF2-40B4-BE49-F238E27FC236}">
                <a16:creationId xmlns:a16="http://schemas.microsoft.com/office/drawing/2014/main" id="{7319ED09-97F1-BCCB-A76D-D563CF482E5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2" name="Rectangle 2">
            <a:extLst>
              <a:ext uri="{FF2B5EF4-FFF2-40B4-BE49-F238E27FC236}">
                <a16:creationId xmlns:a16="http://schemas.microsoft.com/office/drawing/2014/main" id="{650ED796-BBCD-B1A2-C3E7-B7338088505B}"/>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39D0857B-95ED-43CA-97A0-E568161C09B1}"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290" name="Picture 1">
            <a:extLst>
              <a:ext uri="{FF2B5EF4-FFF2-40B4-BE49-F238E27FC236}">
                <a16:creationId xmlns:a16="http://schemas.microsoft.com/office/drawing/2014/main" id="{7BF3512E-FABD-A503-7593-0BB55471E4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1" name="Picture 2">
            <a:extLst>
              <a:ext uri="{FF2B5EF4-FFF2-40B4-BE49-F238E27FC236}">
                <a16:creationId xmlns:a16="http://schemas.microsoft.com/office/drawing/2014/main" id="{84A2EA6C-34EE-72AB-B67D-AC52DDDB31A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76605" b="15996"/>
          <a:stretch>
            <a:fillRect/>
          </a:stretch>
        </p:blipFill>
        <p:spPr bwMode="auto">
          <a:xfrm>
            <a:off x="152400" y="152400"/>
            <a:ext cx="685800" cy="685800"/>
          </a:xfrm>
          <a:prstGeom prst="rect">
            <a:avLst/>
          </a:prstGeom>
          <a:noFill/>
          <a:ln>
            <a:noFill/>
          </a:ln>
          <a:effectLst/>
          <a:extLst>
            <a:ext uri="{909E8E84-426E-40DD-AFC4-6F175D3DCCD1}">
              <a14:hiddenFill xmlns:a14="http://schemas.microsoft.com/office/drawing/2010/main">
                <a:blipFill dpi="0" rotWithShape="0">
                  <a:blip/>
                  <a:srcRect r="76605" b="15996"/>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314" name="Picture 1">
            <a:extLst>
              <a:ext uri="{FF2B5EF4-FFF2-40B4-BE49-F238E27FC236}">
                <a16:creationId xmlns:a16="http://schemas.microsoft.com/office/drawing/2014/main" id="{CBA5FFF1-A01E-CD54-7024-C8E96BDC1E5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5" name="Picture 2">
            <a:extLst>
              <a:ext uri="{FF2B5EF4-FFF2-40B4-BE49-F238E27FC236}">
                <a16:creationId xmlns:a16="http://schemas.microsoft.com/office/drawing/2014/main" id="{D7FE5EA8-84BC-DE1D-5389-93CA2FDE4E5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73071"/>
          <a:stretch>
            <a:fillRect/>
          </a:stretch>
        </p:blipFill>
        <p:spPr bwMode="auto">
          <a:xfrm>
            <a:off x="-53975" y="-381000"/>
            <a:ext cx="955675" cy="1711325"/>
          </a:xfrm>
          <a:prstGeom prst="rect">
            <a:avLst/>
          </a:prstGeom>
          <a:noFill/>
          <a:ln>
            <a:noFill/>
          </a:ln>
          <a:effectLst/>
          <a:extLst>
            <a:ext uri="{909E8E84-426E-40DD-AFC4-6F175D3DCCD1}">
              <a14:hiddenFill xmlns:a14="http://schemas.microsoft.com/office/drawing/2010/main">
                <a:blipFill dpi="0" rotWithShape="0">
                  <a:blip/>
                  <a:srcRect r="73071"/>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338" name="Picture 1">
            <a:extLst>
              <a:ext uri="{FF2B5EF4-FFF2-40B4-BE49-F238E27FC236}">
                <a16:creationId xmlns:a16="http://schemas.microsoft.com/office/drawing/2014/main" id="{2419CE9A-F888-C7E1-7F1C-DF5E5E74603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938" y="6384925"/>
            <a:ext cx="811212" cy="142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39" name="Picture 2">
            <a:extLst>
              <a:ext uri="{FF2B5EF4-FFF2-40B4-BE49-F238E27FC236}">
                <a16:creationId xmlns:a16="http://schemas.microsoft.com/office/drawing/2014/main" id="{BF2D69DF-F7CE-2850-A314-092E8AACA60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76605" b="15996"/>
          <a:stretch>
            <a:fillRect/>
          </a:stretch>
        </p:blipFill>
        <p:spPr bwMode="auto">
          <a:xfrm>
            <a:off x="152400" y="152400"/>
            <a:ext cx="685800" cy="685800"/>
          </a:xfrm>
          <a:prstGeom prst="rect">
            <a:avLst/>
          </a:prstGeom>
          <a:noFill/>
          <a:ln>
            <a:noFill/>
          </a:ln>
          <a:effectLst/>
          <a:extLst>
            <a:ext uri="{909E8E84-426E-40DD-AFC4-6F175D3DCCD1}">
              <a14:hiddenFill xmlns:a14="http://schemas.microsoft.com/office/drawing/2010/main">
                <a:blipFill dpi="0" rotWithShape="0">
                  <a:blip/>
                  <a:srcRect r="76605" b="15996"/>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362" name="Picture 1">
            <a:extLst>
              <a:ext uri="{FF2B5EF4-FFF2-40B4-BE49-F238E27FC236}">
                <a16:creationId xmlns:a16="http://schemas.microsoft.com/office/drawing/2014/main" id="{82AA33C0-DE2E-10E5-5043-5225F938E7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78" name="Rectangle 2">
            <a:extLst>
              <a:ext uri="{FF2B5EF4-FFF2-40B4-BE49-F238E27FC236}">
                <a16:creationId xmlns:a16="http://schemas.microsoft.com/office/drawing/2014/main" id="{D215B599-5698-DB84-D322-E86188683A04}"/>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D150652E-7527-46CA-B745-E8E17F89BEC2}"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5E060A09-2E30-6750-2AA2-9693756FA0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2" name="Rectangle 2">
            <a:extLst>
              <a:ext uri="{FF2B5EF4-FFF2-40B4-BE49-F238E27FC236}">
                <a16:creationId xmlns:a16="http://schemas.microsoft.com/office/drawing/2014/main" id="{10DDC4FD-0E04-7E8F-86A9-99CCF5F36116}"/>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C0F5659C-1553-41CD-B0CE-16FBF6E46073}"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410" name="Picture 1">
            <a:extLst>
              <a:ext uri="{FF2B5EF4-FFF2-40B4-BE49-F238E27FC236}">
                <a16:creationId xmlns:a16="http://schemas.microsoft.com/office/drawing/2014/main" id="{E44B695F-A929-047F-475D-C964B0EC729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26" name="Rectangle 2">
            <a:extLst>
              <a:ext uri="{FF2B5EF4-FFF2-40B4-BE49-F238E27FC236}">
                <a16:creationId xmlns:a16="http://schemas.microsoft.com/office/drawing/2014/main" id="{C74DA49C-23F7-9420-FF4E-5788A3D443E7}"/>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015BC074-C847-43A2-B5CA-AFE1AB925352}"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434" name="Picture 1">
            <a:extLst>
              <a:ext uri="{FF2B5EF4-FFF2-40B4-BE49-F238E27FC236}">
                <a16:creationId xmlns:a16="http://schemas.microsoft.com/office/drawing/2014/main" id="{2CA4A18B-FED4-8EFF-9099-5B29B2963A0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0" name="Rectangle 2">
            <a:extLst>
              <a:ext uri="{FF2B5EF4-FFF2-40B4-BE49-F238E27FC236}">
                <a16:creationId xmlns:a16="http://schemas.microsoft.com/office/drawing/2014/main" id="{C4B3E12C-16D1-7E15-2819-3F3A6BDED5C6}"/>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E7919DF2-41E9-453D-994B-3563044668A6}"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F4B985D1-7053-DBBB-234D-5FACEA80A6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FFFFFF"/>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FFFFFF"/>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FFFFFF"/>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FFFFFF"/>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FFFFFF"/>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FFFFFF"/>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FFFFFF"/>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FFFFFF"/>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FFFFFF"/>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FFFFFF"/>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FFFFFF"/>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FFFFFF"/>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FFFFFF"/>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458" name="Picture 1">
            <a:extLst>
              <a:ext uri="{FF2B5EF4-FFF2-40B4-BE49-F238E27FC236}">
                <a16:creationId xmlns:a16="http://schemas.microsoft.com/office/drawing/2014/main" id="{83E0AC76-DC88-AAC3-D4C0-F0F99A87834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4" name="Rectangle 2">
            <a:extLst>
              <a:ext uri="{FF2B5EF4-FFF2-40B4-BE49-F238E27FC236}">
                <a16:creationId xmlns:a16="http://schemas.microsoft.com/office/drawing/2014/main" id="{E4F67148-C855-C220-93FF-A3C332B53362}"/>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33F5BE16-F952-450C-B195-E6CF8DDD015B}"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82" name="Picture 1">
            <a:extLst>
              <a:ext uri="{FF2B5EF4-FFF2-40B4-BE49-F238E27FC236}">
                <a16:creationId xmlns:a16="http://schemas.microsoft.com/office/drawing/2014/main" id="{D002968A-F747-41CA-33A4-F4609B8A473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698" name="Rectangle 2">
            <a:extLst>
              <a:ext uri="{FF2B5EF4-FFF2-40B4-BE49-F238E27FC236}">
                <a16:creationId xmlns:a16="http://schemas.microsoft.com/office/drawing/2014/main" id="{A17159F1-27DE-B79D-1BD6-F4583FA42E77}"/>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A9D91EF7-7787-426E-93DD-8A0744DD58FC}"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8FA289B9-B10A-0244-7E0D-7809917225D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2" name="Rectangle 2">
            <a:extLst>
              <a:ext uri="{FF2B5EF4-FFF2-40B4-BE49-F238E27FC236}">
                <a16:creationId xmlns:a16="http://schemas.microsoft.com/office/drawing/2014/main" id="{DA95CD53-435E-3EAC-CB81-8F8A577DE85D}"/>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9B9356A7-B336-4881-BCDA-B59D4936620E}"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530" name="Picture 1">
            <a:extLst>
              <a:ext uri="{FF2B5EF4-FFF2-40B4-BE49-F238E27FC236}">
                <a16:creationId xmlns:a16="http://schemas.microsoft.com/office/drawing/2014/main" id="{61760F1C-F2DE-E4A4-5384-3DD10D04CD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6" name="Rectangle 2">
            <a:extLst>
              <a:ext uri="{FF2B5EF4-FFF2-40B4-BE49-F238E27FC236}">
                <a16:creationId xmlns:a16="http://schemas.microsoft.com/office/drawing/2014/main" id="{3EDC3953-9D19-DB9A-9B2F-0EEF9C191954}"/>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4AAE3C42-77B8-457D-9C7E-ABFBFB4089ED}"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94FA5253-7ABD-B1BB-BB9C-9F26E8BFB0F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0" name="Rectangle 2">
            <a:extLst>
              <a:ext uri="{FF2B5EF4-FFF2-40B4-BE49-F238E27FC236}">
                <a16:creationId xmlns:a16="http://schemas.microsoft.com/office/drawing/2014/main" id="{C651C870-1DC3-4580-E91C-49BA7BC83C09}"/>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C2A5705E-50E7-4949-A309-9BF2F55DBC72}"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578" name="Picture 1">
            <a:extLst>
              <a:ext uri="{FF2B5EF4-FFF2-40B4-BE49-F238E27FC236}">
                <a16:creationId xmlns:a16="http://schemas.microsoft.com/office/drawing/2014/main" id="{36B3199B-1378-1046-51A4-07170B89EB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4" name="Rectangle 2">
            <a:extLst>
              <a:ext uri="{FF2B5EF4-FFF2-40B4-BE49-F238E27FC236}">
                <a16:creationId xmlns:a16="http://schemas.microsoft.com/office/drawing/2014/main" id="{497772D2-D3BD-F24B-983E-2FA7FBE0411A}"/>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E74CA97A-37BC-4409-8184-3E5D6639D089}"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5602" name="Picture 1">
            <a:extLst>
              <a:ext uri="{FF2B5EF4-FFF2-40B4-BE49-F238E27FC236}">
                <a16:creationId xmlns:a16="http://schemas.microsoft.com/office/drawing/2014/main" id="{13E683B6-5ABE-2887-F9FC-957DC63BDE5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18" name="Rectangle 2">
            <a:extLst>
              <a:ext uri="{FF2B5EF4-FFF2-40B4-BE49-F238E27FC236}">
                <a16:creationId xmlns:a16="http://schemas.microsoft.com/office/drawing/2014/main" id="{20AA7ED7-6A57-029C-DBB9-6A010AB51E38}"/>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039D19F7-6839-4449-8645-4B81FD0081B7}"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6626" name="Picture 1">
            <a:extLst>
              <a:ext uri="{FF2B5EF4-FFF2-40B4-BE49-F238E27FC236}">
                <a16:creationId xmlns:a16="http://schemas.microsoft.com/office/drawing/2014/main" id="{426010EA-8367-19CB-6B92-C119E8D3026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2" name="Rectangle 2">
            <a:extLst>
              <a:ext uri="{FF2B5EF4-FFF2-40B4-BE49-F238E27FC236}">
                <a16:creationId xmlns:a16="http://schemas.microsoft.com/office/drawing/2014/main" id="{C505275A-19FA-B382-703C-7BA4CDF99476}"/>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94C78CD4-5C08-48A9-A7DF-9A5B02EB9204}"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7650" name="Picture 1">
            <a:extLst>
              <a:ext uri="{FF2B5EF4-FFF2-40B4-BE49-F238E27FC236}">
                <a16:creationId xmlns:a16="http://schemas.microsoft.com/office/drawing/2014/main" id="{83F85395-AD1B-4CE1-D7FB-417A770946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6" name="Rectangle 2">
            <a:extLst>
              <a:ext uri="{FF2B5EF4-FFF2-40B4-BE49-F238E27FC236}">
                <a16:creationId xmlns:a16="http://schemas.microsoft.com/office/drawing/2014/main" id="{74602912-D417-708C-4309-DFC6BADB74FC}"/>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5B668A5D-305C-4DE8-AF1A-A45CFD03F6A1}"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674" name="Picture 1">
            <a:extLst>
              <a:ext uri="{FF2B5EF4-FFF2-40B4-BE49-F238E27FC236}">
                <a16:creationId xmlns:a16="http://schemas.microsoft.com/office/drawing/2014/main" id="{709975C7-4E17-C87F-8C7A-5D0AD3E03A2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0" name="Rectangle 2">
            <a:extLst>
              <a:ext uri="{FF2B5EF4-FFF2-40B4-BE49-F238E27FC236}">
                <a16:creationId xmlns:a16="http://schemas.microsoft.com/office/drawing/2014/main" id="{C4C245E8-7F19-B831-0057-9678A7102E66}"/>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6FB14D3E-F9A2-4965-8641-5A9FA76227E7}"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4D71A1EC-AD86-24E7-E24A-7287E04927C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2">
            <a:extLst>
              <a:ext uri="{FF2B5EF4-FFF2-40B4-BE49-F238E27FC236}">
                <a16:creationId xmlns:a16="http://schemas.microsoft.com/office/drawing/2014/main" id="{16C3382C-1703-4DC7-C02E-6BE3C3A76963}"/>
              </a:ext>
            </a:extLst>
          </p:cNvPr>
          <p:cNvSpPr>
            <a:spLocks noChangeArrowheads="1"/>
          </p:cNvSpPr>
          <p:nvPr/>
        </p:nvSpPr>
        <p:spPr bwMode="auto">
          <a:xfrm>
            <a:off x="685800" y="5880100"/>
            <a:ext cx="3422650" cy="9779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2052" name="Rectangle 3">
            <a:extLst>
              <a:ext uri="{FF2B5EF4-FFF2-40B4-BE49-F238E27FC236}">
                <a16:creationId xmlns:a16="http://schemas.microsoft.com/office/drawing/2014/main" id="{8D57F410-4B5D-94DE-6947-9A3F6D3E45B9}"/>
              </a:ext>
            </a:extLst>
          </p:cNvPr>
          <p:cNvSpPr>
            <a:spLocks noChangeArrowheads="1"/>
          </p:cNvSpPr>
          <p:nvPr/>
        </p:nvSpPr>
        <p:spPr bwMode="auto">
          <a:xfrm>
            <a:off x="8769350" y="5486400"/>
            <a:ext cx="3422650" cy="9779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grpSp>
        <p:nvGrpSpPr>
          <p:cNvPr id="2053" name="Group 4">
            <a:extLst>
              <a:ext uri="{FF2B5EF4-FFF2-40B4-BE49-F238E27FC236}">
                <a16:creationId xmlns:a16="http://schemas.microsoft.com/office/drawing/2014/main" id="{8FFA016B-C932-14D7-23FD-FF0AD614DFAF}"/>
              </a:ext>
            </a:extLst>
          </p:cNvPr>
          <p:cNvGrpSpPr>
            <a:grpSpLocks/>
          </p:cNvGrpSpPr>
          <p:nvPr/>
        </p:nvGrpSpPr>
        <p:grpSpPr bwMode="auto">
          <a:xfrm>
            <a:off x="9220200" y="5410200"/>
            <a:ext cx="2600325" cy="1081088"/>
            <a:chOff x="5808" y="3408"/>
            <a:chExt cx="1638" cy="681"/>
          </a:xfrm>
        </p:grpSpPr>
        <p:pic>
          <p:nvPicPr>
            <p:cNvPr id="2054" name="Picture 5">
              <a:extLst>
                <a:ext uri="{FF2B5EF4-FFF2-40B4-BE49-F238E27FC236}">
                  <a16:creationId xmlns:a16="http://schemas.microsoft.com/office/drawing/2014/main" id="{CC6BEB5E-5517-1F15-8BBB-92FE743933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27515" t="4364" r="28937" b="7185"/>
            <a:stretch>
              <a:fillRect/>
            </a:stretch>
          </p:blipFill>
          <p:spPr bwMode="auto">
            <a:xfrm>
              <a:off x="6490" y="3408"/>
              <a:ext cx="381" cy="298"/>
            </a:xfrm>
            <a:prstGeom prst="rect">
              <a:avLst/>
            </a:prstGeom>
            <a:noFill/>
            <a:ln>
              <a:noFill/>
            </a:ln>
            <a:effectLst/>
            <a:extLst>
              <a:ext uri="{909E8E84-426E-40DD-AFC4-6F175D3DCCD1}">
                <a14:hiddenFill xmlns:a14="http://schemas.microsoft.com/office/drawing/2010/main">
                  <a:blipFill dpi="0" rotWithShape="0">
                    <a:blip/>
                    <a:srcRect l="27515" t="4364" r="28937" b="7185"/>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5" name="Picture 6">
              <a:extLst>
                <a:ext uri="{FF2B5EF4-FFF2-40B4-BE49-F238E27FC236}">
                  <a16:creationId xmlns:a16="http://schemas.microsoft.com/office/drawing/2014/main" id="{FEFFA0DE-014C-91DA-B4EA-36CF01AC72F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3" y="3451"/>
              <a:ext cx="523" cy="2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6" name="Picture 7">
              <a:extLst>
                <a:ext uri="{FF2B5EF4-FFF2-40B4-BE49-F238E27FC236}">
                  <a16:creationId xmlns:a16="http://schemas.microsoft.com/office/drawing/2014/main" id="{A56103CF-BBCF-D7DC-DB0D-7AED5DFB8BE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20" y="3416"/>
              <a:ext cx="522" cy="2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7" name="Picture 8">
              <a:extLst>
                <a:ext uri="{FF2B5EF4-FFF2-40B4-BE49-F238E27FC236}">
                  <a16:creationId xmlns:a16="http://schemas.microsoft.com/office/drawing/2014/main" id="{0283D76B-EBB4-B01F-DFC7-F6ADCEFF4F0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08" y="3758"/>
              <a:ext cx="840" cy="3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8" name="Picture 9">
              <a:extLst>
                <a:ext uri="{FF2B5EF4-FFF2-40B4-BE49-F238E27FC236}">
                  <a16:creationId xmlns:a16="http://schemas.microsoft.com/office/drawing/2014/main" id="{0E80CCB6-AD35-1ABB-823F-FC0E0D5D380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l="8881" t="20738" r="8881" b="24339"/>
            <a:stretch>
              <a:fillRect/>
            </a:stretch>
          </p:blipFill>
          <p:spPr bwMode="auto">
            <a:xfrm>
              <a:off x="6836" y="3750"/>
              <a:ext cx="610" cy="321"/>
            </a:xfrm>
            <a:prstGeom prst="rect">
              <a:avLst/>
            </a:prstGeom>
            <a:noFill/>
            <a:ln>
              <a:noFill/>
            </a:ln>
            <a:effectLst/>
            <a:extLst>
              <a:ext uri="{909E8E84-426E-40DD-AFC4-6F175D3DCCD1}">
                <a14:hiddenFill xmlns:a14="http://schemas.microsoft.com/office/drawing/2010/main">
                  <a:blipFill dpi="0" rotWithShape="0">
                    <a:blip/>
                    <a:srcRect l="8881" t="20738" r="8881" b="24339"/>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698" name="Picture 1">
            <a:extLst>
              <a:ext uri="{FF2B5EF4-FFF2-40B4-BE49-F238E27FC236}">
                <a16:creationId xmlns:a16="http://schemas.microsoft.com/office/drawing/2014/main" id="{5D15235D-A48A-8DA1-C2E0-8125EEA6E36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4" name="Rectangle 2">
            <a:extLst>
              <a:ext uri="{FF2B5EF4-FFF2-40B4-BE49-F238E27FC236}">
                <a16:creationId xmlns:a16="http://schemas.microsoft.com/office/drawing/2014/main" id="{4A5010EC-C59B-9CA5-5787-F8818B0446BF}"/>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C2CF82A3-6C39-4AA1-A59F-3D461E5B8AA1}"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22" name="Picture 1">
            <a:extLst>
              <a:ext uri="{FF2B5EF4-FFF2-40B4-BE49-F238E27FC236}">
                <a16:creationId xmlns:a16="http://schemas.microsoft.com/office/drawing/2014/main" id="{9C57E281-3070-B03B-5BE3-26EE4B9780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38" name="Rectangle 2">
            <a:extLst>
              <a:ext uri="{FF2B5EF4-FFF2-40B4-BE49-F238E27FC236}">
                <a16:creationId xmlns:a16="http://schemas.microsoft.com/office/drawing/2014/main" id="{745B7311-CCC1-7187-D786-BA25D9C6FB9B}"/>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21864414-0A60-44F6-9D49-D800429AEA3D}"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1746" name="Picture 1">
            <a:extLst>
              <a:ext uri="{FF2B5EF4-FFF2-40B4-BE49-F238E27FC236}">
                <a16:creationId xmlns:a16="http://schemas.microsoft.com/office/drawing/2014/main" id="{9262671A-1D4F-469E-7015-A09801FE9CD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2" name="Rectangle 2">
            <a:extLst>
              <a:ext uri="{FF2B5EF4-FFF2-40B4-BE49-F238E27FC236}">
                <a16:creationId xmlns:a16="http://schemas.microsoft.com/office/drawing/2014/main" id="{1826011F-D733-E019-B9F3-A97A1A7B0202}"/>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C545EEE3-7DD6-4753-96A5-318B5418267E}"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2ABE3C07-01E1-3969-1CDE-A5031CE9F14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6" name="Rectangle 2">
            <a:extLst>
              <a:ext uri="{FF2B5EF4-FFF2-40B4-BE49-F238E27FC236}">
                <a16:creationId xmlns:a16="http://schemas.microsoft.com/office/drawing/2014/main" id="{DFFE5AE7-9E14-C97F-9BBE-1CB66FC0B066}"/>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AF38F4EE-66C5-4F25-AECC-A23817B383BA}"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794" name="Picture 1">
            <a:extLst>
              <a:ext uri="{FF2B5EF4-FFF2-40B4-BE49-F238E27FC236}">
                <a16:creationId xmlns:a16="http://schemas.microsoft.com/office/drawing/2014/main" id="{980E9237-E6F7-C229-E0A2-4FED2A98CAA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5" name="AutoShape 2">
            <a:extLst>
              <a:ext uri="{FF2B5EF4-FFF2-40B4-BE49-F238E27FC236}">
                <a16:creationId xmlns:a16="http://schemas.microsoft.com/office/drawing/2014/main" id="{177CF576-EA18-37F0-E851-EBCD80EEB8C5}"/>
              </a:ext>
            </a:extLst>
          </p:cNvPr>
          <p:cNvSpPr>
            <a:spLocks noChangeArrowheads="1"/>
          </p:cNvSpPr>
          <p:nvPr/>
        </p:nvSpPr>
        <p:spPr bwMode="auto">
          <a:xfrm>
            <a:off x="808038" y="2636838"/>
            <a:ext cx="3816350" cy="1800225"/>
          </a:xfrm>
          <a:prstGeom prst="homePlate">
            <a:avLst>
              <a:gd name="adj" fmla="val 22897"/>
            </a:avLst>
          </a:prstGeom>
          <a:noFill/>
          <a:ln w="1260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33796" name="Freeform 3">
            <a:extLst>
              <a:ext uri="{FF2B5EF4-FFF2-40B4-BE49-F238E27FC236}">
                <a16:creationId xmlns:a16="http://schemas.microsoft.com/office/drawing/2014/main" id="{4D752503-17C2-0E25-14D1-D529B03942F0}"/>
              </a:ext>
            </a:extLst>
          </p:cNvPr>
          <p:cNvSpPr>
            <a:spLocks noChangeArrowheads="1"/>
          </p:cNvSpPr>
          <p:nvPr/>
        </p:nvSpPr>
        <p:spPr bwMode="auto">
          <a:xfrm>
            <a:off x="4408488" y="2636838"/>
            <a:ext cx="3487737" cy="1800225"/>
          </a:xfrm>
          <a:custGeom>
            <a:avLst/>
            <a:gdLst>
              <a:gd name="T0" fmla="*/ 0 w 3487714"/>
              <a:gd name="T1" fmla="*/ 0 h 1800200"/>
              <a:gd name="T2" fmla="*/ 3075526 w 3487714"/>
              <a:gd name="T3" fmla="*/ 0 h 1800200"/>
              <a:gd name="T4" fmla="*/ 3487760 w 3487714"/>
              <a:gd name="T5" fmla="*/ 900125 h 1800200"/>
              <a:gd name="T6" fmla="*/ 3075526 w 3487714"/>
              <a:gd name="T7" fmla="*/ 1800250 h 1800200"/>
              <a:gd name="T8" fmla="*/ 0 w 3487714"/>
              <a:gd name="T9" fmla="*/ 1800250 h 1800200"/>
              <a:gd name="T10" fmla="*/ 412234 w 3487714"/>
              <a:gd name="T11" fmla="*/ 900125 h 1800200"/>
              <a:gd name="T12" fmla="*/ 0 w 3487714"/>
              <a:gd name="T13" fmla="*/ 0 h 1800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w="12600" cap="flat">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3797" name="Freeform 4">
            <a:extLst>
              <a:ext uri="{FF2B5EF4-FFF2-40B4-BE49-F238E27FC236}">
                <a16:creationId xmlns:a16="http://schemas.microsoft.com/office/drawing/2014/main" id="{C2B337C3-11A1-455D-389B-5F492D6A3B31}"/>
              </a:ext>
            </a:extLst>
          </p:cNvPr>
          <p:cNvSpPr>
            <a:spLocks noChangeArrowheads="1"/>
          </p:cNvSpPr>
          <p:nvPr/>
        </p:nvSpPr>
        <p:spPr bwMode="auto">
          <a:xfrm>
            <a:off x="7648575" y="2636838"/>
            <a:ext cx="3487738" cy="1800225"/>
          </a:xfrm>
          <a:custGeom>
            <a:avLst/>
            <a:gdLst>
              <a:gd name="T0" fmla="*/ 0 w 3487714"/>
              <a:gd name="T1" fmla="*/ 0 h 1800200"/>
              <a:gd name="T2" fmla="*/ 3075528 w 3487714"/>
              <a:gd name="T3" fmla="*/ 0 h 1800200"/>
              <a:gd name="T4" fmla="*/ 3487762 w 3487714"/>
              <a:gd name="T5" fmla="*/ 900125 h 1800200"/>
              <a:gd name="T6" fmla="*/ 3075528 w 3487714"/>
              <a:gd name="T7" fmla="*/ 1800250 h 1800200"/>
              <a:gd name="T8" fmla="*/ 0 w 3487714"/>
              <a:gd name="T9" fmla="*/ 1800250 h 1800200"/>
              <a:gd name="T10" fmla="*/ 412234 w 3487714"/>
              <a:gd name="T11" fmla="*/ 900125 h 1800200"/>
              <a:gd name="T12" fmla="*/ 0 w 3487714"/>
              <a:gd name="T13" fmla="*/ 0 h 1800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w="12600" cap="flat">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3013" name="Rectangle 5">
            <a:extLst>
              <a:ext uri="{FF2B5EF4-FFF2-40B4-BE49-F238E27FC236}">
                <a16:creationId xmlns:a16="http://schemas.microsoft.com/office/drawing/2014/main" id="{DA4D6C02-A8D7-433E-6FD0-5F8F95D4D330}"/>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DC2D130C-243A-430A-9114-967869E871F2}"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4818" name="Picture 1">
            <a:extLst>
              <a:ext uri="{FF2B5EF4-FFF2-40B4-BE49-F238E27FC236}">
                <a16:creationId xmlns:a16="http://schemas.microsoft.com/office/drawing/2014/main" id="{E7652B1D-E399-C793-E4A0-527E6F6F5D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19" name="AutoShape 2">
            <a:extLst>
              <a:ext uri="{FF2B5EF4-FFF2-40B4-BE49-F238E27FC236}">
                <a16:creationId xmlns:a16="http://schemas.microsoft.com/office/drawing/2014/main" id="{9045E511-30CD-EB9D-AC35-9E85665248A7}"/>
              </a:ext>
            </a:extLst>
          </p:cNvPr>
          <p:cNvSpPr>
            <a:spLocks noChangeArrowheads="1"/>
          </p:cNvSpPr>
          <p:nvPr/>
        </p:nvSpPr>
        <p:spPr bwMode="auto">
          <a:xfrm>
            <a:off x="808038" y="2636838"/>
            <a:ext cx="3816350" cy="1800225"/>
          </a:xfrm>
          <a:prstGeom prst="homePlate">
            <a:avLst>
              <a:gd name="adj" fmla="val 22897"/>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34820" name="Freeform 3">
            <a:extLst>
              <a:ext uri="{FF2B5EF4-FFF2-40B4-BE49-F238E27FC236}">
                <a16:creationId xmlns:a16="http://schemas.microsoft.com/office/drawing/2014/main" id="{18EF09C1-8FDA-489E-4EE4-4EE6A9177409}"/>
              </a:ext>
            </a:extLst>
          </p:cNvPr>
          <p:cNvSpPr>
            <a:spLocks noChangeArrowheads="1"/>
          </p:cNvSpPr>
          <p:nvPr/>
        </p:nvSpPr>
        <p:spPr bwMode="auto">
          <a:xfrm>
            <a:off x="4408488" y="2636838"/>
            <a:ext cx="3487737" cy="1800225"/>
          </a:xfrm>
          <a:custGeom>
            <a:avLst/>
            <a:gdLst>
              <a:gd name="T0" fmla="*/ 0 w 3487714"/>
              <a:gd name="T1" fmla="*/ 0 h 1800200"/>
              <a:gd name="T2" fmla="*/ 3075526 w 3487714"/>
              <a:gd name="T3" fmla="*/ 0 h 1800200"/>
              <a:gd name="T4" fmla="*/ 3487760 w 3487714"/>
              <a:gd name="T5" fmla="*/ 900125 h 1800200"/>
              <a:gd name="T6" fmla="*/ 3075526 w 3487714"/>
              <a:gd name="T7" fmla="*/ 1800250 h 1800200"/>
              <a:gd name="T8" fmla="*/ 0 w 3487714"/>
              <a:gd name="T9" fmla="*/ 1800250 h 1800200"/>
              <a:gd name="T10" fmla="*/ 412234 w 3487714"/>
              <a:gd name="T11" fmla="*/ 900125 h 1800200"/>
              <a:gd name="T12" fmla="*/ 0 w 3487714"/>
              <a:gd name="T13" fmla="*/ 0 h 1800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4821" name="Freeform 4">
            <a:extLst>
              <a:ext uri="{FF2B5EF4-FFF2-40B4-BE49-F238E27FC236}">
                <a16:creationId xmlns:a16="http://schemas.microsoft.com/office/drawing/2014/main" id="{F5FCED2C-D906-54B5-770E-D7DEC3F4374B}"/>
              </a:ext>
            </a:extLst>
          </p:cNvPr>
          <p:cNvSpPr>
            <a:spLocks noChangeArrowheads="1"/>
          </p:cNvSpPr>
          <p:nvPr/>
        </p:nvSpPr>
        <p:spPr bwMode="auto">
          <a:xfrm>
            <a:off x="7648575" y="2636838"/>
            <a:ext cx="3487738" cy="1800225"/>
          </a:xfrm>
          <a:custGeom>
            <a:avLst/>
            <a:gdLst>
              <a:gd name="T0" fmla="*/ 0 w 3487714"/>
              <a:gd name="T1" fmla="*/ 0 h 1800200"/>
              <a:gd name="T2" fmla="*/ 3075528 w 3487714"/>
              <a:gd name="T3" fmla="*/ 0 h 1800200"/>
              <a:gd name="T4" fmla="*/ 3487762 w 3487714"/>
              <a:gd name="T5" fmla="*/ 900125 h 1800200"/>
              <a:gd name="T6" fmla="*/ 3075528 w 3487714"/>
              <a:gd name="T7" fmla="*/ 1800250 h 1800200"/>
              <a:gd name="T8" fmla="*/ 0 w 3487714"/>
              <a:gd name="T9" fmla="*/ 1800250 h 1800200"/>
              <a:gd name="T10" fmla="*/ 412234 w 3487714"/>
              <a:gd name="T11" fmla="*/ 900125 h 1800200"/>
              <a:gd name="T12" fmla="*/ 0 w 3487714"/>
              <a:gd name="T13" fmla="*/ 0 h 1800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4037" name="Rectangle 5">
            <a:extLst>
              <a:ext uri="{FF2B5EF4-FFF2-40B4-BE49-F238E27FC236}">
                <a16:creationId xmlns:a16="http://schemas.microsoft.com/office/drawing/2014/main" id="{43DCDD68-7EB7-EEE9-E842-4C4F53C1877B}"/>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17FE0732-B592-47D4-A935-8970D495BCF3}"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842" name="Picture 1">
            <a:extLst>
              <a:ext uri="{FF2B5EF4-FFF2-40B4-BE49-F238E27FC236}">
                <a16:creationId xmlns:a16="http://schemas.microsoft.com/office/drawing/2014/main" id="{F980CDC6-F197-3AE9-579A-E1CC92ACCBE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3" name="Picture 2">
            <a:extLst>
              <a:ext uri="{FF2B5EF4-FFF2-40B4-BE49-F238E27FC236}">
                <a16:creationId xmlns:a16="http://schemas.microsoft.com/office/drawing/2014/main" id="{93B83FA5-2CD6-52C1-F885-A06BBEF7C44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6250" t="83344" b="3323"/>
          <a:stretch>
            <a:fillRect/>
          </a:stretch>
        </p:blipFill>
        <p:spPr bwMode="auto">
          <a:xfrm>
            <a:off x="2173288" y="5983288"/>
            <a:ext cx="9982200" cy="798512"/>
          </a:xfrm>
          <a:prstGeom prst="rect">
            <a:avLst/>
          </a:prstGeom>
          <a:noFill/>
          <a:ln>
            <a:noFill/>
          </a:ln>
          <a:effectLst/>
          <a:extLst>
            <a:ext uri="{909E8E84-426E-40DD-AFC4-6F175D3DCCD1}">
              <a14:hiddenFill xmlns:a14="http://schemas.microsoft.com/office/drawing/2010/main">
                <a:blipFill dpi="0" rotWithShape="0">
                  <a:blip/>
                  <a:srcRect l="6250" t="83344" b="3323"/>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866" name="Picture 1">
            <a:extLst>
              <a:ext uri="{FF2B5EF4-FFF2-40B4-BE49-F238E27FC236}">
                <a16:creationId xmlns:a16="http://schemas.microsoft.com/office/drawing/2014/main" id="{B9859372-2CE7-CD22-191B-31F17AD4D55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7" name="Picture 2">
            <a:extLst>
              <a:ext uri="{FF2B5EF4-FFF2-40B4-BE49-F238E27FC236}">
                <a16:creationId xmlns:a16="http://schemas.microsoft.com/office/drawing/2014/main" id="{0A53FFEE-69C9-1AED-5247-9258AE0B24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69447" b="16669"/>
          <a:stretch>
            <a:fillRect/>
          </a:stretch>
        </p:blipFill>
        <p:spPr bwMode="auto">
          <a:xfrm>
            <a:off x="228600" y="1752600"/>
            <a:ext cx="5486400" cy="1143000"/>
          </a:xfrm>
          <a:prstGeom prst="rect">
            <a:avLst/>
          </a:prstGeom>
          <a:noFill/>
          <a:ln>
            <a:noFill/>
          </a:ln>
          <a:effectLst/>
          <a:extLst>
            <a:ext uri="{909E8E84-426E-40DD-AFC4-6F175D3DCCD1}">
              <a14:hiddenFill xmlns:a14="http://schemas.microsoft.com/office/drawing/2010/main">
                <a:blipFill dpi="0" rotWithShape="0">
                  <a:blip/>
                  <a:srcRect t="69447" b="16669"/>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890" name="Picture 1">
            <a:extLst>
              <a:ext uri="{FF2B5EF4-FFF2-40B4-BE49-F238E27FC236}">
                <a16:creationId xmlns:a16="http://schemas.microsoft.com/office/drawing/2014/main" id="{350B7600-98E8-6503-7017-B74F74B53B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r="868" b="11449"/>
          <a:stretch>
            <a:fillRect/>
          </a:stretch>
        </p:blipFill>
        <p:spPr bwMode="auto">
          <a:xfrm>
            <a:off x="-15875" y="-15875"/>
            <a:ext cx="12245975" cy="6896100"/>
          </a:xfrm>
          <a:prstGeom prst="rect">
            <a:avLst/>
          </a:prstGeom>
          <a:noFill/>
          <a:ln>
            <a:noFill/>
          </a:ln>
          <a:effectLst/>
          <a:extLst>
            <a:ext uri="{909E8E84-426E-40DD-AFC4-6F175D3DCCD1}">
              <a14:hiddenFill xmlns:a14="http://schemas.microsoft.com/office/drawing/2010/main">
                <a:blipFill dpi="0" rotWithShape="0">
                  <a:blip/>
                  <a:srcRect r="868" b="11449"/>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1" name="Rectangle 2">
            <a:extLst>
              <a:ext uri="{FF2B5EF4-FFF2-40B4-BE49-F238E27FC236}">
                <a16:creationId xmlns:a16="http://schemas.microsoft.com/office/drawing/2014/main" id="{1BA46D3B-7AC6-492F-12DD-2AA56FDF3906}"/>
              </a:ext>
            </a:extLst>
          </p:cNvPr>
          <p:cNvSpPr>
            <a:spLocks noChangeArrowheads="1"/>
          </p:cNvSpPr>
          <p:nvPr/>
        </p:nvSpPr>
        <p:spPr bwMode="auto">
          <a:xfrm>
            <a:off x="-26988" y="-26988"/>
            <a:ext cx="12218988" cy="6884988"/>
          </a:xfrm>
          <a:prstGeom prst="rect">
            <a:avLst/>
          </a:prstGeom>
          <a:solidFill>
            <a:srgbClr val="000000">
              <a:alpha val="58823"/>
            </a:srgbClr>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pic>
        <p:nvPicPr>
          <p:cNvPr id="37892" name="Picture 3">
            <a:extLst>
              <a:ext uri="{FF2B5EF4-FFF2-40B4-BE49-F238E27FC236}">
                <a16:creationId xmlns:a16="http://schemas.microsoft.com/office/drawing/2014/main" id="{8C6E508B-6E37-3BBB-12D8-C00345161F7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90000" y="0"/>
            <a:ext cx="3063875" cy="1477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914" name="Picture 1">
            <a:extLst>
              <a:ext uri="{FF2B5EF4-FFF2-40B4-BE49-F238E27FC236}">
                <a16:creationId xmlns:a16="http://schemas.microsoft.com/office/drawing/2014/main" id="{7E7D1184-3666-8A8D-CC27-4EF37E04893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938" y="6384925"/>
            <a:ext cx="811212" cy="142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915" name="Picture 2">
            <a:extLst>
              <a:ext uri="{FF2B5EF4-FFF2-40B4-BE49-F238E27FC236}">
                <a16:creationId xmlns:a16="http://schemas.microsoft.com/office/drawing/2014/main" id="{0CC93C8A-0035-7359-2365-FD14403678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6250" t="83345" b="3322"/>
          <a:stretch>
            <a:fillRect/>
          </a:stretch>
        </p:blipFill>
        <p:spPr bwMode="auto">
          <a:xfrm>
            <a:off x="725488" y="5867400"/>
            <a:ext cx="11430000" cy="914400"/>
          </a:xfrm>
          <a:prstGeom prst="rect">
            <a:avLst/>
          </a:prstGeom>
          <a:noFill/>
          <a:ln>
            <a:noFill/>
          </a:ln>
          <a:effectLst/>
          <a:extLst>
            <a:ext uri="{909E8E84-426E-40DD-AFC4-6F175D3DCCD1}">
              <a14:hiddenFill xmlns:a14="http://schemas.microsoft.com/office/drawing/2010/main">
                <a:blipFill dpi="0" rotWithShape="0">
                  <a:blip/>
                  <a:srcRect l="6250" t="83345" b="3322"/>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12579591-363E-27E4-4A9B-2B989E21FFA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075" name="Group 2">
            <a:extLst>
              <a:ext uri="{FF2B5EF4-FFF2-40B4-BE49-F238E27FC236}">
                <a16:creationId xmlns:a16="http://schemas.microsoft.com/office/drawing/2014/main" id="{439B58AF-0AF5-7A2D-0A27-4F47E0232CFF}"/>
              </a:ext>
            </a:extLst>
          </p:cNvPr>
          <p:cNvGrpSpPr>
            <a:grpSpLocks/>
          </p:cNvGrpSpPr>
          <p:nvPr/>
        </p:nvGrpSpPr>
        <p:grpSpPr bwMode="auto">
          <a:xfrm>
            <a:off x="9220200" y="304800"/>
            <a:ext cx="2600325" cy="1081088"/>
            <a:chOff x="5808" y="192"/>
            <a:chExt cx="1638" cy="681"/>
          </a:xfrm>
        </p:grpSpPr>
        <p:pic>
          <p:nvPicPr>
            <p:cNvPr id="3076" name="Picture 3">
              <a:extLst>
                <a:ext uri="{FF2B5EF4-FFF2-40B4-BE49-F238E27FC236}">
                  <a16:creationId xmlns:a16="http://schemas.microsoft.com/office/drawing/2014/main" id="{AA4756B4-BD5D-D409-2244-0CFBDA41F69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27515" t="4364" r="28937" b="7185"/>
            <a:stretch>
              <a:fillRect/>
            </a:stretch>
          </p:blipFill>
          <p:spPr bwMode="auto">
            <a:xfrm>
              <a:off x="6490" y="192"/>
              <a:ext cx="381" cy="298"/>
            </a:xfrm>
            <a:prstGeom prst="rect">
              <a:avLst/>
            </a:prstGeom>
            <a:noFill/>
            <a:ln>
              <a:noFill/>
            </a:ln>
            <a:effectLst/>
            <a:extLst>
              <a:ext uri="{909E8E84-426E-40DD-AFC4-6F175D3DCCD1}">
                <a14:hiddenFill xmlns:a14="http://schemas.microsoft.com/office/drawing/2010/main">
                  <a:blipFill dpi="0" rotWithShape="0">
                    <a:blip/>
                    <a:srcRect l="27515" t="4364" r="28937" b="7185"/>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7" name="Picture 4">
              <a:extLst>
                <a:ext uri="{FF2B5EF4-FFF2-40B4-BE49-F238E27FC236}">
                  <a16:creationId xmlns:a16="http://schemas.microsoft.com/office/drawing/2014/main" id="{93FDF940-CA70-9AEB-BC57-D1CB8941F3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3" y="235"/>
              <a:ext cx="523" cy="2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8" name="Picture 5">
              <a:extLst>
                <a:ext uri="{FF2B5EF4-FFF2-40B4-BE49-F238E27FC236}">
                  <a16:creationId xmlns:a16="http://schemas.microsoft.com/office/drawing/2014/main" id="{0CCFCFFD-7DC2-8BE3-ED9C-581A3B8CE3D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20" y="200"/>
              <a:ext cx="522" cy="2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9" name="Picture 6">
              <a:extLst>
                <a:ext uri="{FF2B5EF4-FFF2-40B4-BE49-F238E27FC236}">
                  <a16:creationId xmlns:a16="http://schemas.microsoft.com/office/drawing/2014/main" id="{A104CC3C-9A91-598C-B250-959D0389D23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08" y="542"/>
              <a:ext cx="840" cy="3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0" name="Picture 7">
              <a:extLst>
                <a:ext uri="{FF2B5EF4-FFF2-40B4-BE49-F238E27FC236}">
                  <a16:creationId xmlns:a16="http://schemas.microsoft.com/office/drawing/2014/main" id="{21BD233A-8C7A-D084-A2BD-9CC8CA513C5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l="8881" t="20738" r="8881" b="24339"/>
            <a:stretch>
              <a:fillRect/>
            </a:stretch>
          </p:blipFill>
          <p:spPr bwMode="auto">
            <a:xfrm>
              <a:off x="6836" y="534"/>
              <a:ext cx="610" cy="321"/>
            </a:xfrm>
            <a:prstGeom prst="rect">
              <a:avLst/>
            </a:prstGeom>
            <a:noFill/>
            <a:ln>
              <a:noFill/>
            </a:ln>
            <a:effectLst/>
            <a:extLst>
              <a:ext uri="{909E8E84-426E-40DD-AFC4-6F175D3DCCD1}">
                <a14:hiddenFill xmlns:a14="http://schemas.microsoft.com/office/drawing/2010/main">
                  <a:blipFill dpi="0" rotWithShape="0">
                    <a:blip/>
                    <a:srcRect l="8881" t="20738" r="8881" b="24339"/>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37962C53-3FB9-268C-86B6-7168C99E915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22" name="Picture 1">
            <a:extLst>
              <a:ext uri="{FF2B5EF4-FFF2-40B4-BE49-F238E27FC236}">
                <a16:creationId xmlns:a16="http://schemas.microsoft.com/office/drawing/2014/main" id="{2EA7B2F4-7C78-7524-B081-5032F30E5B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4063" y="1857375"/>
            <a:ext cx="3581400" cy="998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397E0FB6-B9B0-B153-216E-085AEE9CC2E7}"/>
              </a:ext>
            </a:extLst>
          </p:cNvPr>
          <p:cNvSpPr>
            <a:spLocks noChangeArrowheads="1"/>
          </p:cNvSpPr>
          <p:nvPr/>
        </p:nvSpPr>
        <p:spPr bwMode="auto">
          <a:xfrm>
            <a:off x="0" y="0"/>
            <a:ext cx="12192000" cy="6858000"/>
          </a:xfrm>
          <a:prstGeom prst="rect">
            <a:avLst/>
          </a:prstGeom>
          <a:solidFill>
            <a:srgbClr val="FFFFFF">
              <a:alpha val="49019"/>
            </a:srgbClr>
          </a:solidFill>
          <a:ln w="38160">
            <a:solidFill>
              <a:srgbClr val="FFC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6147" name="Rectangle 2">
            <a:extLst>
              <a:ext uri="{FF2B5EF4-FFF2-40B4-BE49-F238E27FC236}">
                <a16:creationId xmlns:a16="http://schemas.microsoft.com/office/drawing/2014/main" id="{9E68B6B0-7508-8A73-8571-3FB571F8B828}"/>
              </a:ext>
            </a:extLst>
          </p:cNvPr>
          <p:cNvSpPr>
            <a:spLocks noChangeArrowheads="1"/>
          </p:cNvSpPr>
          <p:nvPr/>
        </p:nvSpPr>
        <p:spPr bwMode="auto">
          <a:xfrm>
            <a:off x="515938" y="395288"/>
            <a:ext cx="84137" cy="841375"/>
          </a:xfrm>
          <a:prstGeom prst="rect">
            <a:avLst/>
          </a:prstGeom>
          <a:solidFill>
            <a:srgbClr val="00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pic>
        <p:nvPicPr>
          <p:cNvPr id="6148" name="Picture 3">
            <a:extLst>
              <a:ext uri="{FF2B5EF4-FFF2-40B4-BE49-F238E27FC236}">
                <a16:creationId xmlns:a16="http://schemas.microsoft.com/office/drawing/2014/main" id="{11E4C3E4-5123-534F-FC13-E2DF10A4B68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r="72748"/>
          <a:stretch>
            <a:fillRect/>
          </a:stretch>
        </p:blipFill>
        <p:spPr bwMode="auto">
          <a:xfrm>
            <a:off x="381000" y="5378450"/>
            <a:ext cx="809625" cy="1479550"/>
          </a:xfrm>
          <a:prstGeom prst="rect">
            <a:avLst/>
          </a:prstGeom>
          <a:noFill/>
          <a:ln>
            <a:noFill/>
          </a:ln>
          <a:effectLst/>
          <a:extLst>
            <a:ext uri="{909E8E84-426E-40DD-AFC4-6F175D3DCCD1}">
              <a14:hiddenFill xmlns:a14="http://schemas.microsoft.com/office/drawing/2010/main">
                <a:blipFill dpi="0" rotWithShape="0">
                  <a:blip/>
                  <a:srcRect r="72748"/>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D4C17577-651A-BCE3-FA2C-7C7ED50936A5}"/>
              </a:ext>
            </a:extLst>
          </p:cNvPr>
          <p:cNvSpPr>
            <a:spLocks noGrp="1" noChangeArrowheads="1"/>
          </p:cNvSpPr>
          <p:nvPr>
            <p:ph type="dt"/>
          </p:nvPr>
        </p:nvSpPr>
        <p:spPr bwMode="auto">
          <a:xfrm>
            <a:off x="0" y="0"/>
            <a:ext cx="0" cy="0"/>
          </a:xfrm>
          <a:prstGeom prst="rect">
            <a:avLst/>
          </a:prstGeom>
          <a:noFill/>
          <a:ln>
            <a:noFill/>
          </a:ln>
          <a:effectLst/>
        </p:spPr>
        <p:txBody>
          <a:bodyPr vert="horz" wrap="square" lIns="90000" tIns="46800" rIns="90000" bIns="46800" numCol="1" anchor="t" anchorCtr="0" compatLnSpc="1">
            <a:prstTxWarp prst="textNoShape">
              <a:avLst/>
            </a:prstTxWarp>
          </a:bodyPr>
          <a:lstStyle>
            <a:lvl1pPr marL="215900" indent="-215900" eaLnBrk="1">
              <a:spcBef>
                <a:spcPts val="13"/>
              </a:spcBef>
              <a:spcAft>
                <a:spcPts val="13"/>
              </a:spcAft>
              <a:buClr>
                <a:srgbClr val="000000"/>
              </a:buClr>
              <a:buSzPct val="45000"/>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Segoe UI" panose="020B0502040204020203" pitchFamily="34" charset="0"/>
              </a:defRPr>
            </a:lvl1pPr>
          </a:lstStyle>
          <a:p>
            <a:pPr>
              <a:defRPr/>
            </a:pPr>
            <a:endParaRPr lang="en-US" altLang="en-US"/>
          </a:p>
        </p:txBody>
      </p:sp>
      <p:sp>
        <p:nvSpPr>
          <p:cNvPr id="7171" name="Text Box 2">
            <a:extLst>
              <a:ext uri="{FF2B5EF4-FFF2-40B4-BE49-F238E27FC236}">
                <a16:creationId xmlns:a16="http://schemas.microsoft.com/office/drawing/2014/main" id="{66C064CD-A8B6-66AC-B8CC-6A8734768437}"/>
              </a:ext>
            </a:extLst>
          </p:cNvPr>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16387" name="Rectangle 3">
            <a:extLst>
              <a:ext uri="{FF2B5EF4-FFF2-40B4-BE49-F238E27FC236}">
                <a16:creationId xmlns:a16="http://schemas.microsoft.com/office/drawing/2014/main" id="{47F394CD-E9F5-CF3E-6ECF-09AF38E11AEB}"/>
              </a:ext>
            </a:extLst>
          </p:cNvPr>
          <p:cNvSpPr>
            <a:spLocks noGrp="1" noChangeArrowheads="1"/>
          </p:cNvSpPr>
          <p:nvPr>
            <p:ph type="sldNum"/>
          </p:nvPr>
        </p:nvSpPr>
        <p:spPr bwMode="auto">
          <a:xfrm>
            <a:off x="0" y="0"/>
            <a:ext cx="0" cy="0"/>
          </a:xfrm>
          <a:prstGeom prst="rect">
            <a:avLst/>
          </a:prstGeom>
          <a:noFill/>
          <a:ln>
            <a:noFill/>
          </a:ln>
          <a:effectLst/>
        </p:spPr>
        <p:txBody>
          <a:bodyPr vert="horz" wrap="square" lIns="90000" tIns="46800" rIns="90000" bIns="46800" numCol="1" anchor="t" anchorCtr="0" compatLnSpc="1">
            <a:prstTxWarp prst="textNoShape">
              <a:avLst/>
            </a:prstTxWarp>
          </a:bodyPr>
          <a:lstStyle>
            <a:lvl1pPr marL="215900" indent="-215900" eaLnBrk="1">
              <a:spcBef>
                <a:spcPts val="13"/>
              </a:spcBef>
              <a:spcAft>
                <a:spcPts val="13"/>
              </a:spcAft>
              <a:buClr>
                <a:srgbClr val="000000"/>
              </a:buClr>
              <a:buSzPct val="45000"/>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Times New Roman" panose="02020603050405020304" pitchFamily="18" charset="0"/>
                <a:cs typeface="Segoe UI" panose="020B0502040204020203" pitchFamily="34" charset="0"/>
              </a:defRPr>
            </a:lvl1pPr>
          </a:lstStyle>
          <a:p>
            <a:pPr>
              <a:defRPr/>
            </a:pPr>
            <a:fld id="{415C4521-28AA-4B11-BF8C-634B3EF87B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6900126C-0E52-6617-55C9-296EAA3206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3588"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0" name="Rectangle 2">
            <a:extLst>
              <a:ext uri="{FF2B5EF4-FFF2-40B4-BE49-F238E27FC236}">
                <a16:creationId xmlns:a16="http://schemas.microsoft.com/office/drawing/2014/main" id="{1D445CA7-AF9F-60DE-7AE6-7E5C7695C59E}"/>
              </a:ext>
            </a:extLst>
          </p:cNvPr>
          <p:cNvSpPr>
            <a:spLocks noGrp="1" noChangeArrowheads="1"/>
          </p:cNvSpPr>
          <p:nvPr>
            <p:ph type="sldNum"/>
          </p:nvPr>
        </p:nvSpPr>
        <p:spPr bwMode="auto">
          <a:xfrm>
            <a:off x="11366500" y="6096000"/>
            <a:ext cx="5953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ctr" eaLnBrk="1" hangingPunct="1">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smtClean="0">
                <a:solidFill>
                  <a:srgbClr val="000000"/>
                </a:solidFill>
                <a:latin typeface="Roboto Medium" panose="020B0604020202020204" pitchFamily="2" charset="0"/>
                <a:cs typeface="Segoe UI" panose="020B0502040204020203" pitchFamily="34" charset="0"/>
              </a:defRPr>
            </a:lvl1pPr>
          </a:lstStyle>
          <a:p>
            <a:pPr>
              <a:defRPr/>
            </a:pPr>
            <a:fld id="{A028BBFE-35F3-4986-AF53-2A2DA4CCD07C}" type="slidenum">
              <a:rPr lang="en-NZ" altLang="en-US"/>
              <a:pPr>
                <a:defRPr/>
              </a:pPr>
              <a:t>‹#›</a:t>
            </a:fld>
            <a:endParaRPr lang="en-NZ"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2pPr>
      <a:lvl3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3pPr>
      <a:lvl4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4pPr>
      <a:lvl5pPr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5pPr>
      <a:lvl6pPr marL="25146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6pPr>
      <a:lvl7pPr marL="29718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7pPr>
      <a:lvl8pPr marL="34290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8pPr>
      <a:lvl9pPr marL="3886200" indent="-228600" algn="l" defTabSz="457200" rtl="0" eaLnBrk="0" fontAlgn="base" hangingPunct="0">
        <a:lnSpc>
          <a:spcPct val="90000"/>
        </a:lnSpc>
        <a:spcBef>
          <a:spcPts val="13"/>
        </a:spcBef>
        <a:spcAft>
          <a:spcPts val="13"/>
        </a:spcAft>
        <a:buClr>
          <a:srgbClr val="000000"/>
        </a:buClr>
        <a:buSzPct val="100000"/>
        <a:buFont typeface="Times New Roman" panose="02020603050405020304" pitchFamily="18" charset="0"/>
        <a:defRPr sz="4400">
          <a:solidFill>
            <a:srgbClr val="000000"/>
          </a:solidFill>
          <a:latin typeface="Nobel-Book" charset="0"/>
          <a:cs typeface="レクサスロダン Pro L" charset="0"/>
        </a:defRPr>
      </a:lvl9pPr>
    </p:titleStyle>
    <p:bodyStyle>
      <a:lvl1pPr marL="342900" indent="-342900" algn="l" defTabSz="457200" rtl="0" eaLnBrk="0" fontAlgn="base" hangingPunct="0">
        <a:lnSpc>
          <a:spcPct val="90000"/>
        </a:lnSpc>
        <a:spcBef>
          <a:spcPts val="1013"/>
        </a:spcBef>
        <a:spcAft>
          <a:spcPts val="13"/>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13"/>
        </a:spcBef>
        <a:spcAft>
          <a:spcPts val="13"/>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3" Type="http://schemas.openxmlformats.org/officeDocument/2006/relationships/hyperlink" Target="https://nevonprojects.com/online-college-admission-management-system-project/" TargetMode="External"/><Relationship Id="rId7" Type="http://schemas.openxmlformats.org/officeDocument/2006/relationships/hyperlink" Target="https://pythongeeks.org/gui-programming-in-python/" TargetMode="External"/><Relationship Id="rId2" Type="http://schemas.openxmlformats.org/officeDocument/2006/relationships/notesSlide" Target="../notesSlides/notesSlide9.xml"/><Relationship Id="rId1" Type="http://schemas.openxmlformats.org/officeDocument/2006/relationships/slideLayout" Target="../slideLayouts/slideLayout73.xml"/><Relationship Id="rId6" Type="http://schemas.openxmlformats.org/officeDocument/2006/relationships/hyperlink" Target="https://www.w3schools.com/python/python_mysql_getstarted.asp" TargetMode="External"/><Relationship Id="rId5" Type="http://schemas.openxmlformats.org/officeDocument/2006/relationships/hyperlink" Target="https://www.geeksforgeeks.org/python-tkinter-tutorial/" TargetMode="External"/><Relationship Id="rId4" Type="http://schemas.openxmlformats.org/officeDocument/2006/relationships/hyperlink" Target="https://www.youtube.com/watch?v=PPXhqYkKCDw"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177" name="Group 1">
            <a:extLst>
              <a:ext uri="{FF2B5EF4-FFF2-40B4-BE49-F238E27FC236}">
                <a16:creationId xmlns:a16="http://schemas.microsoft.com/office/drawing/2014/main" id="{A9921B25-CE0E-F8C6-9747-C0624DAC0CA8}"/>
              </a:ext>
            </a:extLst>
          </p:cNvPr>
          <p:cNvGraphicFramePr>
            <a:graphicFrameLocks noGrp="1"/>
          </p:cNvGraphicFramePr>
          <p:nvPr/>
        </p:nvGraphicFramePr>
        <p:xfrm>
          <a:off x="984250" y="3228975"/>
          <a:ext cx="10237788" cy="3503612"/>
        </p:xfrm>
        <a:graphic>
          <a:graphicData uri="http://schemas.openxmlformats.org/drawingml/2006/table">
            <a:tbl>
              <a:tblPr/>
              <a:tblGrid>
                <a:gridCol w="2125682">
                  <a:extLst>
                    <a:ext uri="{9D8B030D-6E8A-4147-A177-3AD203B41FA5}">
                      <a16:colId xmlns:a16="http://schemas.microsoft.com/office/drawing/2014/main" val="20000"/>
                    </a:ext>
                  </a:extLst>
                </a:gridCol>
                <a:gridCol w="8112106">
                  <a:extLst>
                    <a:ext uri="{9D8B030D-6E8A-4147-A177-3AD203B41FA5}">
                      <a16:colId xmlns:a16="http://schemas.microsoft.com/office/drawing/2014/main" val="20001"/>
                    </a:ext>
                  </a:extLst>
                </a:gridCol>
              </a:tblGrid>
              <a:tr h="522364">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dirty="0">
                          <a:ln>
                            <a:noFill/>
                          </a:ln>
                          <a:solidFill>
                            <a:srgbClr val="000000"/>
                          </a:solidFill>
                          <a:effectLst/>
                          <a:latin typeface="Nobel-Book" charset="0"/>
                          <a:cs typeface="レクサスロダン Pro L" charset="0"/>
                        </a:rPr>
                        <a:t>Title </a:t>
                      </a:r>
                    </a:p>
                  </a:txBody>
                  <a:tcPr marT="45727" marB="45727" horzOverflow="overflow">
                    <a:lnL>
                      <a:noFill/>
                    </a:lnL>
                    <a:lnR>
                      <a:noFill/>
                    </a:lnR>
                    <a:lnT>
                      <a:noFill/>
                    </a:lnT>
                    <a:lnB w="12240" cap="flat" cmpd="sng" algn="ctr">
                      <a:solidFill>
                        <a:srgbClr val="FFFFFF"/>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2400" b="1" i="0" u="none" strike="noStrike" cap="none" normalizeH="0" baseline="0" dirty="0">
                          <a:ln>
                            <a:noFill/>
                          </a:ln>
                          <a:solidFill>
                            <a:srgbClr val="000000"/>
                          </a:solidFill>
                          <a:effectLst/>
                          <a:latin typeface="Nobel-Book" charset="0"/>
                          <a:cs typeface="レクサスロダン Pro L" charset="0"/>
                        </a:rPr>
                        <a:t>College Admission System Project</a:t>
                      </a:r>
                    </a:p>
                  </a:txBody>
                  <a:tcPr marT="45727" marB="45727" horzOverflow="overflow">
                    <a:lnL>
                      <a:noFill/>
                    </a:lnL>
                    <a:lnR>
                      <a:noFill/>
                    </a:lnR>
                    <a:lnT>
                      <a:noFill/>
                    </a:lnT>
                    <a:lnB w="12240" cap="flat" cmpd="sng" algn="ctr">
                      <a:solidFill>
                        <a:srgbClr val="FFFFFF"/>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92196">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dirty="0">
                          <a:ln>
                            <a:noFill/>
                          </a:ln>
                          <a:solidFill>
                            <a:srgbClr val="000000"/>
                          </a:solidFill>
                          <a:effectLst/>
                          <a:latin typeface="Nobel-Book" charset="0"/>
                          <a:cs typeface="レクサスロダン Pro L" charset="0"/>
                        </a:rPr>
                        <a:t>Team Members :</a:t>
                      </a:r>
                    </a:p>
                  </a:txBody>
                  <a:tcPr marT="45727" marB="45727" horzOverflow="overflow">
                    <a:lnL>
                      <a:noFill/>
                    </a:lnL>
                    <a:lnR>
                      <a:noFill/>
                    </a:lnR>
                    <a:lnT w="12240" cap="flat" cmpd="sng" algn="ctr">
                      <a:solidFill>
                        <a:srgbClr val="FFFFFF"/>
                      </a:solidFill>
                      <a:prstDash val="solid"/>
                      <a:round/>
                      <a:headEnd type="none" w="med" len="med"/>
                      <a:tailEnd type="none" w="med" len="med"/>
                    </a:lnT>
                    <a:lnB>
                      <a:noFill/>
                    </a:lnB>
                    <a:lnTlToBr>
                      <a:noFill/>
                    </a:lnTlToBr>
                    <a:lnBlToTr>
                      <a:noFill/>
                    </a:lnBlToTr>
                    <a:solidFill>
                      <a:srgbClr val="D9D9D9"/>
                    </a:solidFill>
                  </a:tcPr>
                </a:tc>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IN" altLang="en-US" sz="1800" b="0" i="0" u="none" strike="noStrike" cap="none" normalizeH="0" baseline="0" dirty="0">
                        <a:ln>
                          <a:noFill/>
                        </a:ln>
                        <a:solidFill>
                          <a:srgbClr val="000000"/>
                        </a:solidFill>
                        <a:effectLst/>
                        <a:latin typeface="Nobel-Book" charset="0"/>
                        <a:cs typeface="レクサスロダン Pro L" charset="0"/>
                      </a:endParaRPr>
                    </a:p>
                  </a:txBody>
                  <a:tcPr marT="45727" marB="45727" horzOverflow="overflow">
                    <a:lnL>
                      <a:noFill/>
                    </a:lnL>
                    <a:lnR>
                      <a:noFill/>
                    </a:lnR>
                    <a:lnT w="12240" cap="flat" cmpd="sng" algn="ctr">
                      <a:solidFill>
                        <a:srgbClr val="FFFFFF"/>
                      </a:solidFill>
                      <a:prstDash val="solid"/>
                      <a:round/>
                      <a:headEnd type="none" w="med" len="med"/>
                      <a:tailEnd type="none" w="med" len="med"/>
                    </a:lnT>
                    <a:lnB>
                      <a:noFill/>
                    </a:lnB>
                    <a:lnTlToBr>
                      <a:noFill/>
                    </a:lnTlToBr>
                    <a:lnBlToTr>
                      <a:noFill/>
                    </a:lnBlToTr>
                    <a:solidFill>
                      <a:srgbClr val="D9D9D9"/>
                    </a:solidFill>
                  </a:tcPr>
                </a:tc>
                <a:extLst>
                  <a:ext uri="{0D108BD9-81ED-4DB2-BD59-A6C34878D82A}">
                    <a16:rowId xmlns:a16="http://schemas.microsoft.com/office/drawing/2014/main" val="10001"/>
                  </a:ext>
                </a:extLst>
              </a:tr>
              <a:tr h="492196">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Nobel-Book" charset="0"/>
                          <a:cs typeface="レクサスロダン Pro L" charset="0"/>
                        </a:rPr>
                        <a:t>Hall Ticket No.</a:t>
                      </a:r>
                    </a:p>
                  </a:txBody>
                  <a:tcPr marT="45727" marB="45727" horzOverflow="overflow">
                    <a:lnL>
                      <a:noFill/>
                    </a:lnL>
                    <a:lnR>
                      <a:noFill/>
                    </a:lnR>
                    <a:lnT>
                      <a:noFill/>
                    </a:lnT>
                    <a:lnB>
                      <a:noFill/>
                    </a:lnB>
                    <a:lnTlToBr>
                      <a:noFill/>
                    </a:lnTlToBr>
                    <a:lnBlToTr>
                      <a:noFill/>
                    </a:lnBlToTr>
                    <a:solidFill>
                      <a:srgbClr val="D9D9D9"/>
                    </a:solidFill>
                  </a:tcPr>
                </a:tc>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a:ln>
                            <a:noFill/>
                          </a:ln>
                          <a:solidFill>
                            <a:srgbClr val="000000"/>
                          </a:solidFill>
                          <a:effectLst/>
                          <a:latin typeface="Nobel-Book" charset="0"/>
                          <a:cs typeface="レクサスロダン Pro L" charset="0"/>
                        </a:rPr>
                        <a:t>Name</a:t>
                      </a:r>
                    </a:p>
                  </a:txBody>
                  <a:tcPr marT="45727" marB="45727" horzOverflow="overflow">
                    <a:lnL>
                      <a:noFill/>
                    </a:lnL>
                    <a:lnR>
                      <a:noFill/>
                    </a:lnR>
                    <a:lnT>
                      <a:noFill/>
                    </a:lnT>
                    <a:lnB>
                      <a:noFill/>
                    </a:lnB>
                    <a:lnTlToBr>
                      <a:noFill/>
                    </a:lnTlToBr>
                    <a:lnBlToTr>
                      <a:noFill/>
                    </a:lnBlToTr>
                    <a:solidFill>
                      <a:srgbClr val="D9D9D9"/>
                    </a:solidFill>
                  </a:tcPr>
                </a:tc>
                <a:extLst>
                  <a:ext uri="{0D108BD9-81ED-4DB2-BD59-A6C34878D82A}">
                    <a16:rowId xmlns:a16="http://schemas.microsoft.com/office/drawing/2014/main" val="10002"/>
                  </a:ext>
                </a:extLst>
              </a:tr>
              <a:tr h="492196">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800" b="0" i="0" u="none" strike="noStrike" cap="none" normalizeH="0" baseline="0" dirty="0">
                          <a:ln>
                            <a:noFill/>
                          </a:ln>
                          <a:solidFill>
                            <a:srgbClr val="000000"/>
                          </a:solidFill>
                          <a:effectLst/>
                          <a:latin typeface="Nobel-Book" charset="0"/>
                          <a:cs typeface="レクサスロダン Pro L" charset="0"/>
                        </a:rPr>
                        <a:t>1602-21-737-097</a:t>
                      </a:r>
                    </a:p>
                  </a:txBody>
                  <a:tcPr marT="45727" marB="45727" horzOverflow="overflow">
                    <a:lnL>
                      <a:noFill/>
                    </a:lnL>
                    <a:lnR>
                      <a:noFill/>
                    </a:lnR>
                    <a:lnT>
                      <a:noFill/>
                    </a:lnT>
                    <a:lnB>
                      <a:noFill/>
                    </a:lnB>
                    <a:lnTlToBr>
                      <a:noFill/>
                    </a:lnTlToBr>
                    <a:lnBlToTr>
                      <a:noFill/>
                    </a:lnBlToTr>
                    <a:solidFill>
                      <a:srgbClr val="D9D9D9"/>
                    </a:solidFill>
                  </a:tcPr>
                </a:tc>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800" b="0" i="0" u="none" strike="noStrike" cap="none" normalizeH="0" baseline="0" dirty="0">
                          <a:ln>
                            <a:noFill/>
                          </a:ln>
                          <a:solidFill>
                            <a:srgbClr val="000000"/>
                          </a:solidFill>
                          <a:effectLst/>
                          <a:latin typeface="Nobel-Book" charset="0"/>
                          <a:cs typeface="レクサスロダン Pro L" charset="0"/>
                        </a:rPr>
                        <a:t>Mohammed Imran</a:t>
                      </a:r>
                    </a:p>
                  </a:txBody>
                  <a:tcPr marT="45727" marB="45727" horzOverflow="overflow">
                    <a:lnL>
                      <a:noFill/>
                    </a:lnL>
                    <a:lnR>
                      <a:noFill/>
                    </a:lnR>
                    <a:lnT>
                      <a:noFill/>
                    </a:lnT>
                    <a:lnB>
                      <a:noFill/>
                    </a:lnB>
                    <a:lnTlToBr>
                      <a:noFill/>
                    </a:lnTlToBr>
                    <a:lnBlToTr>
                      <a:noFill/>
                    </a:lnBlToTr>
                    <a:solidFill>
                      <a:srgbClr val="D9D9D9"/>
                    </a:solidFill>
                  </a:tcPr>
                </a:tc>
                <a:extLst>
                  <a:ext uri="{0D108BD9-81ED-4DB2-BD59-A6C34878D82A}">
                    <a16:rowId xmlns:a16="http://schemas.microsoft.com/office/drawing/2014/main" val="10003"/>
                  </a:ext>
                </a:extLst>
              </a:tr>
              <a:tr h="898147">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IN" altLang="en-US" sz="1800" b="0" i="0" u="none" strike="noStrike" cap="none" normalizeH="0" baseline="0" dirty="0">
                          <a:ln>
                            <a:noFill/>
                          </a:ln>
                          <a:solidFill>
                            <a:srgbClr val="000000"/>
                          </a:solidFill>
                          <a:effectLst/>
                          <a:latin typeface="Nobel-Book" charset="0"/>
                          <a:cs typeface="レクサスロダン Pro L" charset="0"/>
                        </a:rPr>
                        <a:t>1602-21-737-095</a:t>
                      </a:r>
                    </a:p>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IN" altLang="en-US" sz="1800" b="0" i="0" u="none" strike="noStrike" cap="none" normalizeH="0" baseline="0" dirty="0">
                        <a:ln>
                          <a:noFill/>
                        </a:ln>
                        <a:solidFill>
                          <a:srgbClr val="000000"/>
                        </a:solidFill>
                        <a:effectLst/>
                        <a:latin typeface="Nobel-Book" charset="0"/>
                        <a:cs typeface="レクサスロダン Pro L" charset="0"/>
                      </a:endParaRPr>
                    </a:p>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IN" altLang="en-US" sz="1800" b="0" i="0" u="none" strike="noStrike" cap="none" normalizeH="0" baseline="0" dirty="0">
                          <a:ln>
                            <a:noFill/>
                          </a:ln>
                          <a:solidFill>
                            <a:srgbClr val="000000"/>
                          </a:solidFill>
                          <a:effectLst/>
                          <a:latin typeface="Nobel-Book" charset="0"/>
                          <a:cs typeface="レクサスロダン Pro L" charset="0"/>
                        </a:rPr>
                        <a:t>1602-21-737-066</a:t>
                      </a:r>
                    </a:p>
                  </a:txBody>
                  <a:tcPr marT="45727" marB="45727" horzOverflow="overflow">
                    <a:lnL>
                      <a:noFill/>
                    </a:lnL>
                    <a:lnR>
                      <a:noFill/>
                    </a:lnR>
                    <a:lnT>
                      <a:noFill/>
                    </a:lnT>
                    <a:lnB>
                      <a:noFill/>
                    </a:lnB>
                    <a:lnTlToBr>
                      <a:noFill/>
                    </a:lnTlToBr>
                    <a:lnBlToTr>
                      <a:noFill/>
                    </a:lnBlToTr>
                    <a:solidFill>
                      <a:srgbClr val="D9D9D9"/>
                    </a:solidFill>
                  </a:tcPr>
                </a:tc>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800" b="0" i="0" u="none" strike="noStrike" cap="none" normalizeH="0" baseline="0" dirty="0">
                          <a:ln>
                            <a:noFill/>
                          </a:ln>
                          <a:solidFill>
                            <a:srgbClr val="000000"/>
                          </a:solidFill>
                          <a:effectLst/>
                          <a:latin typeface="Nobel-Book" charset="0"/>
                          <a:cs typeface="レクサスロダン Pro L" charset="0"/>
                        </a:rPr>
                        <a:t>Mirza Rafiq Ahmed</a:t>
                      </a:r>
                    </a:p>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IN" altLang="en-US" sz="1800" b="0" i="0" u="none" strike="noStrike" cap="none" normalizeH="0" baseline="0" dirty="0">
                        <a:ln>
                          <a:noFill/>
                        </a:ln>
                        <a:solidFill>
                          <a:srgbClr val="000000"/>
                        </a:solidFill>
                        <a:effectLst/>
                        <a:latin typeface="Nobel-Book" charset="0"/>
                        <a:cs typeface="レクサスロダン Pro L" charset="0"/>
                      </a:endParaRPr>
                    </a:p>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800" b="0" i="0" u="none" strike="noStrike" cap="none" normalizeH="0" baseline="0" dirty="0" err="1">
                          <a:ln>
                            <a:noFill/>
                          </a:ln>
                          <a:solidFill>
                            <a:srgbClr val="000000"/>
                          </a:solidFill>
                          <a:effectLst/>
                          <a:latin typeface="Nobel-Book" charset="0"/>
                          <a:cs typeface="レクサスロダン Pro L" charset="0"/>
                        </a:rPr>
                        <a:t>Aatmika</a:t>
                      </a:r>
                      <a:r>
                        <a:rPr kumimoji="0" lang="en-IN" altLang="en-US" sz="1800" b="0" i="0" u="none" strike="noStrike" cap="none" normalizeH="0" baseline="0" dirty="0">
                          <a:ln>
                            <a:noFill/>
                          </a:ln>
                          <a:solidFill>
                            <a:srgbClr val="000000"/>
                          </a:solidFill>
                          <a:effectLst/>
                          <a:latin typeface="Nobel-Book" charset="0"/>
                          <a:cs typeface="レクサスロダン Pro L" charset="0"/>
                        </a:rPr>
                        <a:t> </a:t>
                      </a:r>
                      <a:r>
                        <a:rPr kumimoji="0" lang="en-IN" altLang="en-US" sz="1800" b="0" i="0" u="none" strike="noStrike" cap="none" normalizeH="0" baseline="0" dirty="0" err="1">
                          <a:ln>
                            <a:noFill/>
                          </a:ln>
                          <a:solidFill>
                            <a:srgbClr val="000000"/>
                          </a:solidFill>
                          <a:effectLst/>
                          <a:latin typeface="Nobel-Book" charset="0"/>
                          <a:cs typeface="レクサスロダン Pro L" charset="0"/>
                        </a:rPr>
                        <a:t>Abhiram</a:t>
                      </a:r>
                      <a:endParaRPr kumimoji="0" lang="en-IN" altLang="en-US" sz="1800" b="0" i="0" u="none" strike="noStrike" cap="none" normalizeH="0" baseline="0" dirty="0">
                        <a:ln>
                          <a:noFill/>
                        </a:ln>
                        <a:solidFill>
                          <a:srgbClr val="000000"/>
                        </a:solidFill>
                        <a:effectLst/>
                        <a:latin typeface="Nobel-Book" charset="0"/>
                        <a:cs typeface="レクサスロダン Pro L" charset="0"/>
                      </a:endParaRPr>
                    </a:p>
                  </a:txBody>
                  <a:tcPr marT="45727" marB="45727" horzOverflow="overflow">
                    <a:lnL>
                      <a:noFill/>
                    </a:lnL>
                    <a:lnR>
                      <a:noFill/>
                    </a:lnR>
                    <a:lnT>
                      <a:noFill/>
                    </a:lnT>
                    <a:lnB>
                      <a:noFill/>
                    </a:lnB>
                    <a:lnTlToBr>
                      <a:noFill/>
                    </a:lnTlToBr>
                    <a:lnBlToTr>
                      <a:noFill/>
                    </a:lnBlToTr>
                    <a:solidFill>
                      <a:srgbClr val="D9D9D9"/>
                    </a:solidFill>
                  </a:tcPr>
                </a:tc>
                <a:extLst>
                  <a:ext uri="{0D108BD9-81ED-4DB2-BD59-A6C34878D82A}">
                    <a16:rowId xmlns:a16="http://schemas.microsoft.com/office/drawing/2014/main" val="10004"/>
                  </a:ext>
                </a:extLst>
              </a:tr>
              <a:tr h="606513">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dirty="0">
                          <a:ln>
                            <a:noFill/>
                          </a:ln>
                          <a:solidFill>
                            <a:srgbClr val="000000"/>
                          </a:solidFill>
                          <a:effectLst/>
                          <a:latin typeface="Nobel-Book" charset="0"/>
                          <a:cs typeface="レクサスロダン Pro L" charset="0"/>
                        </a:rPr>
                        <a:t>Date</a:t>
                      </a:r>
                    </a:p>
                  </a:txBody>
                  <a:tcPr marT="45727" marB="45727" horzOverflow="overflow">
                    <a:lnL>
                      <a:noFill/>
                    </a:lnL>
                    <a:lnR>
                      <a:noFill/>
                    </a:lnR>
                    <a:lnT>
                      <a:noFill/>
                    </a:lnT>
                    <a:lnB>
                      <a:noFill/>
                    </a:lnB>
                    <a:lnTlToBr>
                      <a:noFill/>
                    </a:lnTlToBr>
                    <a:lnBlToTr>
                      <a:noFill/>
                    </a:lnBlToTr>
                    <a:solidFill>
                      <a:srgbClr val="CBCBCB"/>
                    </a:solidFill>
                  </a:tcPr>
                </a:tc>
                <a:tc>
                  <a:txBody>
                    <a:bodyPr/>
                    <a:lstStyle>
                      <a:lvl1pPr>
                        <a:lnSpc>
                          <a:spcPct val="90000"/>
                        </a:lnSpc>
                        <a:spcBef>
                          <a:spcPts val="10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Nobel-Book" charset="0"/>
                          <a:cs typeface="レクサスロダン Pro L" charset="0"/>
                        </a:defRPr>
                      </a:lvl1pPr>
                      <a:lvl2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Nobel-Book" charset="0"/>
                          <a:cs typeface="レクサスロダン Pro L" charset="0"/>
                        </a:defRPr>
                      </a:lvl2pPr>
                      <a:lvl3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3pPr>
                      <a:lvl4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4pPr>
                      <a:lvl5pPr>
                        <a:lnSpc>
                          <a:spcPct val="90000"/>
                        </a:lnSpc>
                        <a:spcBef>
                          <a:spcPts val="51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5pPr>
                      <a:lvl6pPr marL="25146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6pPr>
                      <a:lvl7pPr marL="29718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7pPr>
                      <a:lvl8pPr marL="34290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8pPr>
                      <a:lvl9pPr marL="3886200" indent="-228600" defTabSz="457200" eaLnBrk="0" fontAlgn="base" hangingPunct="0">
                        <a:lnSpc>
                          <a:spcPct val="90000"/>
                        </a:lnSpc>
                        <a:spcBef>
                          <a:spcPts val="5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Nobel-Book" charset="0"/>
                          <a:cs typeface="レクサスロダン Pro L" charset="0"/>
                        </a:defRPr>
                      </a:lvl9pPr>
                    </a:lstStyle>
                    <a:p>
                      <a:pPr marL="0" marR="0" lvl="0" indent="0" algn="l" defTabSz="457200" rtl="0" eaLnBrk="1" fontAlgn="base" latinLnBrk="0" hangingPunct="1">
                        <a:lnSpc>
                          <a:spcPct val="98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en-US" sz="1800" b="0" i="0" u="none" strike="noStrike" cap="none" normalizeH="0" baseline="0" dirty="0">
                        <a:ln>
                          <a:noFill/>
                        </a:ln>
                        <a:solidFill>
                          <a:srgbClr val="000000"/>
                        </a:solidFill>
                        <a:effectLst/>
                        <a:latin typeface="Nobel-Book" charset="0"/>
                        <a:cs typeface="レクサスロダン Pro L" charset="0"/>
                      </a:endParaRPr>
                    </a:p>
                  </a:txBody>
                  <a:tcPr marT="45727" marB="45727" horzOverflow="overflow">
                    <a:lnL>
                      <a:noFill/>
                    </a:lnL>
                    <a:lnR>
                      <a:noFill/>
                    </a:lnR>
                    <a:lnT>
                      <a:noFill/>
                    </a:lnT>
                    <a:lnB>
                      <a:noFill/>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
        <p:nvSpPr>
          <p:cNvPr id="40976" name="Text Box 16">
            <a:extLst>
              <a:ext uri="{FF2B5EF4-FFF2-40B4-BE49-F238E27FC236}">
                <a16:creationId xmlns:a16="http://schemas.microsoft.com/office/drawing/2014/main" id="{F76A2485-A2AF-C84C-AFAC-B8E961E01693}"/>
              </a:ext>
            </a:extLst>
          </p:cNvPr>
          <p:cNvSpPr txBox="1">
            <a:spLocks noChangeArrowheads="1"/>
          </p:cNvSpPr>
          <p:nvPr/>
        </p:nvSpPr>
        <p:spPr bwMode="auto">
          <a:xfrm>
            <a:off x="3208338" y="1643063"/>
            <a:ext cx="6192837" cy="106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ctr">
              <a:buClrTx/>
              <a:buFontTx/>
              <a:buNone/>
            </a:pPr>
            <a:r>
              <a:rPr lang="en-US" altLang="en-US" sz="3600" b="1">
                <a:solidFill>
                  <a:srgbClr val="000000"/>
                </a:solidFill>
                <a:latin typeface="Nobel-Book" charset="0"/>
              </a:rPr>
              <a:t>MINI PROJECT</a:t>
            </a:r>
          </a:p>
          <a:p>
            <a:pPr algn="ctr">
              <a:buClrTx/>
              <a:buFontTx/>
              <a:buNone/>
            </a:pPr>
            <a:r>
              <a:rPr lang="en-US" altLang="en-US" sz="2800" b="1">
                <a:solidFill>
                  <a:srgbClr val="000000"/>
                </a:solidFill>
                <a:latin typeface="Nobel-Book" charset="0"/>
              </a:rPr>
              <a:t>REVIEW -1</a:t>
            </a:r>
          </a:p>
        </p:txBody>
      </p:sp>
      <p:sp>
        <p:nvSpPr>
          <p:cNvPr id="40977" name="Text Box 17">
            <a:extLst>
              <a:ext uri="{FF2B5EF4-FFF2-40B4-BE49-F238E27FC236}">
                <a16:creationId xmlns:a16="http://schemas.microsoft.com/office/drawing/2014/main" id="{8E2597D4-B2DA-CD76-C789-06E018CE588A}"/>
              </a:ext>
            </a:extLst>
          </p:cNvPr>
          <p:cNvSpPr txBox="1">
            <a:spLocks noChangeArrowheads="1"/>
          </p:cNvSpPr>
          <p:nvPr/>
        </p:nvSpPr>
        <p:spPr bwMode="auto">
          <a:xfrm>
            <a:off x="1371600" y="228600"/>
            <a:ext cx="100584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gn="ctr">
              <a:buClrTx/>
              <a:buFontTx/>
              <a:buNone/>
            </a:pPr>
            <a:r>
              <a:rPr lang="en-US" altLang="en-US" sz="3600" b="1">
                <a:solidFill>
                  <a:srgbClr val="000000"/>
                </a:solidFill>
                <a:latin typeface="Nobel-Book" charset="0"/>
              </a:rPr>
              <a:t>VASAVI COLLEGE OF ENGINEERING</a:t>
            </a:r>
          </a:p>
          <a:p>
            <a:pPr algn="ctr">
              <a:buClrTx/>
              <a:buFontTx/>
              <a:buNone/>
            </a:pPr>
            <a:r>
              <a:rPr lang="en-US" altLang="en-US" sz="3600" b="1">
                <a:solidFill>
                  <a:srgbClr val="000000"/>
                </a:solidFill>
                <a:latin typeface="Nobel-Book" charset="0"/>
              </a:rPr>
              <a:t>Department of Information Technology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a:extLst>
              <a:ext uri="{FF2B5EF4-FFF2-40B4-BE49-F238E27FC236}">
                <a16:creationId xmlns:a16="http://schemas.microsoft.com/office/drawing/2014/main" id="{C64E2F61-DEB0-0EA3-134E-6907E026D152}"/>
              </a:ext>
            </a:extLst>
          </p:cNvPr>
          <p:cNvSpPr txBox="1">
            <a:spLocks noChangeArrowheads="1"/>
          </p:cNvSpPr>
          <p:nvPr/>
        </p:nvSpPr>
        <p:spPr bwMode="auto">
          <a:xfrm>
            <a:off x="747713" y="404813"/>
            <a:ext cx="81565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nSpc>
                <a:spcPct val="90000"/>
              </a:lnSpc>
              <a:buClrTx/>
              <a:buFontTx/>
              <a:buNone/>
            </a:pPr>
            <a:r>
              <a:rPr lang="en-US" altLang="en-US" sz="2800">
                <a:solidFill>
                  <a:srgbClr val="000000"/>
                </a:solidFill>
                <a:latin typeface="Roboto Medium" panose="02000000000000000000" pitchFamily="2" charset="0"/>
                <a:cs typeface="Roboto Medium" panose="02000000000000000000" pitchFamily="2" charset="0"/>
              </a:rPr>
              <a:t>REFERENCES</a:t>
            </a:r>
          </a:p>
        </p:txBody>
      </p:sp>
      <p:sp>
        <p:nvSpPr>
          <p:cNvPr id="58371" name="Text Box 2">
            <a:extLst>
              <a:ext uri="{FF2B5EF4-FFF2-40B4-BE49-F238E27FC236}">
                <a16:creationId xmlns:a16="http://schemas.microsoft.com/office/drawing/2014/main" id="{2C60AD42-7880-6A98-AE3E-392C4B9E3761}"/>
              </a:ext>
            </a:extLst>
          </p:cNvPr>
          <p:cNvSpPr txBox="1">
            <a:spLocks noChangeArrowheads="1"/>
          </p:cNvSpPr>
          <p:nvPr/>
        </p:nvSpPr>
        <p:spPr bwMode="auto">
          <a:xfrm>
            <a:off x="695325" y="1773238"/>
            <a:ext cx="1080135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9pPr>
          </a:lstStyle>
          <a:p>
            <a:pPr>
              <a:lnSpc>
                <a:spcPct val="90000"/>
              </a:lnSpc>
              <a:spcAft>
                <a:spcPts val="1413"/>
              </a:spcAft>
              <a:buClrTx/>
              <a:buFont typeface="Wingdings" panose="05000000000000000000" pitchFamily="2" charset="2"/>
              <a:buChar char="Ø"/>
            </a:pPr>
            <a:r>
              <a:rPr lang="en-US" altLang="en-US" sz="2400">
                <a:solidFill>
                  <a:srgbClr val="000000"/>
                </a:solidFill>
                <a:latin typeface="Roboto Medium" panose="02000000000000000000" pitchFamily="2" charset="0"/>
                <a:cs typeface="Roboto Medium" panose="02000000000000000000" pitchFamily="2" charset="0"/>
                <a:hlinkClick r:id="rId3"/>
              </a:rPr>
              <a:t>https://nevonprojects.com/online-college-admission-management-system-project/</a:t>
            </a:r>
            <a:endParaRPr lang="en-US" altLang="en-US" sz="2400">
              <a:solidFill>
                <a:srgbClr val="000000"/>
              </a:solidFill>
              <a:latin typeface="Roboto Medium" panose="02000000000000000000" pitchFamily="2" charset="0"/>
              <a:cs typeface="Roboto Medium" panose="02000000000000000000" pitchFamily="2" charset="0"/>
            </a:endParaRPr>
          </a:p>
          <a:p>
            <a:pPr>
              <a:lnSpc>
                <a:spcPct val="90000"/>
              </a:lnSpc>
              <a:spcAft>
                <a:spcPts val="1413"/>
              </a:spcAft>
              <a:buClrTx/>
              <a:buFont typeface="Wingdings" panose="05000000000000000000" pitchFamily="2" charset="2"/>
              <a:buChar char="Ø"/>
            </a:pPr>
            <a:r>
              <a:rPr lang="en-US" altLang="en-US" sz="2400">
                <a:solidFill>
                  <a:srgbClr val="000000"/>
                </a:solidFill>
                <a:latin typeface="Roboto Medium" panose="02000000000000000000" pitchFamily="2" charset="0"/>
                <a:cs typeface="Roboto Medium" panose="02000000000000000000" pitchFamily="2" charset="0"/>
                <a:hlinkClick r:id="rId4"/>
              </a:rPr>
              <a:t>https://www.youtube.com/watch?v=PPXhqYkKCDw</a:t>
            </a:r>
            <a:endParaRPr lang="en-US" altLang="en-US" sz="2400">
              <a:solidFill>
                <a:srgbClr val="000000"/>
              </a:solidFill>
              <a:latin typeface="Roboto Medium" panose="02000000000000000000" pitchFamily="2" charset="0"/>
              <a:cs typeface="Roboto Medium" panose="02000000000000000000" pitchFamily="2" charset="0"/>
            </a:endParaRPr>
          </a:p>
          <a:p>
            <a:pPr>
              <a:lnSpc>
                <a:spcPct val="90000"/>
              </a:lnSpc>
              <a:spcAft>
                <a:spcPts val="1413"/>
              </a:spcAft>
              <a:buClrTx/>
              <a:buFont typeface="Wingdings" panose="05000000000000000000" pitchFamily="2" charset="2"/>
              <a:buChar char="Ø"/>
            </a:pPr>
            <a:r>
              <a:rPr lang="en-US" altLang="en-US" sz="2400">
                <a:solidFill>
                  <a:srgbClr val="000000"/>
                </a:solidFill>
                <a:latin typeface="Roboto Medium" panose="02000000000000000000" pitchFamily="2" charset="0"/>
                <a:cs typeface="Roboto Medium" panose="02000000000000000000" pitchFamily="2" charset="0"/>
                <a:hlinkClick r:id="rId5"/>
              </a:rPr>
              <a:t>https://www.geeksforgeeks.org/python-tkinter-tutorial/</a:t>
            </a:r>
            <a:endParaRPr lang="en-US" altLang="en-US" sz="2400">
              <a:solidFill>
                <a:srgbClr val="000000"/>
              </a:solidFill>
              <a:latin typeface="Roboto Medium" panose="02000000000000000000" pitchFamily="2" charset="0"/>
              <a:cs typeface="Roboto Medium" panose="02000000000000000000" pitchFamily="2" charset="0"/>
            </a:endParaRPr>
          </a:p>
          <a:p>
            <a:pPr>
              <a:lnSpc>
                <a:spcPct val="90000"/>
              </a:lnSpc>
              <a:spcAft>
                <a:spcPts val="1413"/>
              </a:spcAft>
              <a:buClrTx/>
              <a:buFont typeface="Wingdings" panose="05000000000000000000" pitchFamily="2" charset="2"/>
              <a:buChar char="Ø"/>
            </a:pPr>
            <a:r>
              <a:rPr lang="en-US" altLang="en-US" sz="2400">
                <a:solidFill>
                  <a:srgbClr val="000000"/>
                </a:solidFill>
                <a:latin typeface="Roboto Medium" panose="02000000000000000000" pitchFamily="2" charset="0"/>
                <a:cs typeface="Roboto Medium" panose="02000000000000000000" pitchFamily="2" charset="0"/>
                <a:hlinkClick r:id="rId6"/>
              </a:rPr>
              <a:t>https://www.w3schools.com/python/python_mysql_getstarted.asp</a:t>
            </a:r>
            <a:endParaRPr lang="en-US" altLang="en-US" sz="2400">
              <a:solidFill>
                <a:srgbClr val="000000"/>
              </a:solidFill>
              <a:latin typeface="Roboto Medium" panose="02000000000000000000" pitchFamily="2" charset="0"/>
              <a:cs typeface="Roboto Medium" panose="02000000000000000000" pitchFamily="2" charset="0"/>
            </a:endParaRPr>
          </a:p>
          <a:p>
            <a:pPr>
              <a:lnSpc>
                <a:spcPct val="90000"/>
              </a:lnSpc>
              <a:spcAft>
                <a:spcPts val="1413"/>
              </a:spcAft>
              <a:buClrTx/>
              <a:buFont typeface="Wingdings" panose="05000000000000000000" pitchFamily="2" charset="2"/>
              <a:buChar char="Ø"/>
            </a:pPr>
            <a:r>
              <a:rPr lang="en-US" altLang="en-US" sz="2400">
                <a:solidFill>
                  <a:srgbClr val="000000"/>
                </a:solidFill>
                <a:latin typeface="Roboto Medium" panose="02000000000000000000" pitchFamily="2" charset="0"/>
                <a:cs typeface="Roboto Medium" panose="02000000000000000000" pitchFamily="2" charset="0"/>
                <a:hlinkClick r:id="rId7"/>
              </a:rPr>
              <a:t>https://pythongeeks.org/gui-programming-in-python/</a:t>
            </a:r>
            <a:endParaRPr lang="en-US" altLang="en-US" sz="2400">
              <a:solidFill>
                <a:srgbClr val="000000"/>
              </a:solidFill>
              <a:latin typeface="Roboto Medium" panose="02000000000000000000" pitchFamily="2" charset="0"/>
              <a:cs typeface="Roboto Medium" panose="02000000000000000000" pitchFamily="2" charset="0"/>
            </a:endParaRPr>
          </a:p>
          <a:p>
            <a:pPr>
              <a:lnSpc>
                <a:spcPct val="90000"/>
              </a:lnSpc>
              <a:spcAft>
                <a:spcPts val="1413"/>
              </a:spcAft>
              <a:buClrTx/>
              <a:buFont typeface="Wingdings" panose="05000000000000000000" pitchFamily="2" charset="2"/>
              <a:buChar char="Ø"/>
            </a:pPr>
            <a:endParaRPr lang="en-US" altLang="en-US" sz="2400">
              <a:solidFill>
                <a:srgbClr val="000000"/>
              </a:solidFill>
              <a:latin typeface="Roboto Medium" panose="02000000000000000000" pitchFamily="2" charset="0"/>
              <a:cs typeface="Roboto Medium" panose="02000000000000000000" pitchFamily="2" charset="0"/>
            </a:endParaRPr>
          </a:p>
          <a:p>
            <a:pPr>
              <a:lnSpc>
                <a:spcPct val="90000"/>
              </a:lnSpc>
              <a:spcAft>
                <a:spcPts val="1413"/>
              </a:spcAft>
              <a:buClrTx/>
              <a:buFont typeface="Wingdings" panose="05000000000000000000" pitchFamily="2" charset="2"/>
              <a:buChar char="Ø"/>
            </a:pPr>
            <a:endParaRPr lang="en-US" altLang="en-US" sz="2400">
              <a:solidFill>
                <a:srgbClr val="000000"/>
              </a:solidFill>
              <a:latin typeface="Roboto Medium" panose="02000000000000000000" pitchFamily="2" charset="0"/>
              <a:cs typeface="Roboto Medium" panose="02000000000000000000" pitchFamily="2" charset="0"/>
            </a:endParaRPr>
          </a:p>
          <a:p>
            <a:pPr>
              <a:lnSpc>
                <a:spcPct val="90000"/>
              </a:lnSpc>
              <a:spcAft>
                <a:spcPts val="1413"/>
              </a:spcAft>
              <a:buClrTx/>
              <a:buFont typeface="Wingdings" panose="05000000000000000000" pitchFamily="2" charset="2"/>
              <a:buChar char="Ø"/>
            </a:pPr>
            <a:endParaRPr lang="en-US" altLang="en-US" sz="2400">
              <a:solidFill>
                <a:srgbClr val="000000"/>
              </a:solidFill>
              <a:latin typeface="Roboto Medium" panose="02000000000000000000" pitchFamily="2" charset="0"/>
              <a:cs typeface="Roboto Medium" panose="02000000000000000000" pitchFamily="2" charset="0"/>
            </a:endParaRPr>
          </a:p>
          <a:p>
            <a:pPr>
              <a:lnSpc>
                <a:spcPct val="90000"/>
              </a:lnSpc>
              <a:spcAft>
                <a:spcPts val="1413"/>
              </a:spcAft>
              <a:buClrTx/>
              <a:buFont typeface="Wingdings" panose="05000000000000000000" pitchFamily="2" charset="2"/>
              <a:buChar char="Ø"/>
            </a:pPr>
            <a:endParaRPr lang="en-US" altLang="en-US" sz="2400">
              <a:solidFill>
                <a:srgbClr val="000000"/>
              </a:solidFill>
              <a:latin typeface="Roboto Medium" panose="02000000000000000000" pitchFamily="2" charset="0"/>
              <a:cs typeface="Roboto Medium" panose="02000000000000000000" pitchFamily="2"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a:extLst>
              <a:ext uri="{FF2B5EF4-FFF2-40B4-BE49-F238E27FC236}">
                <a16:creationId xmlns:a16="http://schemas.microsoft.com/office/drawing/2014/main" id="{55E41C24-9B34-4C04-A898-B8F44C0A15C3}"/>
              </a:ext>
            </a:extLst>
          </p:cNvPr>
          <p:cNvSpPr txBox="1">
            <a:spLocks noChangeArrowheads="1"/>
          </p:cNvSpPr>
          <p:nvPr/>
        </p:nvSpPr>
        <p:spPr bwMode="auto">
          <a:xfrm>
            <a:off x="695325" y="1773238"/>
            <a:ext cx="1080135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pic>
        <p:nvPicPr>
          <p:cNvPr id="60419" name="Picture 2">
            <a:extLst>
              <a:ext uri="{FF2B5EF4-FFF2-40B4-BE49-F238E27FC236}">
                <a16:creationId xmlns:a16="http://schemas.microsoft.com/office/drawing/2014/main" id="{911CC20A-4624-E385-9800-A8AB76D89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292100"/>
            <a:ext cx="10944225" cy="6089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2D5FDFFA-F65F-D2C1-08B6-FF29686FBAE3}"/>
              </a:ext>
            </a:extLst>
          </p:cNvPr>
          <p:cNvSpPr txBox="1">
            <a:spLocks noChangeArrowheads="1"/>
          </p:cNvSpPr>
          <p:nvPr/>
        </p:nvSpPr>
        <p:spPr bwMode="auto">
          <a:xfrm>
            <a:off x="695325" y="395288"/>
            <a:ext cx="6211888"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eaLnBrk="1" hangingPunct="1">
              <a:lnSpc>
                <a:spcPct val="90000"/>
              </a:lnSpc>
              <a:buClrTx/>
              <a:buFontTx/>
              <a:buNone/>
            </a:pPr>
            <a:r>
              <a:rPr lang="en-US" altLang="en-US" sz="2800">
                <a:solidFill>
                  <a:srgbClr val="000000"/>
                </a:solidFill>
                <a:latin typeface="Roboto Medium" panose="02000000000000000000" pitchFamily="2" charset="0"/>
                <a:cs typeface="Roboto Medium" panose="02000000000000000000" pitchFamily="2" charset="0"/>
              </a:rPr>
              <a:t>CONTENTS</a:t>
            </a:r>
          </a:p>
        </p:txBody>
      </p:sp>
      <p:sp>
        <p:nvSpPr>
          <p:cNvPr id="43011" name="Text Box 2">
            <a:extLst>
              <a:ext uri="{FF2B5EF4-FFF2-40B4-BE49-F238E27FC236}">
                <a16:creationId xmlns:a16="http://schemas.microsoft.com/office/drawing/2014/main" id="{5F86A341-8375-03E0-2B4F-CC2E123B817A}"/>
              </a:ext>
            </a:extLst>
          </p:cNvPr>
          <p:cNvSpPr txBox="1">
            <a:spLocks noChangeArrowheads="1"/>
          </p:cNvSpPr>
          <p:nvPr/>
        </p:nvSpPr>
        <p:spPr bwMode="auto">
          <a:xfrm>
            <a:off x="1055688" y="1235075"/>
            <a:ext cx="10801350" cy="468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5613" indent="-455613">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9pPr>
          </a:lstStyle>
          <a:p>
            <a:pPr eaLnBrk="1" hangingPunct="1">
              <a:lnSpc>
                <a:spcPct val="90000"/>
              </a:lnSpc>
              <a:spcAft>
                <a:spcPts val="1413"/>
              </a:spcAft>
              <a:buFont typeface="Times New Roman" panose="02020603050405020304" pitchFamily="18" charset="0"/>
              <a:buAutoNum type="arabicPeriod"/>
            </a:pPr>
            <a:r>
              <a:rPr lang="en-US" altLang="en-US" sz="2400">
                <a:solidFill>
                  <a:srgbClr val="000000"/>
                </a:solidFill>
                <a:latin typeface="Roboto Medium" panose="02000000000000000000" pitchFamily="2" charset="0"/>
              </a:rPr>
              <a:t>Abstract</a:t>
            </a:r>
          </a:p>
          <a:p>
            <a:pPr eaLnBrk="1" hangingPunct="1">
              <a:lnSpc>
                <a:spcPct val="90000"/>
              </a:lnSpc>
              <a:spcAft>
                <a:spcPts val="1413"/>
              </a:spcAft>
              <a:buFont typeface="Times New Roman" panose="02020603050405020304" pitchFamily="18" charset="0"/>
              <a:buAutoNum type="arabicPeriod"/>
            </a:pPr>
            <a:r>
              <a:rPr lang="en-US" altLang="en-US" sz="2400">
                <a:solidFill>
                  <a:srgbClr val="000000"/>
                </a:solidFill>
                <a:latin typeface="Roboto Medium" panose="02000000000000000000" pitchFamily="2" charset="0"/>
              </a:rPr>
              <a:t>Introduction</a:t>
            </a:r>
          </a:p>
          <a:p>
            <a:pPr eaLnBrk="1" hangingPunct="1">
              <a:lnSpc>
                <a:spcPct val="90000"/>
              </a:lnSpc>
              <a:spcAft>
                <a:spcPts val="1413"/>
              </a:spcAft>
              <a:buFont typeface="Times New Roman" panose="02020603050405020304" pitchFamily="18" charset="0"/>
              <a:buAutoNum type="arabicPeriod"/>
            </a:pPr>
            <a:r>
              <a:rPr lang="en-US" altLang="en-US" sz="2400">
                <a:solidFill>
                  <a:srgbClr val="000000"/>
                </a:solidFill>
                <a:latin typeface="Roboto Medium" panose="02000000000000000000" pitchFamily="2" charset="0"/>
              </a:rPr>
              <a:t>Hardware and Software Requirements</a:t>
            </a:r>
          </a:p>
          <a:p>
            <a:pPr eaLnBrk="1" hangingPunct="1">
              <a:lnSpc>
                <a:spcPct val="90000"/>
              </a:lnSpc>
              <a:spcAft>
                <a:spcPts val="1413"/>
              </a:spcAft>
              <a:buFont typeface="Times New Roman" panose="02020603050405020304" pitchFamily="18" charset="0"/>
              <a:buAutoNum type="arabicPeriod"/>
            </a:pPr>
            <a:r>
              <a:rPr lang="en-US" altLang="en-US" sz="2400">
                <a:solidFill>
                  <a:srgbClr val="000000"/>
                </a:solidFill>
                <a:latin typeface="Roboto Medium" panose="02000000000000000000" pitchFamily="2" charset="0"/>
              </a:rPr>
              <a:t>Design</a:t>
            </a:r>
          </a:p>
          <a:p>
            <a:pPr eaLnBrk="1" hangingPunct="1">
              <a:lnSpc>
                <a:spcPct val="90000"/>
              </a:lnSpc>
              <a:spcAft>
                <a:spcPts val="1413"/>
              </a:spcAft>
              <a:buFont typeface="Times New Roman" panose="02020603050405020304" pitchFamily="18" charset="0"/>
              <a:buAutoNum type="arabicPeriod"/>
            </a:pPr>
            <a:r>
              <a:rPr lang="en-US" altLang="en-US" sz="2400">
                <a:solidFill>
                  <a:srgbClr val="000000"/>
                </a:solidFill>
                <a:latin typeface="Roboto Medium" panose="02000000000000000000" pitchFamily="2" charset="0"/>
              </a:rPr>
              <a:t>Implementation</a:t>
            </a:r>
          </a:p>
          <a:p>
            <a:pPr eaLnBrk="1" hangingPunct="1">
              <a:lnSpc>
                <a:spcPct val="90000"/>
              </a:lnSpc>
              <a:spcAft>
                <a:spcPts val="1413"/>
              </a:spcAft>
              <a:buFont typeface="Times New Roman" panose="02020603050405020304" pitchFamily="18" charset="0"/>
              <a:buAutoNum type="arabicPeriod"/>
            </a:pPr>
            <a:r>
              <a:rPr lang="en-US" altLang="en-US" sz="2400">
                <a:solidFill>
                  <a:srgbClr val="000000"/>
                </a:solidFill>
                <a:latin typeface="Roboto Medium" panose="02000000000000000000" pitchFamily="2" charset="0"/>
              </a:rPr>
              <a:t>Conclusion</a:t>
            </a:r>
          </a:p>
          <a:p>
            <a:pPr eaLnBrk="1" hangingPunct="1">
              <a:lnSpc>
                <a:spcPct val="90000"/>
              </a:lnSpc>
              <a:spcAft>
                <a:spcPts val="1413"/>
              </a:spcAft>
              <a:buClrTx/>
              <a:buFontTx/>
              <a:buNone/>
            </a:pPr>
            <a:r>
              <a:rPr lang="en-US" altLang="en-US" sz="2400">
                <a:solidFill>
                  <a:srgbClr val="000000"/>
                </a:solidFill>
                <a:latin typeface="Roboto Medium" panose="02000000000000000000" pitchFamily="2" charset="0"/>
              </a:rPr>
              <a:t>References</a:t>
            </a:r>
          </a:p>
          <a:p>
            <a:pPr eaLnBrk="1" hangingPunct="1">
              <a:lnSpc>
                <a:spcPct val="90000"/>
              </a:lnSpc>
              <a:spcAft>
                <a:spcPts val="1413"/>
              </a:spcAft>
              <a:buFont typeface="Calibri" panose="020F0502020204030204" pitchFamily="34" charset="0"/>
              <a:buNone/>
            </a:pPr>
            <a:endParaRPr lang="en-US" altLang="en-US" sz="2400">
              <a:solidFill>
                <a:srgbClr val="000000"/>
              </a:solidFill>
              <a:latin typeface="Roboto Medium" panose="02000000000000000000" pitchFamily="2"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5BD5A661-C8C5-C4F4-79E7-08CA6163C783}"/>
              </a:ext>
            </a:extLst>
          </p:cNvPr>
          <p:cNvSpPr txBox="1">
            <a:spLocks noChangeArrowheads="1"/>
          </p:cNvSpPr>
          <p:nvPr/>
        </p:nvSpPr>
        <p:spPr bwMode="auto">
          <a:xfrm>
            <a:off x="747713" y="404813"/>
            <a:ext cx="6211887"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nSpc>
                <a:spcPct val="90000"/>
              </a:lnSpc>
              <a:buClrTx/>
              <a:buFontTx/>
              <a:buNone/>
            </a:pPr>
            <a:r>
              <a:rPr lang="en-US" altLang="en-US" sz="2800">
                <a:solidFill>
                  <a:srgbClr val="000000"/>
                </a:solidFill>
                <a:latin typeface="Roboto Medium" panose="02000000000000000000" pitchFamily="2" charset="0"/>
                <a:cs typeface="Roboto Medium" panose="02000000000000000000" pitchFamily="2" charset="0"/>
              </a:rPr>
              <a:t>ABSTRACT</a:t>
            </a:r>
          </a:p>
        </p:txBody>
      </p:sp>
      <p:sp>
        <p:nvSpPr>
          <p:cNvPr id="45059" name="Text Box 2">
            <a:extLst>
              <a:ext uri="{FF2B5EF4-FFF2-40B4-BE49-F238E27FC236}">
                <a16:creationId xmlns:a16="http://schemas.microsoft.com/office/drawing/2014/main" id="{D39A7CB0-D54C-7DB8-5BF1-D885CFAFD017}"/>
              </a:ext>
            </a:extLst>
          </p:cNvPr>
          <p:cNvSpPr txBox="1">
            <a:spLocks noChangeArrowheads="1"/>
          </p:cNvSpPr>
          <p:nvPr/>
        </p:nvSpPr>
        <p:spPr bwMode="auto">
          <a:xfrm>
            <a:off x="696913" y="1773238"/>
            <a:ext cx="1080135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9pPr>
          </a:lstStyle>
          <a:p>
            <a:pPr>
              <a:lnSpc>
                <a:spcPct val="90000"/>
              </a:lnSpc>
              <a:spcAft>
                <a:spcPts val="1413"/>
              </a:spcAft>
              <a:buClrTx/>
              <a:buFontTx/>
              <a:buNone/>
            </a:pPr>
            <a:r>
              <a:rPr lang="en-US" altLang="en-US" sz="2400" dirty="0">
                <a:solidFill>
                  <a:srgbClr val="000000"/>
                </a:solidFill>
                <a:latin typeface="Roboto Medium" panose="02000000000000000000" pitchFamily="2" charset="0"/>
                <a:cs typeface="Roboto Medium" panose="02000000000000000000" pitchFamily="2" charset="0"/>
              </a:rPr>
              <a:t>This project aims to manage the applications of incoming students at a college.</a:t>
            </a:r>
          </a:p>
          <a:p>
            <a:pPr>
              <a:lnSpc>
                <a:spcPct val="90000"/>
              </a:lnSpc>
              <a:spcAft>
                <a:spcPts val="1413"/>
              </a:spcAft>
              <a:buClrTx/>
              <a:buFontTx/>
              <a:buNone/>
            </a:pPr>
            <a:r>
              <a:rPr lang="en-US" altLang="en-US" sz="2400" dirty="0">
                <a:solidFill>
                  <a:srgbClr val="000000"/>
                </a:solidFill>
                <a:latin typeface="Roboto Medium" panose="02000000000000000000" pitchFamily="2" charset="0"/>
                <a:cs typeface="Roboto Medium" panose="02000000000000000000" pitchFamily="2" charset="0"/>
              </a:rPr>
              <a:t>Generally this process involves a lot of paperwork and hectic processes hence this project reduces the complexity and saves time.</a:t>
            </a:r>
          </a:p>
          <a:p>
            <a:pPr>
              <a:lnSpc>
                <a:spcPct val="90000"/>
              </a:lnSpc>
              <a:spcAft>
                <a:spcPts val="1413"/>
              </a:spcAft>
              <a:buClrTx/>
              <a:buFontTx/>
              <a:buNone/>
            </a:pPr>
            <a:r>
              <a:rPr lang="en-US" altLang="en-US" sz="2400" dirty="0">
                <a:solidFill>
                  <a:srgbClr val="000000"/>
                </a:solidFill>
                <a:latin typeface="Roboto Medium" panose="02000000000000000000" pitchFamily="2" charset="0"/>
                <a:cs typeface="Roboto Medium" panose="02000000000000000000" pitchFamily="2" charset="0"/>
              </a:rPr>
              <a:t>It makes it easier for students and management to know the criterions and the relevant information required to complete the admission process conveniently.  </a:t>
            </a:r>
          </a:p>
          <a:p>
            <a:pPr>
              <a:lnSpc>
                <a:spcPct val="90000"/>
              </a:lnSpc>
              <a:spcAft>
                <a:spcPts val="1413"/>
              </a:spcAft>
              <a:buClrTx/>
              <a:buFontTx/>
              <a:buNone/>
            </a:pPr>
            <a:r>
              <a:rPr lang="en-US" altLang="en-US" sz="2400" dirty="0">
                <a:solidFill>
                  <a:srgbClr val="000000"/>
                </a:solidFill>
                <a:latin typeface="Roboto Medium" panose="02000000000000000000" pitchFamily="2" charset="0"/>
                <a:cs typeface="Roboto Medium" panose="02000000000000000000" pitchFamily="2" charset="0"/>
              </a:rPr>
              <a:t>This system is accessible anywhere and available to everyone.</a:t>
            </a:r>
          </a:p>
          <a:p>
            <a:pPr>
              <a:lnSpc>
                <a:spcPct val="90000"/>
              </a:lnSpc>
              <a:spcAft>
                <a:spcPts val="1413"/>
              </a:spcAft>
              <a:buClrTx/>
              <a:buFontTx/>
              <a:buNone/>
            </a:pPr>
            <a:endParaRPr lang="en-US" altLang="en-US" sz="2400" dirty="0">
              <a:solidFill>
                <a:srgbClr val="000000"/>
              </a:solidFill>
              <a:latin typeface="Roboto Medium" panose="02000000000000000000" pitchFamily="2" charset="0"/>
              <a:cs typeface="Roboto Medium" panose="02000000000000000000" pitchFamily="2"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7F3D7D37-C864-A786-853F-E6915D0E923F}"/>
              </a:ext>
            </a:extLst>
          </p:cNvPr>
          <p:cNvSpPr txBox="1">
            <a:spLocks noChangeArrowheads="1"/>
          </p:cNvSpPr>
          <p:nvPr/>
        </p:nvSpPr>
        <p:spPr bwMode="auto">
          <a:xfrm>
            <a:off x="747713" y="404813"/>
            <a:ext cx="6211887"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nSpc>
                <a:spcPct val="90000"/>
              </a:lnSpc>
              <a:buClrTx/>
              <a:buFontTx/>
              <a:buNone/>
            </a:pPr>
            <a:r>
              <a:rPr lang="en-US" altLang="en-US" sz="2800">
                <a:solidFill>
                  <a:srgbClr val="000000"/>
                </a:solidFill>
                <a:latin typeface="Roboto Medium" panose="02000000000000000000" pitchFamily="2" charset="0"/>
                <a:cs typeface="Roboto Medium" panose="02000000000000000000" pitchFamily="2" charset="0"/>
              </a:rPr>
              <a:t>2.INTRODUCTION</a:t>
            </a:r>
          </a:p>
        </p:txBody>
      </p:sp>
      <p:sp>
        <p:nvSpPr>
          <p:cNvPr id="47107" name="Text Box 2">
            <a:extLst>
              <a:ext uri="{FF2B5EF4-FFF2-40B4-BE49-F238E27FC236}">
                <a16:creationId xmlns:a16="http://schemas.microsoft.com/office/drawing/2014/main" id="{6842ED32-C139-C896-35D9-6C5CED1AC454}"/>
              </a:ext>
            </a:extLst>
          </p:cNvPr>
          <p:cNvSpPr txBox="1">
            <a:spLocks noChangeArrowheads="1"/>
          </p:cNvSpPr>
          <p:nvPr/>
        </p:nvSpPr>
        <p:spPr bwMode="auto">
          <a:xfrm>
            <a:off x="696913" y="1557338"/>
            <a:ext cx="1080135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9pPr>
          </a:lstStyle>
          <a:p>
            <a:pPr>
              <a:lnSpc>
                <a:spcPct val="90000"/>
              </a:lnSpc>
              <a:spcAft>
                <a:spcPts val="1413"/>
              </a:spcAft>
              <a:buClrTx/>
              <a:buFontTx/>
              <a:buNone/>
            </a:pPr>
            <a:r>
              <a:rPr lang="en-IN" altLang="en-US" sz="2800">
                <a:solidFill>
                  <a:schemeClr val="tx1"/>
                </a:solidFill>
                <a:latin typeface="-apple-system"/>
              </a:rPr>
              <a:t>The project starts by popping up a login window, prompting the user to enter the login credentials.</a:t>
            </a:r>
          </a:p>
          <a:p>
            <a:pPr>
              <a:lnSpc>
                <a:spcPct val="90000"/>
              </a:lnSpc>
              <a:spcAft>
                <a:spcPts val="1413"/>
              </a:spcAft>
              <a:buClrTx/>
              <a:buFontTx/>
              <a:buNone/>
            </a:pPr>
            <a:r>
              <a:rPr lang="en-IN" altLang="en-US" sz="2800">
                <a:solidFill>
                  <a:schemeClr val="tx1"/>
                </a:solidFill>
                <a:latin typeface="-apple-system"/>
              </a:rPr>
              <a:t>There are two main parts in this system namely admin (college) and user (students). </a:t>
            </a:r>
          </a:p>
          <a:p>
            <a:pPr>
              <a:lnSpc>
                <a:spcPct val="90000"/>
              </a:lnSpc>
              <a:spcAft>
                <a:spcPts val="1413"/>
              </a:spcAft>
              <a:buClrTx/>
              <a:buFontTx/>
              <a:buNone/>
            </a:pPr>
            <a:r>
              <a:rPr lang="en-IN" altLang="en-US" sz="2800">
                <a:solidFill>
                  <a:schemeClr val="tx1"/>
                </a:solidFill>
                <a:latin typeface="-apple-system"/>
              </a:rPr>
              <a:t>Admin can add college details and cut off list, they can select students, register and view the final database of all the students registered. We can generate the cut off marks for all the streams respectively.</a:t>
            </a:r>
          </a:p>
          <a:p>
            <a:pPr>
              <a:lnSpc>
                <a:spcPct val="90000"/>
              </a:lnSpc>
              <a:spcAft>
                <a:spcPts val="1413"/>
              </a:spcAft>
              <a:buClrTx/>
              <a:buFontTx/>
              <a:buNone/>
            </a:pPr>
            <a:r>
              <a:rPr lang="en-IN" altLang="en-US" sz="2800">
                <a:solidFill>
                  <a:schemeClr val="tx1"/>
                </a:solidFill>
                <a:latin typeface="-apple-system"/>
              </a:rPr>
              <a:t> </a:t>
            </a:r>
            <a:endParaRPr lang="en-US" altLang="en-US" sz="2800">
              <a:solidFill>
                <a:schemeClr val="tx1"/>
              </a:solidFill>
              <a:latin typeface="Roboto Medium" panose="02000000000000000000" pitchFamily="2" charset="0"/>
              <a:cs typeface="Roboto Medium" panose="02000000000000000000" pitchFamily="2"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2">
            <a:extLst>
              <a:ext uri="{FF2B5EF4-FFF2-40B4-BE49-F238E27FC236}">
                <a16:creationId xmlns:a16="http://schemas.microsoft.com/office/drawing/2014/main" id="{6A659818-927E-5399-B883-4D3476733E7A}"/>
              </a:ext>
            </a:extLst>
          </p:cNvPr>
          <p:cNvSpPr txBox="1">
            <a:spLocks noChangeArrowheads="1"/>
          </p:cNvSpPr>
          <p:nvPr/>
        </p:nvSpPr>
        <p:spPr bwMode="auto">
          <a:xfrm>
            <a:off x="984250" y="549275"/>
            <a:ext cx="10369550"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ts val="13"/>
              </a:spcBef>
              <a:spcAft>
                <a:spcPts val="1413"/>
              </a:spcAft>
              <a:buSzPct val="100000"/>
              <a:buFont typeface="Times New Roman" panose="02020603050405020304" pitchFamily="18" charset="0"/>
              <a:buNone/>
            </a:pPr>
            <a:endParaRPr lang="en-IN" altLang="en-US" sz="2800">
              <a:solidFill>
                <a:schemeClr val="tx1"/>
              </a:solidFill>
              <a:latin typeface="-apple-system"/>
            </a:endParaRPr>
          </a:p>
          <a:p>
            <a:pPr>
              <a:lnSpc>
                <a:spcPct val="90000"/>
              </a:lnSpc>
              <a:spcBef>
                <a:spcPts val="13"/>
              </a:spcBef>
              <a:spcAft>
                <a:spcPts val="1413"/>
              </a:spcAft>
              <a:buSzPct val="100000"/>
              <a:buFont typeface="Times New Roman" panose="02020603050405020304" pitchFamily="18" charset="0"/>
              <a:buNone/>
            </a:pPr>
            <a:r>
              <a:rPr lang="en-IN" altLang="en-US" sz="2800">
                <a:solidFill>
                  <a:schemeClr val="tx1"/>
                </a:solidFill>
                <a:latin typeface="-apple-system"/>
              </a:rPr>
              <a:t>Users (Students) can login, register, view the college details, and can apply by entering the student details.</a:t>
            </a:r>
          </a:p>
          <a:p>
            <a:pPr>
              <a:lnSpc>
                <a:spcPct val="90000"/>
              </a:lnSpc>
              <a:spcBef>
                <a:spcPts val="13"/>
              </a:spcBef>
              <a:spcAft>
                <a:spcPts val="1413"/>
              </a:spcAft>
              <a:buSzPct val="100000"/>
              <a:buFont typeface="Times New Roman" panose="02020603050405020304" pitchFamily="18" charset="0"/>
              <a:buNone/>
            </a:pPr>
            <a:r>
              <a:rPr lang="en-IN" altLang="en-US" sz="2800">
                <a:solidFill>
                  <a:schemeClr val="tx1"/>
                </a:solidFill>
                <a:latin typeface="-apple-system"/>
              </a:rPr>
              <a:t>They are also permitted to create a new account and register for the first time.</a:t>
            </a:r>
          </a:p>
          <a:p>
            <a:pPr>
              <a:lnSpc>
                <a:spcPct val="90000"/>
              </a:lnSpc>
              <a:spcBef>
                <a:spcPts val="13"/>
              </a:spcBef>
              <a:spcAft>
                <a:spcPts val="1413"/>
              </a:spcAft>
              <a:buSzPct val="100000"/>
            </a:pPr>
            <a:r>
              <a:rPr lang="en-IN" altLang="en-US" sz="2800">
                <a:solidFill>
                  <a:schemeClr val="tx1"/>
                </a:solidFill>
                <a:latin typeface="-apple-system"/>
              </a:rPr>
              <a:t>Students are expected to register on the website and apply with required student  information. They also have the option to view the college details and past records,and add or view reviews.</a:t>
            </a:r>
          </a:p>
          <a:p>
            <a:pPr>
              <a:lnSpc>
                <a:spcPct val="90000"/>
              </a:lnSpc>
              <a:spcBef>
                <a:spcPts val="13"/>
              </a:spcBef>
              <a:spcAft>
                <a:spcPts val="1413"/>
              </a:spcAft>
              <a:buSzPct val="100000"/>
            </a:pPr>
            <a:r>
              <a:rPr lang="en-IN" altLang="en-US" sz="2800">
                <a:solidFill>
                  <a:schemeClr val="tx1"/>
                </a:solidFill>
                <a:latin typeface="-apple-system"/>
              </a:rPr>
              <a:t>College can register admissions of new students. College can make a final list after comparing the entered scores and the cut off.</a:t>
            </a:r>
          </a:p>
          <a:p>
            <a:pPr>
              <a:lnSpc>
                <a:spcPct val="90000"/>
              </a:lnSpc>
              <a:spcBef>
                <a:spcPts val="13"/>
              </a:spcBef>
              <a:spcAft>
                <a:spcPts val="1413"/>
              </a:spcAft>
              <a:buSzPct val="100000"/>
            </a:pPr>
            <a:endParaRPr lang="en-US" altLang="en-US" sz="2800">
              <a:solidFill>
                <a:schemeClr val="tx1"/>
              </a:solidFill>
              <a:latin typeface="Roboto Medium" panose="02000000000000000000" pitchFamily="2" charset="0"/>
              <a:cs typeface="Roboto Medium"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8C4D1B26-0314-C68E-60D3-2FB4C4866767}"/>
              </a:ext>
            </a:extLst>
          </p:cNvPr>
          <p:cNvSpPr txBox="1">
            <a:spLocks noChangeArrowheads="1"/>
          </p:cNvSpPr>
          <p:nvPr/>
        </p:nvSpPr>
        <p:spPr bwMode="auto">
          <a:xfrm>
            <a:off x="747713" y="404813"/>
            <a:ext cx="81565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nSpc>
                <a:spcPct val="90000"/>
              </a:lnSpc>
              <a:buClrTx/>
              <a:buFontTx/>
              <a:buNone/>
            </a:pPr>
            <a:r>
              <a:rPr lang="en-US" altLang="en-US" sz="2800">
                <a:solidFill>
                  <a:srgbClr val="000000"/>
                </a:solidFill>
                <a:latin typeface="Roboto Medium" panose="02000000000000000000" pitchFamily="2" charset="0"/>
                <a:cs typeface="Roboto Medium" panose="02000000000000000000" pitchFamily="2" charset="0"/>
              </a:rPr>
              <a:t>3.HARDWARE &amp; SOFTWARE REQUIREMENTS</a:t>
            </a:r>
          </a:p>
        </p:txBody>
      </p:sp>
      <p:sp>
        <p:nvSpPr>
          <p:cNvPr id="50179" name="Text Box 2">
            <a:extLst>
              <a:ext uri="{FF2B5EF4-FFF2-40B4-BE49-F238E27FC236}">
                <a16:creationId xmlns:a16="http://schemas.microsoft.com/office/drawing/2014/main" id="{34A20D43-1962-F250-7FF6-45E3D73D40C5}"/>
              </a:ext>
            </a:extLst>
          </p:cNvPr>
          <p:cNvSpPr txBox="1">
            <a:spLocks noChangeArrowheads="1"/>
          </p:cNvSpPr>
          <p:nvPr/>
        </p:nvSpPr>
        <p:spPr bwMode="auto">
          <a:xfrm>
            <a:off x="696913" y="1773238"/>
            <a:ext cx="1080135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9pPr>
          </a:lstStyle>
          <a:p>
            <a:pPr>
              <a:lnSpc>
                <a:spcPct val="90000"/>
              </a:lnSpc>
              <a:spcAft>
                <a:spcPts val="1413"/>
              </a:spcAft>
              <a:buClrTx/>
              <a:buFontTx/>
              <a:buNone/>
            </a:pPr>
            <a:r>
              <a:rPr lang="en-US" altLang="en-US" sz="2400">
                <a:solidFill>
                  <a:srgbClr val="000000"/>
                </a:solidFill>
                <a:latin typeface="Roboto Medium" panose="02000000000000000000" pitchFamily="2" charset="0"/>
                <a:cs typeface="Roboto Medium" panose="02000000000000000000" pitchFamily="2" charset="0"/>
              </a:rPr>
              <a:t>FRONT END – GUI Tkinter</a:t>
            </a:r>
          </a:p>
          <a:p>
            <a:pPr>
              <a:lnSpc>
                <a:spcPct val="90000"/>
              </a:lnSpc>
              <a:spcAft>
                <a:spcPts val="1413"/>
              </a:spcAft>
              <a:buClrTx/>
              <a:buFontTx/>
              <a:buNone/>
            </a:pPr>
            <a:r>
              <a:rPr lang="en-US" altLang="en-US" sz="2400">
                <a:solidFill>
                  <a:srgbClr val="000000"/>
                </a:solidFill>
                <a:latin typeface="Roboto Medium" panose="02000000000000000000" pitchFamily="2" charset="0"/>
                <a:cs typeface="Roboto Medium" panose="02000000000000000000" pitchFamily="2" charset="0"/>
              </a:rPr>
              <a:t>BACK END - mySQL</a:t>
            </a:r>
          </a:p>
          <a:p>
            <a:pPr>
              <a:lnSpc>
                <a:spcPct val="90000"/>
              </a:lnSpc>
              <a:spcAft>
                <a:spcPts val="1413"/>
              </a:spcAft>
              <a:buClrTx/>
              <a:buFontTx/>
              <a:buNone/>
            </a:pPr>
            <a:r>
              <a:rPr lang="en-US" altLang="en-US" sz="2400">
                <a:solidFill>
                  <a:srgbClr val="000000"/>
                </a:solidFill>
                <a:latin typeface="Roboto Medium" panose="02000000000000000000" pitchFamily="2" charset="0"/>
                <a:cs typeface="Roboto Medium" panose="02000000000000000000" pitchFamily="2" charset="0"/>
              </a:rPr>
              <a:t>SOFTWARE REQUIRED – Python IDE and internet connection.</a:t>
            </a:r>
          </a:p>
          <a:p>
            <a:pPr>
              <a:lnSpc>
                <a:spcPct val="90000"/>
              </a:lnSpc>
              <a:spcAft>
                <a:spcPts val="1413"/>
              </a:spcAft>
              <a:buClrTx/>
              <a:buFontTx/>
              <a:buNone/>
            </a:pPr>
            <a:endParaRPr lang="en-US" altLang="en-US" sz="2400">
              <a:solidFill>
                <a:srgbClr val="000000"/>
              </a:solidFill>
              <a:latin typeface="Roboto Medium" panose="02000000000000000000" pitchFamily="2" charset="0"/>
              <a:cs typeface="Roboto Medium" panose="02000000000000000000" pitchFamily="2"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72464D6F-5E63-8B4E-1820-F50BE61BC90A}"/>
              </a:ext>
            </a:extLst>
          </p:cNvPr>
          <p:cNvSpPr txBox="1">
            <a:spLocks noChangeArrowheads="1"/>
          </p:cNvSpPr>
          <p:nvPr/>
        </p:nvSpPr>
        <p:spPr bwMode="auto">
          <a:xfrm>
            <a:off x="747713" y="404813"/>
            <a:ext cx="81565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nSpc>
                <a:spcPct val="90000"/>
              </a:lnSpc>
              <a:buClrTx/>
              <a:buFontTx/>
              <a:buNone/>
            </a:pPr>
            <a:r>
              <a:rPr lang="en-US" altLang="en-US" sz="2800">
                <a:solidFill>
                  <a:srgbClr val="000000"/>
                </a:solidFill>
                <a:latin typeface="Roboto Medium" panose="02000000000000000000" pitchFamily="2" charset="0"/>
                <a:cs typeface="Roboto Medium" panose="02000000000000000000" pitchFamily="2" charset="0"/>
              </a:rPr>
              <a:t>4. DESIGN</a:t>
            </a:r>
          </a:p>
        </p:txBody>
      </p:sp>
      <p:sp>
        <p:nvSpPr>
          <p:cNvPr id="52227" name="Text Box 2">
            <a:extLst>
              <a:ext uri="{FF2B5EF4-FFF2-40B4-BE49-F238E27FC236}">
                <a16:creationId xmlns:a16="http://schemas.microsoft.com/office/drawing/2014/main" id="{097ADBB5-54FE-9E9E-4B1D-BC200A536BB3}"/>
              </a:ext>
            </a:extLst>
          </p:cNvPr>
          <p:cNvSpPr txBox="1">
            <a:spLocks noChangeArrowheads="1"/>
          </p:cNvSpPr>
          <p:nvPr/>
        </p:nvSpPr>
        <p:spPr bwMode="auto">
          <a:xfrm>
            <a:off x="696913" y="1268413"/>
            <a:ext cx="1080135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9pPr>
          </a:lstStyle>
          <a:p>
            <a:pPr>
              <a:lnSpc>
                <a:spcPct val="90000"/>
              </a:lnSpc>
              <a:spcAft>
                <a:spcPts val="1413"/>
              </a:spcAft>
              <a:buClrTx/>
              <a:buFontTx/>
              <a:buNone/>
            </a:pPr>
            <a:r>
              <a:rPr lang="en-US" altLang="en-US" sz="2400">
                <a:solidFill>
                  <a:srgbClr val="000000"/>
                </a:solidFill>
                <a:latin typeface="Roboto Medium" panose="02000000000000000000" pitchFamily="2" charset="0"/>
                <a:cs typeface="Roboto Medium" panose="02000000000000000000" pitchFamily="2" charset="0"/>
              </a:rPr>
              <a:t>Flowchart:</a:t>
            </a:r>
          </a:p>
          <a:p>
            <a:pPr>
              <a:lnSpc>
                <a:spcPct val="90000"/>
              </a:lnSpc>
              <a:spcAft>
                <a:spcPts val="1413"/>
              </a:spcAft>
              <a:buClrTx/>
              <a:buFontTx/>
              <a:buNone/>
            </a:pPr>
            <a:endParaRPr lang="en-US" altLang="en-US" sz="2400">
              <a:solidFill>
                <a:srgbClr val="000000"/>
              </a:solidFill>
              <a:latin typeface="Roboto Medium" panose="02000000000000000000" pitchFamily="2" charset="0"/>
              <a:cs typeface="Roboto Medium" panose="02000000000000000000" pitchFamily="2" charset="0"/>
            </a:endParaRPr>
          </a:p>
          <a:p>
            <a:pPr>
              <a:lnSpc>
                <a:spcPct val="90000"/>
              </a:lnSpc>
              <a:spcAft>
                <a:spcPts val="1413"/>
              </a:spcAft>
              <a:buClrTx/>
              <a:buFontTx/>
              <a:buNone/>
            </a:pPr>
            <a:endParaRPr lang="en-US" altLang="en-US" sz="2400">
              <a:solidFill>
                <a:srgbClr val="000000"/>
              </a:solidFill>
              <a:latin typeface="Roboto Medium" panose="02000000000000000000" pitchFamily="2" charset="0"/>
              <a:cs typeface="Roboto Medium" panose="02000000000000000000" pitchFamily="2" charset="0"/>
            </a:endParaRPr>
          </a:p>
        </p:txBody>
      </p:sp>
      <p:pic>
        <p:nvPicPr>
          <p:cNvPr id="52228" name="Picture 5">
            <a:extLst>
              <a:ext uri="{FF2B5EF4-FFF2-40B4-BE49-F238E27FC236}">
                <a16:creationId xmlns:a16="http://schemas.microsoft.com/office/drawing/2014/main" id="{1CDDB7C0-9A77-D775-868D-A2803E2FC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752475"/>
            <a:ext cx="7750175" cy="5688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Rectangle: Rounded Corners 6">
            <a:extLst>
              <a:ext uri="{FF2B5EF4-FFF2-40B4-BE49-F238E27FC236}">
                <a16:creationId xmlns:a16="http://schemas.microsoft.com/office/drawing/2014/main" id="{9172508C-1062-D4DF-666E-DE1CBD5D9EEA}"/>
              </a:ext>
            </a:extLst>
          </p:cNvPr>
          <p:cNvSpPr/>
          <p:nvPr/>
        </p:nvSpPr>
        <p:spPr bwMode="auto">
          <a:xfrm>
            <a:off x="4806950" y="5295900"/>
            <a:ext cx="1847850" cy="28733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gn="ctr">
              <a:spcBef>
                <a:spcPts val="13"/>
              </a:spcBef>
              <a:spcAft>
                <a:spcPts val="13"/>
              </a:spcAft>
              <a:buClr>
                <a:srgbClr val="000000"/>
              </a:buClr>
              <a:buSzPct val="100000"/>
              <a:buFont typeface="Times New Roman" panose="02020603050405020304" pitchFamily="18" charset="0"/>
              <a:buNone/>
              <a:defRPr/>
            </a:pPr>
            <a:r>
              <a:rPr lang="en-IN" dirty="0"/>
              <a:t>Reviews</a:t>
            </a:r>
            <a:endParaRPr lang="en-IN" dirty="0">
              <a:solidFill>
                <a:schemeClr val="bg1"/>
              </a:solidFill>
              <a:latin typeface="Arial" panose="020B0604020202020204" pitchFamily="34"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FF60EAD5-5E7B-DE77-4924-3BAC3E676656}"/>
              </a:ext>
            </a:extLst>
          </p:cNvPr>
          <p:cNvSpPr txBox="1">
            <a:spLocks noChangeArrowheads="1"/>
          </p:cNvSpPr>
          <p:nvPr/>
        </p:nvSpPr>
        <p:spPr bwMode="auto">
          <a:xfrm>
            <a:off x="747713" y="404813"/>
            <a:ext cx="81565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nSpc>
                <a:spcPct val="90000"/>
              </a:lnSpc>
              <a:buClrTx/>
              <a:buFontTx/>
              <a:buNone/>
            </a:pPr>
            <a:r>
              <a:rPr lang="en-US" altLang="en-US" sz="2800">
                <a:solidFill>
                  <a:srgbClr val="000000"/>
                </a:solidFill>
                <a:latin typeface="Roboto Medium" panose="02000000000000000000" pitchFamily="2" charset="0"/>
                <a:cs typeface="Roboto Medium" panose="02000000000000000000" pitchFamily="2" charset="0"/>
              </a:rPr>
              <a:t>5. IMPLEMENTATION</a:t>
            </a:r>
          </a:p>
        </p:txBody>
      </p:sp>
      <p:sp>
        <p:nvSpPr>
          <p:cNvPr id="54275" name="Text Box 2">
            <a:extLst>
              <a:ext uri="{FF2B5EF4-FFF2-40B4-BE49-F238E27FC236}">
                <a16:creationId xmlns:a16="http://schemas.microsoft.com/office/drawing/2014/main" id="{549B55DD-AAB0-7F3E-04F2-0CAEABD11613}"/>
              </a:ext>
            </a:extLst>
          </p:cNvPr>
          <p:cNvSpPr txBox="1">
            <a:spLocks noChangeArrowheads="1"/>
          </p:cNvSpPr>
          <p:nvPr/>
        </p:nvSpPr>
        <p:spPr bwMode="auto">
          <a:xfrm>
            <a:off x="695325" y="1773238"/>
            <a:ext cx="1080135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9pPr>
          </a:lstStyle>
          <a:p>
            <a:pPr>
              <a:lnSpc>
                <a:spcPct val="90000"/>
              </a:lnSpc>
              <a:spcAft>
                <a:spcPts val="1413"/>
              </a:spcAft>
              <a:buClrTx/>
              <a:buFontTx/>
              <a:buNone/>
            </a:pPr>
            <a:endParaRPr lang="en-US" altLang="en-US" sz="2400">
              <a:solidFill>
                <a:srgbClr val="000000"/>
              </a:solidFill>
              <a:latin typeface="Roboto Medium" panose="02000000000000000000" pitchFamily="2" charset="0"/>
              <a:cs typeface="Roboto Medium" panose="02000000000000000000" pitchFamily="2"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a:extLst>
              <a:ext uri="{FF2B5EF4-FFF2-40B4-BE49-F238E27FC236}">
                <a16:creationId xmlns:a16="http://schemas.microsoft.com/office/drawing/2014/main" id="{A3CC7CBD-755C-AA01-B219-838E6C4907E0}"/>
              </a:ext>
            </a:extLst>
          </p:cNvPr>
          <p:cNvSpPr txBox="1">
            <a:spLocks noChangeArrowheads="1"/>
          </p:cNvSpPr>
          <p:nvPr/>
        </p:nvSpPr>
        <p:spPr bwMode="auto">
          <a:xfrm>
            <a:off x="747713" y="404813"/>
            <a:ext cx="81565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レクサスロダン Pro L" charset="0"/>
              </a:defRPr>
            </a:lvl9pPr>
          </a:lstStyle>
          <a:p>
            <a:pPr>
              <a:lnSpc>
                <a:spcPct val="90000"/>
              </a:lnSpc>
              <a:buClrTx/>
              <a:buFontTx/>
              <a:buNone/>
            </a:pPr>
            <a:r>
              <a:rPr lang="en-US" altLang="en-US" sz="2800">
                <a:solidFill>
                  <a:srgbClr val="000000"/>
                </a:solidFill>
                <a:latin typeface="Roboto Medium" panose="02000000000000000000" pitchFamily="2" charset="0"/>
                <a:cs typeface="Roboto Medium" panose="02000000000000000000" pitchFamily="2" charset="0"/>
              </a:rPr>
              <a:t>6. CONCLUSION</a:t>
            </a:r>
          </a:p>
        </p:txBody>
      </p:sp>
      <p:sp>
        <p:nvSpPr>
          <p:cNvPr id="56323" name="Text Box 2">
            <a:extLst>
              <a:ext uri="{FF2B5EF4-FFF2-40B4-BE49-F238E27FC236}">
                <a16:creationId xmlns:a16="http://schemas.microsoft.com/office/drawing/2014/main" id="{5C64C9C8-604B-57C9-563F-238B233BB2CC}"/>
              </a:ext>
            </a:extLst>
          </p:cNvPr>
          <p:cNvSpPr txBox="1">
            <a:spLocks noChangeArrowheads="1"/>
          </p:cNvSpPr>
          <p:nvPr/>
        </p:nvSpPr>
        <p:spPr bwMode="auto">
          <a:xfrm>
            <a:off x="695325" y="1773238"/>
            <a:ext cx="1080135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5pPr>
            <a:lvl6pPr marL="25146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6pPr>
            <a:lvl7pPr marL="29718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7pPr>
            <a:lvl8pPr marL="34290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8pPr>
            <a:lvl9pPr marL="3886200" indent="-228600" defTabSz="457200"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レクサスロダン Pro L" charset="0"/>
              </a:defRPr>
            </a:lvl9pPr>
          </a:lstStyle>
          <a:p>
            <a:pPr>
              <a:lnSpc>
                <a:spcPct val="90000"/>
              </a:lnSpc>
              <a:spcAft>
                <a:spcPts val="1413"/>
              </a:spcAft>
              <a:buClrTx/>
              <a:buFontTx/>
              <a:buNone/>
            </a:pPr>
            <a:r>
              <a:rPr lang="en-US" altLang="en-US" sz="2400">
                <a:solidFill>
                  <a:srgbClr val="000000"/>
                </a:solidFill>
                <a:latin typeface="Roboto Medium" panose="02000000000000000000" pitchFamily="2" charset="0"/>
                <a:cs typeface="Roboto Medium" panose="02000000000000000000" pitchFamily="2" charset="0"/>
              </a:rPr>
              <a:t>This project successfully bridges the gap between the students and college management by providing a medium to communicate and complete the procedure of admission conveniently and precisely.</a:t>
            </a:r>
          </a:p>
          <a:p>
            <a:pPr>
              <a:lnSpc>
                <a:spcPct val="90000"/>
              </a:lnSpc>
              <a:spcAft>
                <a:spcPts val="1413"/>
              </a:spcAft>
              <a:buClrTx/>
              <a:buFontTx/>
              <a:buNone/>
            </a:pPr>
            <a:r>
              <a:rPr lang="en-US" altLang="en-US" sz="2400">
                <a:solidFill>
                  <a:srgbClr val="000000"/>
                </a:solidFill>
                <a:latin typeface="Roboto Medium" panose="02000000000000000000" pitchFamily="2" charset="0"/>
                <a:cs typeface="Roboto Medium" panose="02000000000000000000" pitchFamily="2" charset="0"/>
              </a:rPr>
              <a:t>The management may use this project to store the details of incoming students for admission and filter out the students who match the criteria.</a:t>
            </a:r>
          </a:p>
          <a:p>
            <a:pPr>
              <a:lnSpc>
                <a:spcPct val="90000"/>
              </a:lnSpc>
              <a:spcAft>
                <a:spcPts val="1413"/>
              </a:spcAft>
              <a:buClrTx/>
              <a:buFontTx/>
              <a:buNone/>
            </a:pPr>
            <a:endParaRPr lang="en-US" altLang="en-US" sz="2400">
              <a:solidFill>
                <a:srgbClr val="000000"/>
              </a:solidFill>
              <a:latin typeface="Roboto Medium" panose="02000000000000000000" pitchFamily="2" charset="0"/>
              <a:cs typeface="Roboto Medium" panose="02000000000000000000" pitchFamily="2"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Nobel-Book"/>
        <a:ea typeface=""/>
        <a:cs typeface="レクサスロダン Pro L"/>
      </a:majorFont>
      <a:minorFont>
        <a:latin typeface="Nobel-Book"/>
        <a:ea typeface=""/>
        <a:cs typeface="レクサスロダン Pro 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レクサスロダン Pro 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4588</TotalTime>
  <Words>463</Words>
  <Application>Microsoft Office PowerPoint</Application>
  <PresentationFormat>Custom</PresentationFormat>
  <Paragraphs>80</Paragraphs>
  <Slides>11</Slides>
  <Notes>10</Notes>
  <HiddenSlides>0</HiddenSlides>
  <MMClips>0</MMClips>
  <ScaleCrop>false</ScaleCrop>
  <HeadingPairs>
    <vt:vector size="6" baseType="variant">
      <vt:variant>
        <vt:lpstr>Fonts Used</vt:lpstr>
      </vt:variant>
      <vt:variant>
        <vt:i4>10</vt:i4>
      </vt:variant>
      <vt:variant>
        <vt:lpstr>Theme</vt:lpstr>
      </vt:variant>
      <vt:variant>
        <vt:i4>39</vt:i4>
      </vt:variant>
      <vt:variant>
        <vt:lpstr>Slide Titles</vt:lpstr>
      </vt:variant>
      <vt:variant>
        <vt:i4>11</vt:i4>
      </vt:variant>
    </vt:vector>
  </HeadingPairs>
  <TitlesOfParts>
    <vt:vector size="60" baseType="lpstr">
      <vt:lpstr>Arial</vt:lpstr>
      <vt:lpstr>レクサスロダン Pro L</vt:lpstr>
      <vt:lpstr>Times New Roman</vt:lpstr>
      <vt:lpstr>Nobel-Book</vt:lpstr>
      <vt:lpstr>Segoe UI</vt:lpstr>
      <vt:lpstr>Wingdings</vt:lpstr>
      <vt:lpstr>Roboto Medium</vt:lpstr>
      <vt:lpstr>MS PGothic</vt:lpstr>
      <vt:lpstr>Calibri</vt:lpstr>
      <vt:lpstr>-apple-system</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- 01</dc:title>
  <dc:creator>Ananda V</dc:creator>
  <cp:lastModifiedBy>Mohammed Imran</cp:lastModifiedBy>
  <cp:revision>802</cp:revision>
  <cp:lastPrinted>2018-09-28T07:11:06Z</cp:lastPrinted>
  <dcterms:created xsi:type="dcterms:W3CDTF">2020-12-17T10:01:39Z</dcterms:created>
  <dcterms:modified xsi:type="dcterms:W3CDTF">2022-11-26T09:29:06Z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