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63" r:id="rId3"/>
    <p:sldId id="258" r:id="rId4"/>
    <p:sldId id="257" r:id="rId5"/>
    <p:sldId id="264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1B7F-7232-41CE-8B22-5B902E9324B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A981011-89E9-491C-9636-1DE68EA4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8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1B7F-7232-41CE-8B22-5B902E9324B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981011-89E9-491C-9636-1DE68EA4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1B7F-7232-41CE-8B22-5B902E9324B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981011-89E9-491C-9636-1DE68EA4D94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417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1B7F-7232-41CE-8B22-5B902E9324B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981011-89E9-491C-9636-1DE68EA4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65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1B7F-7232-41CE-8B22-5B902E9324B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981011-89E9-491C-9636-1DE68EA4D94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4183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1B7F-7232-41CE-8B22-5B902E9324B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981011-89E9-491C-9636-1DE68EA4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14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1B7F-7232-41CE-8B22-5B902E9324B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011-89E9-491C-9636-1DE68EA4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30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1B7F-7232-41CE-8B22-5B902E9324B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011-89E9-491C-9636-1DE68EA4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6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1B7F-7232-41CE-8B22-5B902E9324B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011-89E9-491C-9636-1DE68EA4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1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1B7F-7232-41CE-8B22-5B902E9324B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981011-89E9-491C-9636-1DE68EA4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3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1B7F-7232-41CE-8B22-5B902E9324B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981011-89E9-491C-9636-1DE68EA4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8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1B7F-7232-41CE-8B22-5B902E9324B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981011-89E9-491C-9636-1DE68EA4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5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1B7F-7232-41CE-8B22-5B902E9324B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011-89E9-491C-9636-1DE68EA4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1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1B7F-7232-41CE-8B22-5B902E9324B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011-89E9-491C-9636-1DE68EA4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7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1B7F-7232-41CE-8B22-5B902E9324B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011-89E9-491C-9636-1DE68EA4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1B7F-7232-41CE-8B22-5B902E9324B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981011-89E9-491C-9636-1DE68EA4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91B7F-7232-41CE-8B22-5B902E9324BF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A981011-89E9-491C-9636-1DE68EA4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86930" y="364011"/>
            <a:ext cx="8215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astellar" panose="020A0402060406010301" pitchFamily="18" charset="0"/>
              </a:rPr>
              <a:t>Mini Project</a:t>
            </a:r>
            <a:endParaRPr lang="en-US" sz="6000" dirty="0">
              <a:latin typeface="Castellar" panose="020A0402060406010301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3951" y="1260932"/>
            <a:ext cx="7582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stellar" panose="020A0402060406010301" pitchFamily="18" charset="0"/>
              </a:rPr>
              <a:t>REVIEW</a:t>
            </a:r>
            <a:r>
              <a:rPr lang="en-US" sz="4000" dirty="0" smtClean="0"/>
              <a:t> - 1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2519403" y="2839317"/>
            <a:ext cx="9622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ahnschrift SemiBold" panose="020B0502040204020203" pitchFamily="34" charset="0"/>
              </a:rPr>
              <a:t>TITLE :  SPACE SHOOTER GAME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4228" y="4346339"/>
            <a:ext cx="960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rlin Sans FB" panose="020E0602020502020306" pitchFamily="34" charset="0"/>
              </a:rPr>
              <a:t>NAME</a:t>
            </a:r>
            <a:r>
              <a:rPr lang="en-US" sz="2400" dirty="0" smtClean="0"/>
              <a:t> 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00112" y="4939850"/>
            <a:ext cx="4318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MATHARI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LAZARUS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MOHAMMED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FAHAD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KHAN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MITTUKOLU SHARATH</a:t>
            </a: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3022" y="4346340"/>
            <a:ext cx="2715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rlin Sans FB" panose="020E0602020502020306" pitchFamily="34" charset="0"/>
              </a:rPr>
              <a:t>ROLL  NUMBER :</a:t>
            </a:r>
            <a:endParaRPr lang="en-US" sz="2400" dirty="0">
              <a:latin typeface="Berlin Sans FB" panose="020E06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3022" y="4939850"/>
            <a:ext cx="2869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1602–21–737-092</a:t>
            </a: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1602–21–737-096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1602–21–737-112</a:t>
            </a: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25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2907" y="618186"/>
            <a:ext cx="5911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latin typeface="Bodoni MT Black" panose="02070A03080606020203" pitchFamily="18" charset="0"/>
              </a:rPr>
              <a:t>CONTENTS</a:t>
            </a:r>
            <a:endParaRPr lang="en-US" sz="4000" u="sng" dirty="0">
              <a:latin typeface="Bodoni MT Black" panose="02070A030806060202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3804" y="1944710"/>
            <a:ext cx="5280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ABSTRACT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3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IN-BUILT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3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HARDWARE AND SOFTWARE REQUIREMENTS</a:t>
            </a:r>
          </a:p>
          <a:p>
            <a:endParaRPr lang="en-US" sz="2400" dirty="0">
              <a:solidFill>
                <a:schemeClr val="accent3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CONCLUSION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25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2598" y="721217"/>
            <a:ext cx="5293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Pristina" panose="03060402040406080204" pitchFamily="66" charset="0"/>
              </a:rPr>
              <a:t>ABSTRACT   IDEA</a:t>
            </a:r>
            <a:endParaRPr lang="en-US" sz="4000" dirty="0">
              <a:latin typeface="Pristina" panose="0306040204040608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177" y="1737969"/>
            <a:ext cx="3122439" cy="1764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4855" y="3927603"/>
            <a:ext cx="10500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EVERYONE LOVES VIDEO GAMES.IT IS ONE OF THE MAIN FORMSOF ENTERTAIMENT.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Space </a:t>
            </a:r>
            <a:r>
              <a:rPr lang="en-US" sz="2000" i="1" dirty="0"/>
              <a:t>Invaders was the first </a:t>
            </a:r>
            <a:r>
              <a:rPr lang="en-US" sz="2000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fixed shooter</a:t>
            </a:r>
            <a:r>
              <a:rPr lang="en-US" sz="2000" i="1" dirty="0" smtClean="0"/>
              <a:t> and set the template for the</a:t>
            </a:r>
          </a:p>
          <a:p>
            <a:r>
              <a:rPr lang="en-US" sz="2000" i="1" dirty="0"/>
              <a:t> 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shoot '</a:t>
            </a:r>
            <a:r>
              <a:rPr lang="en-US" sz="2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em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up </a:t>
            </a: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genre. </a:t>
            </a:r>
            <a:r>
              <a:rPr lang="en-US" sz="2000" i="1" dirty="0"/>
              <a:t>The goal is to defeat wave after wave of descending aliens with a horizontally moving laser to earn as many points as possible</a:t>
            </a:r>
            <a:r>
              <a:rPr lang="en-US" sz="2000" i="1" dirty="0" smtClean="0"/>
              <a:t>.</a:t>
            </a:r>
            <a:endParaRPr lang="en-US" sz="2000" i="1" dirty="0" smtClean="0"/>
          </a:p>
          <a:p>
            <a:r>
              <a:rPr lang="en-US" sz="2000" i="1" dirty="0"/>
              <a:t>	</a:t>
            </a:r>
            <a:r>
              <a:rPr lang="en-US" sz="2000" i="1" dirty="0" smtClean="0"/>
              <a:t>The player  has to constantly shoot and dodge to save themselves from a constant oncoming barrage of attacks from enemies.</a:t>
            </a:r>
          </a:p>
          <a:p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52531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78" y="1056414"/>
            <a:ext cx="2276157" cy="24552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7557" y="205320"/>
            <a:ext cx="5370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latin typeface="Pristina" panose="03060402040406080204" pitchFamily="66" charset="0"/>
              </a:rPr>
              <a:t>INTRODUCTION</a:t>
            </a:r>
            <a:endParaRPr lang="en-US" sz="4000" u="sng" dirty="0">
              <a:latin typeface="Pristina" panose="0306040204040608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338" y="3654922"/>
            <a:ext cx="10975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i="1" dirty="0" smtClean="0"/>
              <a:t>SPACE </a:t>
            </a:r>
            <a:r>
              <a:rPr lang="en-US" sz="2000" b="1" i="1" dirty="0" smtClean="0"/>
              <a:t>SHOOTER</a:t>
            </a:r>
            <a:r>
              <a:rPr lang="en-US" sz="2000" dirty="0" smtClean="0"/>
              <a:t> is a popular arcade </a:t>
            </a:r>
            <a:r>
              <a:rPr lang="en-US" sz="2000" dirty="0" smtClean="0"/>
              <a:t>and a video </a:t>
            </a:r>
            <a:r>
              <a:rPr lang="en-US" sz="2000" dirty="0" err="1" smtClean="0"/>
              <a:t>game.The</a:t>
            </a:r>
            <a:r>
              <a:rPr lang="en-US" sz="2000" dirty="0" smtClean="0"/>
              <a:t> </a:t>
            </a:r>
            <a:r>
              <a:rPr lang="en-US" sz="2000" dirty="0" smtClean="0"/>
              <a:t>player  has to constantly shoot and dodge to save themselves from a constant oncoming barrage of attacks from enemies</a:t>
            </a:r>
            <a:r>
              <a:rPr lang="en-US" sz="2000" dirty="0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The project basically uses the </a:t>
            </a:r>
            <a:r>
              <a:rPr lang="en-US" sz="2000" b="1" i="1" dirty="0"/>
              <a:t>PYGAME</a:t>
            </a:r>
            <a:r>
              <a:rPr lang="en-US" sz="2000" dirty="0"/>
              <a:t> module which is useful for creating video games .It consists of computer graphics and sound libraries designed to </a:t>
            </a:r>
            <a:r>
              <a:rPr lang="en-US" sz="2000" dirty="0" smtClean="0"/>
              <a:t>be</a:t>
            </a:r>
          </a:p>
          <a:p>
            <a:pPr lvl="1"/>
            <a:r>
              <a:rPr lang="en-US" sz="2000" dirty="0" smtClean="0"/>
              <a:t>used </a:t>
            </a:r>
            <a:r>
              <a:rPr lang="en-US" sz="2000" dirty="0"/>
              <a:t>with the Python programming </a:t>
            </a:r>
            <a:r>
              <a:rPr lang="en-US" sz="2000" dirty="0" smtClean="0"/>
              <a:t>language.</a:t>
            </a:r>
          </a:p>
          <a:p>
            <a:pPr lvl="1"/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/>
              <a:t> </a:t>
            </a:r>
            <a:r>
              <a:rPr lang="en-US" sz="2000" dirty="0" smtClean="0"/>
              <a:t>    There would be </a:t>
            </a:r>
            <a:r>
              <a:rPr lang="en-US" sz="2000" dirty="0" err="1" smtClean="0"/>
              <a:t>apllicatiion</a:t>
            </a:r>
            <a:r>
              <a:rPr lang="en-US" sz="2000" dirty="0" smtClean="0"/>
              <a:t> of many In-Built functions of </a:t>
            </a:r>
            <a:r>
              <a:rPr lang="en-US" sz="2000" dirty="0" err="1" smtClean="0"/>
              <a:t>pygame</a:t>
            </a:r>
            <a:r>
              <a:rPr lang="en-US" sz="2000" dirty="0" smtClean="0"/>
              <a:t> module.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321" y="1509067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3043" y="141668"/>
            <a:ext cx="9903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anose="04020705040A02060702" pitchFamily="82" charset="0"/>
              </a:rPr>
              <a:t>IN-BUILT FUNCTIONS IN PYGAME 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3043" y="856357"/>
            <a:ext cx="41598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Black" panose="020B0A04020102020204" pitchFamily="34" charset="0"/>
              </a:rPr>
              <a:t>pygame._</a:t>
            </a:r>
            <a:r>
              <a:rPr lang="en-US" sz="2400" dirty="0" smtClean="0">
                <a:latin typeface="Arial Black" panose="020B0A04020102020204" pitchFamily="34" charset="0"/>
              </a:rPr>
              <a:t>sdl2.touch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pygame.camera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pygame.cdrom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Black" panose="020B0A04020102020204" pitchFamily="34" charset="0"/>
              </a:rPr>
              <a:t>pygame.cursors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Black" panose="020B0A04020102020204" pitchFamily="34" charset="0"/>
              </a:rPr>
              <a:t>pygame.display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pygame.draw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pygame.event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pygame.examples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pygame.fastevent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pygame.font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pygame.freetype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Arial Black" panose="020B0A04020102020204" pitchFamily="34" charset="0"/>
              </a:rPr>
              <a:t>pygame.gfxdraw</a:t>
            </a:r>
            <a:endParaRPr lang="en-US" sz="2400" dirty="0" smtClean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pygame.image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pygame.joystick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pygame.key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pygame.locals</a:t>
            </a:r>
            <a:r>
              <a:rPr lang="en-US" sz="2400" dirty="0"/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1329" y="849554"/>
            <a:ext cx="427578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Arial Black" panose="020B0A04020102020204" pitchFamily="34" charset="0"/>
              </a:rPr>
              <a:t>pygame.math</a:t>
            </a:r>
            <a:endParaRPr lang="en-US" sz="2400" dirty="0" smtClean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Arial Black" panose="020B0A04020102020204" pitchFamily="34" charset="0"/>
              </a:rPr>
              <a:t>pygame.mask</a:t>
            </a:r>
            <a:endParaRPr lang="en-US" sz="2400" dirty="0" smtClean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Arial Black" panose="020B0A04020102020204" pitchFamily="34" charset="0"/>
              </a:rPr>
              <a:t>pygame.mixer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pygame.mouse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pygame.pixelcopy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pygame.scrap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pygame.sndarray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pygame.sprite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pygame.surfarray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pygame.tests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pygame.time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pygame.transform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pygame.version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  <a:endParaRPr lang="en-US" sz="2400" dirty="0" smtClean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pygame.key</a:t>
            </a:r>
            <a:r>
              <a:rPr lang="en-US" sz="2400" dirty="0">
                <a:latin typeface="Arial Black" panose="020B0A04020102020204" pitchFamily="34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Arial Black" panose="020B0A04020102020204" pitchFamily="34" charset="0"/>
              </a:rPr>
              <a:t>pygame.locals</a:t>
            </a:r>
            <a:endParaRPr lang="en-US" sz="2400" dirty="0" smtClean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 Black" panose="020B0A04020102020204" pitchFamily="34" charset="0"/>
              </a:rPr>
              <a:t>pygame.midi</a:t>
            </a:r>
            <a:endParaRPr lang="en-US" sz="2400" dirty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4075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7872" y="745832"/>
            <a:ext cx="10009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u="sng" dirty="0">
                <a:latin typeface="Pristina" panose="03060402040406080204" pitchFamily="66" charset="0"/>
              </a:rPr>
              <a:t>HARDWARE  AND SOFTWARE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3347" y="3991865"/>
            <a:ext cx="2846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Pristina" panose="03060402040406080204" pitchFamily="66" charset="0"/>
              </a:rPr>
              <a:t>HARDWARE :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983347" y="2084197"/>
            <a:ext cx="2484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ristina" panose="03060402040406080204" pitchFamily="66" charset="0"/>
              </a:rPr>
              <a:t>SOFTWARE :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983347" y="2735414"/>
            <a:ext cx="552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cs typeface="Arial" panose="020B0604020202020204" pitchFamily="34" charset="0"/>
              </a:rPr>
              <a:t>PYTHON</a:t>
            </a:r>
            <a:endParaRPr lang="en-US" sz="24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7060" y="4540330"/>
            <a:ext cx="6658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KEYBOARD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MOUSE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9" name="Picture 4" descr="Dog Symbol png download - 535*536 - Free Transparent Python png Download. -  CleanPNG / Kiss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61" y="2376584"/>
            <a:ext cx="3403174" cy="23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7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0632" y="953037"/>
            <a:ext cx="7508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latin typeface="Pristina" panose="03060402040406080204" pitchFamily="66" charset="0"/>
              </a:rPr>
              <a:t>CONCLUSION</a:t>
            </a:r>
            <a:endParaRPr lang="en-US" sz="4000" u="sng" dirty="0">
              <a:latin typeface="Pristina" panose="0306040204040608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5151" y="2825788"/>
            <a:ext cx="73023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The game would most likely be created like an actual arcade game.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The main module used would be </a:t>
            </a:r>
            <a:r>
              <a:rPr lang="en-US" sz="2400" b="1" i="1" dirty="0" err="1"/>
              <a:t>Pygame</a:t>
            </a:r>
            <a:r>
              <a:rPr lang="en-US" b="1" dirty="0"/>
              <a:t> </a:t>
            </a:r>
            <a:r>
              <a:rPr lang="en-US" sz="2400" dirty="0" smtClean="0"/>
              <a:t>in python.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Hope the project would be helpful and enjoyable.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8818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9463" y="1701852"/>
            <a:ext cx="8203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Castellar" panose="020A0402060406010301" pitchFamily="18" charset="0"/>
              </a:rPr>
              <a:t>Thank         	You …</a:t>
            </a:r>
            <a:endParaRPr lang="en-US" sz="9600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767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</TotalTime>
  <Words>182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 Unicode MS</vt:lpstr>
      <vt:lpstr>Algerian</vt:lpstr>
      <vt:lpstr>Arial</vt:lpstr>
      <vt:lpstr>Arial Black</vt:lpstr>
      <vt:lpstr>Bahnschrift SemiBold</vt:lpstr>
      <vt:lpstr>Berlin Sans FB</vt:lpstr>
      <vt:lpstr>Bodoni MT Black</vt:lpstr>
      <vt:lpstr>Castellar</vt:lpstr>
      <vt:lpstr>Century Gothic</vt:lpstr>
      <vt:lpstr>Pristina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</cp:revision>
  <dcterms:created xsi:type="dcterms:W3CDTF">2022-11-18T20:44:31Z</dcterms:created>
  <dcterms:modified xsi:type="dcterms:W3CDTF">2022-11-25T19:32:07Z</dcterms:modified>
</cp:coreProperties>
</file>