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3" r:id="rId6"/>
    <p:sldId id="264" r:id="rId7"/>
    <p:sldId id="267" r:id="rId8"/>
    <p:sldId id="268" r:id="rId9"/>
    <p:sldId id="278" r:id="rId10"/>
    <p:sldId id="273" r:id="rId11"/>
    <p:sldId id="279" r:id="rId1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4"/>
    </p:embeddedFont>
    <p:embeddedFont>
      <p:font typeface="Amatic SC" pitchFamily="2" charset="-79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2000000000000000000" pitchFamily="2" charset="0"/>
      <p:regular r:id="rId21"/>
      <p:bold r:id="rId22"/>
      <p:italic r:id="rId23"/>
      <p:boldItalic r:id="rId24"/>
    </p:embeddedFont>
    <p:embeddedFont>
      <p:font typeface="Montserrat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>
        <p:scale>
          <a:sx n="100" d="100"/>
          <a:sy n="100" d="100"/>
        </p:scale>
        <p:origin x="36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tiK0DOeI4A" TargetMode="Externa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8.xml" /><Relationship Id="rId5" Type="http://schemas.openxmlformats.org/officeDocument/2006/relationships/hyperlink" Target="https://en.m.wikipedia.org/wiki/A*_search_algorithm" TargetMode="External" /><Relationship Id="rId4" Type="http://schemas.openxmlformats.org/officeDocument/2006/relationships/hyperlink" Target="https://www.geeksforgeeks.org/a-search-algorithm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725670" y="501888"/>
            <a:ext cx="5568903" cy="4241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haroni" panose="02010803020104030203" pitchFamily="2" charset="-79"/>
                <a:cs typeface="Aharoni" panose="02010803020104030203" pitchFamily="2" charset="-79"/>
              </a:rPr>
              <a:t>VASAVI COLLEGE OF ENGINEERING</a:t>
            </a:r>
            <a:br>
              <a:rPr lang="en" sz="24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sz="1600">
                <a:latin typeface="Aharoni" panose="02010803020104030203" pitchFamily="2" charset="-79"/>
                <a:cs typeface="Aharoni" panose="02010803020104030203" pitchFamily="2" charset="-79"/>
              </a:rPr>
              <a:t>Department of Information Technology</a:t>
            </a:r>
            <a:br>
              <a:rPr lang="en" sz="160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" sz="16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sz="3600">
                <a:latin typeface="Aharoni" panose="02010803020104030203" pitchFamily="2" charset="-79"/>
                <a:cs typeface="Aharoni" panose="02010803020104030203" pitchFamily="2" charset="-79"/>
              </a:rPr>
              <a:t>MINI PROJECT</a:t>
            </a:r>
            <a:br>
              <a:rPr lang="en" sz="160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sz="1800">
                <a:latin typeface="Aharoni" panose="02010803020104030203" pitchFamily="2" charset="-79"/>
                <a:cs typeface="Aharoni" panose="02010803020104030203" pitchFamily="2" charset="-79"/>
              </a:rPr>
              <a:t>REVIEW </a:t>
            </a:r>
            <a:r>
              <a:rPr lang="en" sz="1600"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" sz="280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" sz="36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sz="36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07B24-8A3E-C011-17E8-0EA40AA6EB33}"/>
              </a:ext>
            </a:extLst>
          </p:cNvPr>
          <p:cNvSpPr txBox="1"/>
          <p:nvPr/>
        </p:nvSpPr>
        <p:spPr>
          <a:xfrm rot="189933">
            <a:off x="7507234" y="4179812"/>
            <a:ext cx="158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Date:</a:t>
            </a:r>
            <a:r>
              <a:rPr lang="en-IN" sz="2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19/11/22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/>
              <a:t>Conclusion</a:t>
            </a:r>
            <a:endParaRPr sz="4000"/>
          </a:p>
        </p:txBody>
      </p: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D57F2-521A-0246-B369-287F1A03B761}"/>
              </a:ext>
            </a:extLst>
          </p:cNvPr>
          <p:cNvSpPr txBox="1"/>
          <p:nvPr/>
        </p:nvSpPr>
        <p:spPr>
          <a:xfrm rot="10800000" flipV="1">
            <a:off x="1131749" y="2244210"/>
            <a:ext cx="666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Merriweather" panose="02000000000000000000" pitchFamily="2" charset="0"/>
                <a:ea typeface="Merriweather" panose="02000000000000000000" pitchFamily="2" charset="0"/>
              </a:rPr>
              <a:t>In this project we get to know how to implement A*algorithm using Queue data structure along with pygame moudle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43" name="Google Shape;2143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578676" y="108518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529620" y="696718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Team members:</a:t>
            </a:r>
            <a:endParaRPr b="1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653373" y="1481518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err="1"/>
              <a:t>M.Teja</a:t>
            </a:r>
            <a:r>
              <a:rPr lang="en-IN" sz="1800"/>
              <a:t>    1602-21-737-120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err="1"/>
              <a:t>Ch.Vignesh</a:t>
            </a:r>
            <a:r>
              <a:rPr lang="en-IN" sz="1800"/>
              <a:t>    1602-21-737-124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err="1"/>
              <a:t>K.Vikas</a:t>
            </a:r>
            <a:r>
              <a:rPr lang="en-IN" sz="1800"/>
              <a:t>     1602-21-737-125</a:t>
            </a:r>
            <a:endParaRPr lang="en-US"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S.Bharath    1602-21-737-313</a:t>
            </a:r>
            <a:endParaRPr lang="en-IN" sz="180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597493" y="923386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</a:t>
            </a:r>
            <a:r>
              <a:rPr lang="en"/>
              <a:t>bstract</a:t>
            </a:r>
            <a:br>
              <a:rPr lang="en"/>
            </a:br>
            <a:r>
              <a:rPr lang="en" sz="5400"/>
              <a:t>path finding</a:t>
            </a:r>
            <a:endParaRPr sz="5400"/>
          </a:p>
        </p:txBody>
      </p:sp>
      <p:sp>
        <p:nvSpPr>
          <p:cNvPr id="1897" name="Google Shape;1897;p14"/>
          <p:cNvSpPr txBox="1"/>
          <p:nvPr/>
        </p:nvSpPr>
        <p:spPr>
          <a:xfrm>
            <a:off x="923359" y="1214836"/>
            <a:ext cx="6666848" cy="365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b="0" i="0">
              <a:solidFill>
                <a:srgbClr val="2C3E50"/>
              </a:solidFill>
              <a:effectLst/>
              <a:latin typeface="Merriweather"/>
              <a:sym typeface="Merriweather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>
                <a:solidFill>
                  <a:srgbClr val="2C3E50"/>
                </a:solidFill>
                <a:effectLst/>
                <a:latin typeface="Merriweather"/>
                <a:sym typeface="Merriweather"/>
              </a:rPr>
              <a:t>P</a:t>
            </a:r>
            <a:r>
              <a:rPr lang="en" sz="1800">
                <a:solidFill>
                  <a:srgbClr val="2C3E50"/>
                </a:solidFill>
                <a:latin typeface="Merriweather"/>
                <a:sym typeface="Merriweather"/>
              </a:rPr>
              <a:t>ath finding is all about finding the shortest path between point two given points</a:t>
            </a:r>
            <a:r>
              <a:rPr lang="en"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 It as some obstacles in  between them and we need to find shortest path by avoiding that obstacles.This project is made using Python </a:t>
            </a:r>
            <a:endParaRPr sz="18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/>
        </p:nvSpPr>
        <p:spPr>
          <a:xfrm>
            <a:off x="1452750" y="3719477"/>
            <a:ext cx="62385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657362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657362" y="1058417"/>
            <a:ext cx="4760286" cy="3506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/>
              <a:t>&gt;Here A and B are two points and black is the obstacle between them.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/>
              <a:t>&gt;At first we need calculate distances of the surrounding nodes </a:t>
            </a:r>
            <a:r>
              <a:rPr lang="en-US" sz="1800"/>
              <a:t>of point A to the points A and B, i.e G (n) and H (n).</a:t>
            </a:r>
            <a:endParaRPr lang="en-IN"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/>
              <a:t>&gt;Then we need to add both the distances and compare the values of surrounding nodes of point A.</a:t>
            </a:r>
            <a:endParaRPr lang="en-US"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            F(n)= G(n) + H(n)</a:t>
            </a:r>
            <a:endParaRPr sz="180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2D02C12-A496-80BF-87EA-2C794208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019" y="1356139"/>
            <a:ext cx="1724907" cy="970260"/>
          </a:xfrm>
          <a:prstGeom prst="rect">
            <a:avLst/>
          </a:prstGeom>
        </p:spPr>
      </p:pic>
      <p:pic>
        <p:nvPicPr>
          <p:cNvPr id="5" name="Picture 4" descr="A picture containing shoji, building, crossword puzzle&#10;&#10;Description automatically generated">
            <a:extLst>
              <a:ext uri="{FF2B5EF4-FFF2-40B4-BE49-F238E27FC236}">
                <a16:creationId xmlns:a16="http://schemas.microsoft.com/office/drawing/2014/main" id="{91730393-356A-014F-A457-FBE518AAB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019" y="2817102"/>
            <a:ext cx="1844843" cy="1037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849867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1166207" y="831000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&gt;Then we need to select least value around the 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&gt;We have select that node and we need to repeat the same process.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&gt;After some steps we reach to point B. So that we get shortest path between path A and B.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254955A0-EF0D-BF63-F5DA-819364F0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80" y="831000"/>
            <a:ext cx="2037613" cy="1146158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7D0CEFE2-C7E2-C7D6-D1CB-CB55B1B3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48" y="2406314"/>
            <a:ext cx="2140475" cy="120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801741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1372381" y="664940"/>
            <a:ext cx="3277797" cy="4402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&gt;As we can see in figure, green indicates the value around the select node,red indicate the least value till it reaches point b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&gt;After reaching point B all the red points becomes blue and we get shortest distance between point A and B.</a:t>
            </a:r>
            <a:endParaRPr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D1AAFB06-51D8-723A-BC3C-4E9BE50D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63" y="2431191"/>
            <a:ext cx="2107206" cy="1185303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7503708D-C300-A362-538A-5C66163B6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63" y="903417"/>
            <a:ext cx="2078858" cy="1169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-1460196" y="2571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</a:t>
            </a:r>
            <a:r>
              <a:rPr lang="en"/>
              <a:t>xisting system                                                                      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Proposed system</a:t>
            </a:r>
            <a:endParaRPr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B79F8-05DA-A04A-89C5-0D5CBC006BAD}"/>
              </a:ext>
            </a:extLst>
          </p:cNvPr>
          <p:cNvSpPr txBox="1"/>
          <p:nvPr/>
        </p:nvSpPr>
        <p:spPr>
          <a:xfrm>
            <a:off x="1995854" y="1661745"/>
            <a:ext cx="56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latin typeface="Merriweather" panose="02000000000000000000" pitchFamily="2" charset="0"/>
                <a:ea typeface="Merriweather" panose="02000000000000000000" pitchFamily="2" charset="0"/>
              </a:rPr>
              <a:t>Most of the existing systems use Dijkstra’s Algorithm to find the path.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BB38C-CDE6-E64A-96F8-60B65B3192A1}"/>
              </a:ext>
            </a:extLst>
          </p:cNvPr>
          <p:cNvSpPr txBox="1"/>
          <p:nvPr/>
        </p:nvSpPr>
        <p:spPr>
          <a:xfrm>
            <a:off x="2074984" y="3437794"/>
            <a:ext cx="553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latin typeface="Merriweather" panose="02000000000000000000" pitchFamily="2" charset="0"/>
                <a:ea typeface="Merriweather" panose="02000000000000000000" pitchFamily="2" charset="0"/>
              </a:rPr>
              <a:t>A*algorithm is a smart algorithm it separates it from other conventional algorithm i.e Dijkstra’s Algorithm.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675009" y="1934846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</a:t>
            </a:r>
            <a:r>
              <a:rPr lang="en"/>
              <a:t>ardware requirements                      software requirements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92" name="Google Shape;1992;p25"/>
          <p:cNvGrpSpPr/>
          <p:nvPr/>
        </p:nvGrpSpPr>
        <p:grpSpPr>
          <a:xfrm>
            <a:off x="1021167" y="1413327"/>
            <a:ext cx="2440200" cy="2440200"/>
            <a:chOff x="4447194" y="1815766"/>
            <a:chExt cx="2440200" cy="2440200"/>
          </a:xfrm>
        </p:grpSpPr>
        <p:sp>
          <p:nvSpPr>
            <p:cNvPr id="1993" name="Google Shape;1993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4" name="Google Shape;1994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Laptop/desktop,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Minimum 1gb of ram</a:t>
              </a:r>
            </a:p>
          </p:txBody>
        </p:sp>
      </p:grpSp>
      <p:grpSp>
        <p:nvGrpSpPr>
          <p:cNvPr id="2" name="Google Shape;1992;p25">
            <a:extLst>
              <a:ext uri="{FF2B5EF4-FFF2-40B4-BE49-F238E27FC236}">
                <a16:creationId xmlns:a16="http://schemas.microsoft.com/office/drawing/2014/main" id="{AAB65290-D9B9-A72F-2766-1EDC35A7E1FA}"/>
              </a:ext>
            </a:extLst>
          </p:cNvPr>
          <p:cNvGrpSpPr/>
          <p:nvPr/>
        </p:nvGrpSpPr>
        <p:grpSpPr>
          <a:xfrm>
            <a:off x="4825845" y="1413327"/>
            <a:ext cx="2440200" cy="2440200"/>
            <a:chOff x="4447194" y="1815766"/>
            <a:chExt cx="2440200" cy="2440200"/>
          </a:xfrm>
        </p:grpSpPr>
        <p:sp>
          <p:nvSpPr>
            <p:cNvPr id="3" name="Google Shape;1993;p25">
              <a:extLst>
                <a:ext uri="{FF2B5EF4-FFF2-40B4-BE49-F238E27FC236}">
                  <a16:creationId xmlns:a16="http://schemas.microsoft.com/office/drawing/2014/main" id="{982EA3C7-A286-3BA8-368E-C0FA5F71FB5F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4" name="Google Shape;1994;p25">
              <a:extLst>
                <a:ext uri="{FF2B5EF4-FFF2-40B4-BE49-F238E27FC236}">
                  <a16:creationId xmlns:a16="http://schemas.microsoft.com/office/drawing/2014/main" id="{BD378E41-B135-63D4-9D1E-55DA0606F83B}"/>
                </a:ext>
              </a:extLst>
            </p:cNvPr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Py game moudle,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Python ide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5"/>
          <p:cNvSpPr txBox="1">
            <a:spLocks noGrp="1"/>
          </p:cNvSpPr>
          <p:nvPr>
            <p:ph type="body" idx="4294967295"/>
          </p:nvPr>
        </p:nvSpPr>
        <p:spPr>
          <a:xfrm>
            <a:off x="1074580" y="145897"/>
            <a:ext cx="66747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references</a:t>
            </a:r>
            <a:endParaRPr sz="3600" b="1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32" name="Google Shape;2132;p3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33" name="Google Shape;2133;p35"/>
          <p:cNvGrpSpPr/>
          <p:nvPr/>
        </p:nvGrpSpPr>
        <p:grpSpPr>
          <a:xfrm>
            <a:off x="2300897" y="1150719"/>
            <a:ext cx="4542205" cy="2661224"/>
            <a:chOff x="1177450" y="241631"/>
            <a:chExt cx="6173152" cy="3616776"/>
          </a:xfrm>
        </p:grpSpPr>
        <p:sp>
          <p:nvSpPr>
            <p:cNvPr id="2134" name="Google Shape;2134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7CB0B8-875F-63D8-BCC8-93CFE22D7BB8}"/>
              </a:ext>
            </a:extLst>
          </p:cNvPr>
          <p:cNvSpPr txBox="1"/>
          <p:nvPr/>
        </p:nvSpPr>
        <p:spPr>
          <a:xfrm>
            <a:off x="3150870" y="1881497"/>
            <a:ext cx="28422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hlinkClick r:id="rId3"/>
              </a:rPr>
              <a:t>https://youtu.be/JtiK0DOeI4A</a:t>
            </a:r>
            <a:endParaRPr lang="en-IN"/>
          </a:p>
          <a:p>
            <a:r>
              <a:rPr lang="en-US">
                <a:hlinkClick r:id="rId4"/>
              </a:rPr>
              <a:t>https://www.geeksforgeeks.org/a-search-algorithm/</a:t>
            </a:r>
            <a:endParaRPr lang="en-US"/>
          </a:p>
          <a:p>
            <a:r>
              <a:rPr lang="en-US">
                <a:hlinkClick r:id="rId5"/>
              </a:rPr>
              <a:t>https://en.m.wikipedia.org/wiki/A*_search_algorithm</a:t>
            </a:r>
            <a:endParaRPr lang="en-US"/>
          </a:p>
          <a:p>
            <a:endParaRPr lang="en-US"/>
          </a:p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1429</Words>
  <Application>Microsoft Office PowerPoint</Application>
  <PresentationFormat>On-screen Show (16:9)</PresentationFormat>
  <Paragraphs>353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Nathaniel template</vt:lpstr>
      <vt:lpstr>VASAVI COLLEGE OF ENGINEERING Department of Information Technology  MINI PROJECT REVIEW - 1 </vt:lpstr>
      <vt:lpstr>Hello!</vt:lpstr>
      <vt:lpstr>Abstract path finding</vt:lpstr>
      <vt:lpstr>introduction</vt:lpstr>
      <vt:lpstr>introduction</vt:lpstr>
      <vt:lpstr>Introduction</vt:lpstr>
      <vt:lpstr>existing system                                                                          Proposed system</vt:lpstr>
      <vt:lpstr>Hardware requirements                      software requirements   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VASAVI COLLEGE OF ENGINEERING Department of Information Technology  MINI PROJECT REVIEW - 1 </dc:title>
  <cp:lastModifiedBy>Unknown User</cp:lastModifiedBy>
  <cp:revision>7</cp:revision>
  <dcterms:modified xsi:type="dcterms:W3CDTF">2022-11-26T08:10:10Z</dcterms:modified>
</cp:coreProperties>
</file>