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60" r:id="rId4"/>
    <p:sldId id="261" r:id="rId5"/>
    <p:sldId id="259" r:id="rId6"/>
    <p:sldId id="262" r:id="rId7"/>
    <p:sldId id="273" r:id="rId8"/>
    <p:sldId id="274" r:id="rId9"/>
    <p:sldId id="263" r:id="rId10"/>
    <p:sldId id="271" r:id="rId11"/>
    <p:sldId id="264" r:id="rId12"/>
    <p:sldId id="265" r:id="rId13"/>
    <p:sldId id="266" r:id="rId14"/>
    <p:sldId id="267" r:id="rId15"/>
    <p:sldId id="270" r:id="rId16"/>
    <p:sldId id="268" r:id="rId17"/>
    <p:sldId id="275" r:id="rId18"/>
    <p:sldId id="276" r:id="rId19"/>
    <p:sldId id="258" r:id="rId20"/>
    <p:sldId id="281" r:id="rId21"/>
    <p:sldId id="278" r:id="rId22"/>
    <p:sldId id="280" r:id="rId23"/>
    <p:sldId id="277" r:id="rId24"/>
    <p:sldId id="282" r:id="rId25"/>
    <p:sldId id="272" r:id="rId26"/>
    <p:sldId id="269" r:id="rId27"/>
    <p:sldId id="27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72008" autoAdjust="0"/>
  </p:normalViewPr>
  <p:slideViewPr>
    <p:cSldViewPr snapToGrid="0" snapToObjects="1">
      <p:cViewPr varScale="1">
        <p:scale>
          <a:sx n="82" d="100"/>
          <a:sy n="82" d="100"/>
        </p:scale>
        <p:origin x="8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6C12D9-18B9-8944-ABEC-07A5C1A9BE2E}" type="datetimeFigureOut">
              <a:rPr lang="en-US" smtClean="0"/>
              <a:t>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smtClean="0"/>
              <a:t>Click to edit Master text styles</a:t>
            </a:r>
          </a:p>
          <a:p>
            <a:pPr lvl="1"/>
            <a:r>
              <a:rPr lang="nb-NO" smtClean="0"/>
              <a:t>Second level</a:t>
            </a:r>
          </a:p>
          <a:p>
            <a:pPr lvl="2"/>
            <a:r>
              <a:rPr lang="nb-NO" smtClean="0"/>
              <a:t>Third level</a:t>
            </a:r>
          </a:p>
          <a:p>
            <a:pPr lvl="3"/>
            <a:r>
              <a:rPr lang="nb-NO" smtClean="0"/>
              <a:t>Fourth level</a:t>
            </a:r>
          </a:p>
          <a:p>
            <a:pPr lvl="4"/>
            <a:r>
              <a:rPr lang="nb-NO"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B4823D-B0BE-D540-99F9-DC49C9CE377A}" type="slidenum">
              <a:rPr lang="en-US" smtClean="0"/>
              <a:t>‹#›</a:t>
            </a:fld>
            <a:endParaRPr lang="en-US"/>
          </a:p>
        </p:txBody>
      </p:sp>
    </p:spTree>
    <p:extLst>
      <p:ext uri="{BB962C8B-B14F-4D97-AF65-F5344CB8AC3E}">
        <p14:creationId xmlns:p14="http://schemas.microsoft.com/office/powerpoint/2010/main" val="27871934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1</a:t>
            </a:fld>
            <a:endParaRPr lang="en-US"/>
          </a:p>
        </p:txBody>
      </p:sp>
    </p:spTree>
    <p:extLst>
      <p:ext uri="{BB962C8B-B14F-4D97-AF65-F5344CB8AC3E}">
        <p14:creationId xmlns:p14="http://schemas.microsoft.com/office/powerpoint/2010/main" val="2336429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a:t>
            </a:r>
            <a:r>
              <a:rPr lang="en-US" baseline="0" dirty="0" smtClean="0"/>
              <a:t> </a:t>
            </a:r>
            <a:r>
              <a:rPr lang="en-US" baseline="0" dirty="0" err="1" smtClean="0"/>
              <a:t>er</a:t>
            </a:r>
            <a:r>
              <a:rPr lang="en-US" baseline="0" dirty="0" smtClean="0"/>
              <a:t> </a:t>
            </a:r>
            <a:r>
              <a:rPr lang="en-US" baseline="0" dirty="0" err="1" smtClean="0"/>
              <a:t>eksempeler</a:t>
            </a:r>
            <a:r>
              <a:rPr lang="en-US" baseline="0" dirty="0" smtClean="0"/>
              <a:t> </a:t>
            </a:r>
            <a:r>
              <a:rPr lang="en-US" baseline="0" dirty="0" err="1" smtClean="0"/>
              <a:t>på</a:t>
            </a:r>
            <a:r>
              <a:rPr lang="en-US" baseline="0" dirty="0" smtClean="0"/>
              <a:t> </a:t>
            </a:r>
            <a:r>
              <a:rPr lang="en-US" baseline="0" dirty="0" err="1" smtClean="0"/>
              <a:t>kovariant</a:t>
            </a:r>
            <a:r>
              <a:rPr lang="en-US" baseline="0" dirty="0" smtClean="0"/>
              <a:t> </a:t>
            </a:r>
            <a:r>
              <a:rPr lang="en-US" baseline="0" dirty="0" err="1" smtClean="0"/>
              <a:t>derivasjon</a:t>
            </a:r>
            <a:r>
              <a:rPr lang="en-US" baseline="0" dirty="0" smtClean="0"/>
              <a:t> </a:t>
            </a:r>
            <a:r>
              <a:rPr lang="en-US" baseline="0" dirty="0" err="1" smtClean="0"/>
              <a:t>av</a:t>
            </a:r>
            <a:r>
              <a:rPr lang="en-US" baseline="0" dirty="0" smtClean="0"/>
              <a:t> diverse </a:t>
            </a:r>
            <a:r>
              <a:rPr lang="en-US" baseline="0" dirty="0" err="1" smtClean="0"/>
              <a:t>tensorer</a:t>
            </a:r>
            <a:r>
              <a:rPr lang="en-US" baseline="0" dirty="0" smtClean="0"/>
              <a:t>. </a:t>
            </a:r>
            <a:r>
              <a:rPr lang="en-US" baseline="0" dirty="0" err="1" smtClean="0"/>
              <a:t>Felles</a:t>
            </a:r>
            <a:r>
              <a:rPr lang="en-US" baseline="0" dirty="0" smtClean="0"/>
              <a:t> for </a:t>
            </a:r>
            <a:r>
              <a:rPr lang="en-US" baseline="0" dirty="0" err="1" smtClean="0"/>
              <a:t>kovariant</a:t>
            </a:r>
            <a:r>
              <a:rPr lang="en-US" baseline="0" dirty="0" smtClean="0"/>
              <a:t> </a:t>
            </a:r>
            <a:r>
              <a:rPr lang="en-US" baseline="0" dirty="0" err="1" smtClean="0"/>
              <a:t>derivasjon</a:t>
            </a:r>
            <a:r>
              <a:rPr lang="en-US" baseline="0" dirty="0" smtClean="0"/>
              <a:t> </a:t>
            </a:r>
            <a:r>
              <a:rPr lang="en-US" baseline="0" dirty="0" err="1" smtClean="0"/>
              <a:t>av</a:t>
            </a:r>
            <a:r>
              <a:rPr lang="en-US" baseline="0" dirty="0" smtClean="0"/>
              <a:t> </a:t>
            </a:r>
            <a:r>
              <a:rPr lang="en-US" baseline="0" dirty="0" err="1" smtClean="0"/>
              <a:t>alle</a:t>
            </a:r>
            <a:r>
              <a:rPr lang="en-US" baseline="0" dirty="0" smtClean="0"/>
              <a:t> </a:t>
            </a:r>
            <a:r>
              <a:rPr lang="en-US" baseline="0" dirty="0" err="1" smtClean="0"/>
              <a:t>disse</a:t>
            </a:r>
            <a:r>
              <a:rPr lang="en-US" baseline="0" dirty="0" smtClean="0"/>
              <a:t> </a:t>
            </a:r>
            <a:r>
              <a:rPr lang="en-US" baseline="0" dirty="0" err="1" smtClean="0"/>
              <a:t>tensorene</a:t>
            </a:r>
            <a:r>
              <a:rPr lang="en-US" baseline="0" dirty="0" smtClean="0"/>
              <a:t> </a:t>
            </a:r>
            <a:r>
              <a:rPr lang="en-US" baseline="0" dirty="0" err="1" smtClean="0"/>
              <a:t>er</a:t>
            </a:r>
            <a:r>
              <a:rPr lang="en-US" baseline="0" dirty="0" smtClean="0"/>
              <a:t> at </a:t>
            </a:r>
            <a:r>
              <a:rPr lang="en-US" baseline="0" dirty="0" err="1" smtClean="0"/>
              <a:t>første</a:t>
            </a:r>
            <a:r>
              <a:rPr lang="en-US" baseline="0" dirty="0" smtClean="0"/>
              <a:t> </a:t>
            </a:r>
            <a:r>
              <a:rPr lang="en-US" baseline="0" dirty="0" err="1" smtClean="0"/>
              <a:t>leddet</a:t>
            </a:r>
            <a:r>
              <a:rPr lang="en-US" baseline="0" dirty="0" smtClean="0"/>
              <a:t> </a:t>
            </a:r>
            <a:r>
              <a:rPr lang="en-US" baseline="0" dirty="0" err="1" smtClean="0"/>
              <a:t>til</a:t>
            </a:r>
            <a:r>
              <a:rPr lang="en-US" baseline="0" dirty="0" smtClean="0"/>
              <a:t> </a:t>
            </a:r>
            <a:r>
              <a:rPr lang="en-US" baseline="0" dirty="0" err="1" smtClean="0"/>
              <a:t>høyre</a:t>
            </a:r>
            <a:r>
              <a:rPr lang="en-US" baseline="0" dirty="0" smtClean="0"/>
              <a:t> for </a:t>
            </a:r>
            <a:r>
              <a:rPr lang="en-US" baseline="0" dirty="0" err="1" smtClean="0"/>
              <a:t>likhetstegnet</a:t>
            </a:r>
            <a:r>
              <a:rPr lang="en-US" baseline="0" dirty="0" smtClean="0"/>
              <a:t> </a:t>
            </a:r>
            <a:r>
              <a:rPr lang="en-US" baseline="0" dirty="0" err="1" smtClean="0"/>
              <a:t>beskriver</a:t>
            </a:r>
            <a:r>
              <a:rPr lang="en-US" baseline="0" dirty="0" smtClean="0"/>
              <a:t> </a:t>
            </a:r>
            <a:r>
              <a:rPr lang="en-US" baseline="0" dirty="0" err="1" smtClean="0"/>
              <a:t>endringen</a:t>
            </a:r>
            <a:r>
              <a:rPr lang="en-US" baseline="0" dirty="0" smtClean="0"/>
              <a:t> </a:t>
            </a:r>
            <a:r>
              <a:rPr lang="en-US" baseline="0" dirty="0" err="1" smtClean="0"/>
              <a:t>til</a:t>
            </a:r>
            <a:r>
              <a:rPr lang="en-US" baseline="0" dirty="0" smtClean="0"/>
              <a:t> tensor </a:t>
            </a:r>
            <a:r>
              <a:rPr lang="en-US" baseline="0" dirty="0" err="1" smtClean="0"/>
              <a:t>feltet</a:t>
            </a:r>
            <a:r>
              <a:rPr lang="en-US" baseline="0" dirty="0" smtClean="0"/>
              <a:t> </a:t>
            </a:r>
            <a:r>
              <a:rPr lang="en-US" baseline="0" dirty="0" err="1" smtClean="0"/>
              <a:t>mens</a:t>
            </a:r>
            <a:r>
              <a:rPr lang="en-US" baseline="0" dirty="0" smtClean="0"/>
              <a:t> vi </a:t>
            </a:r>
            <a:r>
              <a:rPr lang="en-US" baseline="0" dirty="0" err="1" smtClean="0"/>
              <a:t>beveger</a:t>
            </a:r>
            <a:r>
              <a:rPr lang="en-US" baseline="0" dirty="0" smtClean="0"/>
              <a:t> </a:t>
            </a:r>
            <a:r>
              <a:rPr lang="en-US" baseline="0" dirty="0" err="1" smtClean="0"/>
              <a:t>oss</a:t>
            </a:r>
            <a:r>
              <a:rPr lang="en-US" baseline="0" dirty="0" smtClean="0"/>
              <a:t> </a:t>
            </a:r>
            <a:r>
              <a:rPr lang="en-US" baseline="0" dirty="0" err="1" smtClean="0"/>
              <a:t>langs</a:t>
            </a:r>
            <a:r>
              <a:rPr lang="en-US" baseline="0" dirty="0" smtClean="0"/>
              <a:t> et </a:t>
            </a:r>
            <a:r>
              <a:rPr lang="en-US" baseline="0" dirty="0" err="1" smtClean="0"/>
              <a:t>koordinat</a:t>
            </a:r>
            <a:r>
              <a:rPr lang="en-US" baseline="0" dirty="0" smtClean="0"/>
              <a:t> </a:t>
            </a:r>
            <a:r>
              <a:rPr lang="en-US" baseline="0" dirty="0" err="1" smtClean="0"/>
              <a:t>kurve</a:t>
            </a:r>
            <a:r>
              <a:rPr lang="en-US" baseline="0" dirty="0" smtClean="0"/>
              <a:t>, </a:t>
            </a:r>
            <a:r>
              <a:rPr lang="en-US" baseline="0" dirty="0" err="1" smtClean="0"/>
              <a:t>og</a:t>
            </a:r>
            <a:r>
              <a:rPr lang="en-US" baseline="0" dirty="0" smtClean="0"/>
              <a:t> de </a:t>
            </a:r>
            <a:r>
              <a:rPr lang="en-US" baseline="0" dirty="0" err="1" smtClean="0"/>
              <a:t>gjenstående</a:t>
            </a:r>
            <a:r>
              <a:rPr lang="en-US" baseline="0" dirty="0" smtClean="0"/>
              <a:t> </a:t>
            </a:r>
            <a:r>
              <a:rPr lang="en-US" baseline="0" dirty="0" err="1" smtClean="0"/>
              <a:t>leddene</a:t>
            </a:r>
            <a:r>
              <a:rPr lang="en-US" baseline="0" dirty="0" smtClean="0"/>
              <a:t> </a:t>
            </a:r>
            <a:r>
              <a:rPr lang="en-US" baseline="0" dirty="0" err="1" smtClean="0"/>
              <a:t>beskriver</a:t>
            </a:r>
            <a:r>
              <a:rPr lang="en-US" baseline="0" dirty="0" smtClean="0"/>
              <a:t> </a:t>
            </a:r>
            <a:r>
              <a:rPr lang="en-US" baseline="0" dirty="0" err="1" smtClean="0"/>
              <a:t>endring</a:t>
            </a:r>
            <a:r>
              <a:rPr lang="en-US" baseline="0" dirty="0" smtClean="0"/>
              <a:t> </a:t>
            </a:r>
            <a:r>
              <a:rPr lang="en-US" baseline="0" dirty="0" err="1" smtClean="0"/>
              <a:t>i</a:t>
            </a:r>
            <a:r>
              <a:rPr lang="en-US" baseline="0" dirty="0" smtClean="0"/>
              <a:t> de </a:t>
            </a:r>
            <a:r>
              <a:rPr lang="en-US" baseline="0" dirty="0" err="1" smtClean="0"/>
              <a:t>lokale</a:t>
            </a:r>
            <a:r>
              <a:rPr lang="en-US" baseline="0" dirty="0" smtClean="0"/>
              <a:t> basis </a:t>
            </a:r>
            <a:r>
              <a:rPr lang="en-US" baseline="0" dirty="0" err="1" smtClean="0"/>
              <a:t>vektorene</a:t>
            </a:r>
            <a:r>
              <a:rPr lang="en-US" baseline="0" dirty="0" smtClean="0"/>
              <a:t> </a:t>
            </a:r>
            <a:r>
              <a:rPr lang="en-US" baseline="0" dirty="0" err="1" smtClean="0"/>
              <a:t>mens</a:t>
            </a:r>
            <a:r>
              <a:rPr lang="en-US" baseline="0" dirty="0" smtClean="0"/>
              <a:t> vi </a:t>
            </a:r>
            <a:r>
              <a:rPr lang="en-US" baseline="0" dirty="0" err="1" smtClean="0"/>
              <a:t>beveger</a:t>
            </a:r>
            <a:r>
              <a:rPr lang="en-US" baseline="0" dirty="0" smtClean="0"/>
              <a:t> </a:t>
            </a:r>
            <a:r>
              <a:rPr lang="en-US" baseline="0" dirty="0" err="1" smtClean="0"/>
              <a:t>langs</a:t>
            </a:r>
            <a:r>
              <a:rPr lang="en-US" baseline="0" dirty="0" smtClean="0"/>
              <a:t> </a:t>
            </a:r>
            <a:r>
              <a:rPr lang="en-US" baseline="0" dirty="0" err="1" smtClean="0"/>
              <a:t>koordinat</a:t>
            </a:r>
            <a:r>
              <a:rPr lang="en-US" baseline="0" dirty="0" smtClean="0"/>
              <a:t> </a:t>
            </a:r>
            <a:r>
              <a:rPr lang="en-US" baseline="0" dirty="0" err="1" smtClean="0"/>
              <a:t>kurvene</a:t>
            </a:r>
            <a:r>
              <a:rPr lang="en-US" baseline="0" dirty="0" smtClean="0"/>
              <a:t>.  </a:t>
            </a:r>
          </a:p>
          <a:p>
            <a:endParaRPr lang="en-US" baseline="0" dirty="0" smtClean="0"/>
          </a:p>
          <a:p>
            <a:r>
              <a:rPr lang="en-US" baseline="0" dirty="0" err="1" smtClean="0"/>
              <a:t>Det</a:t>
            </a:r>
            <a:r>
              <a:rPr lang="en-US" baseline="0" dirty="0" smtClean="0"/>
              <a:t> </a:t>
            </a:r>
            <a:r>
              <a:rPr lang="en-US" baseline="0" dirty="0" err="1" smtClean="0"/>
              <a:t>er</a:t>
            </a:r>
            <a:r>
              <a:rPr lang="en-US" baseline="0" dirty="0" smtClean="0"/>
              <a:t> </a:t>
            </a:r>
            <a:r>
              <a:rPr lang="en-US" baseline="0" dirty="0" err="1" smtClean="0"/>
              <a:t>også</a:t>
            </a:r>
            <a:r>
              <a:rPr lang="en-US" baseline="0" dirty="0" smtClean="0"/>
              <a:t> </a:t>
            </a:r>
            <a:r>
              <a:rPr lang="en-US" baseline="0" dirty="0" err="1" smtClean="0"/>
              <a:t>viktig</a:t>
            </a:r>
            <a:r>
              <a:rPr lang="en-US" baseline="0" dirty="0" smtClean="0"/>
              <a:t> </a:t>
            </a:r>
            <a:r>
              <a:rPr lang="en-US" baseline="0" dirty="0" err="1" smtClean="0"/>
              <a:t>å</a:t>
            </a:r>
            <a:r>
              <a:rPr lang="en-US" baseline="0" dirty="0" smtClean="0"/>
              <a:t> </a:t>
            </a:r>
            <a:r>
              <a:rPr lang="en-US" baseline="0" dirty="0" err="1" smtClean="0"/>
              <a:t>være</a:t>
            </a:r>
            <a:r>
              <a:rPr lang="en-US" baseline="0" dirty="0" smtClean="0"/>
              <a:t> </a:t>
            </a:r>
            <a:r>
              <a:rPr lang="en-US" baseline="0" dirty="0" err="1" smtClean="0"/>
              <a:t>klar</a:t>
            </a:r>
            <a:r>
              <a:rPr lang="en-US" baseline="0" dirty="0" smtClean="0"/>
              <a:t> over at </a:t>
            </a:r>
            <a:r>
              <a:rPr lang="en-US" baseline="0" dirty="0" err="1" smtClean="0"/>
              <a:t>operatoren</a:t>
            </a:r>
            <a:r>
              <a:rPr lang="en-US" baseline="0" dirty="0" smtClean="0"/>
              <a:t> </a:t>
            </a:r>
            <a:r>
              <a:rPr lang="en-US" baseline="0" dirty="0" err="1" smtClean="0"/>
              <a:t>kommuterer</a:t>
            </a:r>
            <a:r>
              <a:rPr lang="en-US" baseline="0" dirty="0" smtClean="0"/>
              <a:t> </a:t>
            </a:r>
            <a:r>
              <a:rPr lang="en-US" baseline="0" dirty="0" err="1" smtClean="0"/>
              <a:t>ikke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10</a:t>
            </a:fld>
            <a:endParaRPr lang="en-US"/>
          </a:p>
        </p:txBody>
      </p:sp>
    </p:spTree>
    <p:extLst>
      <p:ext uri="{BB962C8B-B14F-4D97-AF65-F5344CB8AC3E}">
        <p14:creationId xmlns:p14="http://schemas.microsoft.com/office/powerpoint/2010/main" val="3432214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Ved</a:t>
            </a:r>
            <a:r>
              <a:rPr lang="en-US" baseline="0" dirty="0" smtClean="0"/>
              <a:t> </a:t>
            </a:r>
            <a:r>
              <a:rPr lang="en-US" baseline="0" dirty="0" err="1" smtClean="0"/>
              <a:t>hjelp</a:t>
            </a:r>
            <a:r>
              <a:rPr lang="en-US" baseline="0" dirty="0" smtClean="0"/>
              <a:t> </a:t>
            </a:r>
            <a:r>
              <a:rPr lang="en-US" baseline="0" dirty="0" err="1" smtClean="0"/>
              <a:t>av</a:t>
            </a:r>
            <a:r>
              <a:rPr lang="en-US" baseline="0" dirty="0" smtClean="0"/>
              <a:t> </a:t>
            </a:r>
            <a:r>
              <a:rPr lang="en-US" baseline="0" dirty="0" err="1" smtClean="0"/>
              <a:t>definisjonene</a:t>
            </a:r>
            <a:r>
              <a:rPr lang="en-US" baseline="0" dirty="0" smtClean="0"/>
              <a:t> vi </a:t>
            </a:r>
            <a:r>
              <a:rPr lang="en-US" baseline="0" dirty="0" err="1" smtClean="0"/>
              <a:t>har</a:t>
            </a:r>
            <a:r>
              <a:rPr lang="en-US" baseline="0" dirty="0" smtClean="0"/>
              <a:t> </a:t>
            </a:r>
            <a:r>
              <a:rPr lang="en-US" baseline="0" dirty="0" err="1" smtClean="0"/>
              <a:t>nå</a:t>
            </a:r>
            <a:r>
              <a:rPr lang="en-US" baseline="0" dirty="0" smtClean="0"/>
              <a:t> </a:t>
            </a:r>
            <a:r>
              <a:rPr lang="en-US" baseline="0" dirty="0" err="1" smtClean="0"/>
              <a:t>vist</a:t>
            </a:r>
            <a:r>
              <a:rPr lang="en-US" baseline="0" dirty="0" smtClean="0"/>
              <a:t> </a:t>
            </a:r>
            <a:r>
              <a:rPr lang="en-US" baseline="0" dirty="0" err="1" smtClean="0"/>
              <a:t>kan</a:t>
            </a:r>
            <a:r>
              <a:rPr lang="en-US" baseline="0" dirty="0" smtClean="0"/>
              <a:t> </a:t>
            </a:r>
            <a:r>
              <a:rPr lang="en-US" baseline="0" dirty="0" smtClean="0"/>
              <a:t>vi </a:t>
            </a:r>
            <a:r>
              <a:rPr lang="en-US" baseline="0" dirty="0" err="1" smtClean="0"/>
              <a:t>utlede</a:t>
            </a:r>
            <a:r>
              <a:rPr lang="en-US" baseline="0" dirty="0" smtClean="0"/>
              <a:t> </a:t>
            </a:r>
            <a:r>
              <a:rPr lang="en-US" baseline="0" dirty="0" err="1" smtClean="0"/>
              <a:t>fjerde</a:t>
            </a:r>
            <a:r>
              <a:rPr lang="en-US" baseline="0" dirty="0" smtClean="0"/>
              <a:t> </a:t>
            </a:r>
            <a:r>
              <a:rPr lang="en-US" baseline="0" dirty="0" err="1" smtClean="0"/>
              <a:t>ordens</a:t>
            </a:r>
            <a:r>
              <a:rPr lang="en-US" baseline="0" dirty="0" smtClean="0"/>
              <a:t> </a:t>
            </a:r>
            <a:r>
              <a:rPr lang="en-US" baseline="0" dirty="0" err="1" smtClean="0"/>
              <a:t>tensoren</a:t>
            </a:r>
            <a:r>
              <a:rPr lang="en-US" baseline="0" dirty="0" smtClean="0"/>
              <a:t> </a:t>
            </a:r>
            <a:r>
              <a:rPr lang="en-US" baseline="0" dirty="0" err="1" smtClean="0"/>
              <a:t>som</a:t>
            </a:r>
            <a:r>
              <a:rPr lang="en-US" baseline="0" dirty="0" smtClean="0"/>
              <a:t> </a:t>
            </a:r>
            <a:r>
              <a:rPr lang="en-US" baseline="0" dirty="0" err="1" smtClean="0"/>
              <a:t>kalles</a:t>
            </a:r>
            <a:r>
              <a:rPr lang="en-US" baseline="0" dirty="0" smtClean="0"/>
              <a:t> Riemann tensor.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Vi </a:t>
            </a:r>
            <a:r>
              <a:rPr lang="en-US" baseline="0" dirty="0" err="1" smtClean="0"/>
              <a:t>kan</a:t>
            </a:r>
            <a:r>
              <a:rPr lang="en-US" baseline="0" dirty="0" smtClean="0"/>
              <a:t> </a:t>
            </a:r>
            <a:r>
              <a:rPr lang="en-US" baseline="0" dirty="0" err="1" smtClean="0"/>
              <a:t>bruke</a:t>
            </a:r>
            <a:r>
              <a:rPr lang="en-US" baseline="0" dirty="0" smtClean="0"/>
              <a:t> </a:t>
            </a:r>
            <a:r>
              <a:rPr lang="en-US" baseline="0" dirty="0" err="1" smtClean="0"/>
              <a:t>tensoren</a:t>
            </a:r>
            <a:r>
              <a:rPr lang="en-US" baseline="0" dirty="0" smtClean="0"/>
              <a:t> </a:t>
            </a:r>
            <a:r>
              <a:rPr lang="en-US" baseline="0" dirty="0" err="1" smtClean="0"/>
              <a:t>til</a:t>
            </a:r>
            <a:r>
              <a:rPr lang="en-US" baseline="0" dirty="0" smtClean="0"/>
              <a:t> </a:t>
            </a:r>
            <a:r>
              <a:rPr lang="en-US" baseline="0" dirty="0" err="1" smtClean="0"/>
              <a:t>å</a:t>
            </a:r>
            <a:r>
              <a:rPr lang="en-US" baseline="0" dirty="0" smtClean="0"/>
              <a:t> </a:t>
            </a:r>
            <a:r>
              <a:rPr lang="en-US" baseline="0" dirty="0" err="1" smtClean="0"/>
              <a:t>si</a:t>
            </a:r>
            <a:r>
              <a:rPr lang="en-US" baseline="0" dirty="0" smtClean="0"/>
              <a:t> </a:t>
            </a:r>
            <a:r>
              <a:rPr lang="en-US" baseline="0" dirty="0" err="1" smtClean="0"/>
              <a:t>noe</a:t>
            </a:r>
            <a:r>
              <a:rPr lang="en-US" baseline="0" dirty="0" smtClean="0"/>
              <a:t> </a:t>
            </a:r>
            <a:r>
              <a:rPr lang="en-US" baseline="0" dirty="0" err="1" smtClean="0"/>
              <a:t>om</a:t>
            </a:r>
            <a:r>
              <a:rPr lang="en-US" baseline="0" dirty="0" smtClean="0"/>
              <a:t> </a:t>
            </a:r>
            <a:r>
              <a:rPr lang="en-US" baseline="0" dirty="0" err="1" smtClean="0"/>
              <a:t>kurvaturen</a:t>
            </a:r>
            <a:r>
              <a:rPr lang="en-US" baseline="0" dirty="0" smtClean="0"/>
              <a:t> </a:t>
            </a:r>
            <a:r>
              <a:rPr lang="en-US" baseline="0" dirty="0" err="1" smtClean="0"/>
              <a:t>til</a:t>
            </a:r>
            <a:r>
              <a:rPr lang="en-US" baseline="0" dirty="0" smtClean="0"/>
              <a:t> </a:t>
            </a:r>
            <a:r>
              <a:rPr lang="en-US" baseline="0" dirty="0" err="1" smtClean="0"/>
              <a:t>rommet</a:t>
            </a:r>
            <a:r>
              <a:rPr lang="en-US" baseline="0" dirty="0" smtClean="0"/>
              <a:t>. </a:t>
            </a:r>
            <a:r>
              <a:rPr lang="en-US" baseline="0" dirty="0" err="1" smtClean="0"/>
              <a:t>Hvis</a:t>
            </a:r>
            <a:r>
              <a:rPr lang="en-US" baseline="0" dirty="0" smtClean="0"/>
              <a:t> Riemann </a:t>
            </a:r>
            <a:r>
              <a:rPr lang="en-US" baseline="0" dirty="0" err="1" smtClean="0"/>
              <a:t>tensoren</a:t>
            </a:r>
            <a:r>
              <a:rPr lang="en-US" baseline="0" dirty="0" smtClean="0"/>
              <a:t> </a:t>
            </a:r>
            <a:r>
              <a:rPr lang="en-US" baseline="0" dirty="0" err="1" smtClean="0"/>
              <a:t>har</a:t>
            </a:r>
            <a:r>
              <a:rPr lang="en-US" baseline="0" dirty="0" smtClean="0"/>
              <a:t> kun null </a:t>
            </a:r>
            <a:r>
              <a:rPr lang="en-US" baseline="0" dirty="0" err="1" smtClean="0"/>
              <a:t>elementer</a:t>
            </a:r>
            <a:r>
              <a:rPr lang="en-US" baseline="0" dirty="0" smtClean="0"/>
              <a:t>, </a:t>
            </a:r>
            <a:r>
              <a:rPr lang="en-US" baseline="0" dirty="0" err="1" smtClean="0"/>
              <a:t>innebærer</a:t>
            </a:r>
            <a:r>
              <a:rPr lang="en-US" baseline="0" dirty="0" smtClean="0"/>
              <a:t> </a:t>
            </a:r>
            <a:r>
              <a:rPr lang="en-US" baseline="0" dirty="0" err="1" smtClean="0"/>
              <a:t>det</a:t>
            </a:r>
            <a:r>
              <a:rPr lang="en-US" baseline="0" dirty="0" smtClean="0"/>
              <a:t> at </a:t>
            </a:r>
            <a:r>
              <a:rPr lang="en-US" baseline="0" dirty="0" err="1" smtClean="0"/>
              <a:t>rommet</a:t>
            </a:r>
            <a:r>
              <a:rPr lang="en-US" baseline="0" dirty="0" smtClean="0"/>
              <a:t> spent </a:t>
            </a:r>
            <a:r>
              <a:rPr lang="en-US" baseline="0" dirty="0" err="1" smtClean="0"/>
              <a:t>av</a:t>
            </a:r>
            <a:r>
              <a:rPr lang="en-US" baseline="0" dirty="0" smtClean="0"/>
              <a:t> den </a:t>
            </a:r>
            <a:r>
              <a:rPr lang="en-US" baseline="0" dirty="0" err="1" smtClean="0"/>
              <a:t>metriske</a:t>
            </a:r>
            <a:r>
              <a:rPr lang="en-US" baseline="0" dirty="0" smtClean="0"/>
              <a:t> </a:t>
            </a:r>
            <a:r>
              <a:rPr lang="en-US" baseline="0" dirty="0" err="1" smtClean="0"/>
              <a:t>tensoren</a:t>
            </a:r>
            <a:r>
              <a:rPr lang="en-US" baseline="0" dirty="0" smtClean="0"/>
              <a:t> </a:t>
            </a:r>
            <a:r>
              <a:rPr lang="en-US" baseline="0" dirty="0" err="1" smtClean="0"/>
              <a:t>er</a:t>
            </a:r>
            <a:r>
              <a:rPr lang="en-US" baseline="0" dirty="0" smtClean="0"/>
              <a:t> </a:t>
            </a:r>
            <a:r>
              <a:rPr lang="en-US" baseline="0" dirty="0" err="1" smtClean="0"/>
              <a:t>flatt</a:t>
            </a:r>
            <a:r>
              <a:rPr lang="is-I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is-IS" baseline="0" dirty="0" smtClean="0"/>
              <a:t>Vi kan også bruke de kontraherte størrelsene Ricci tensor og skalar kurvatur til å bestemme om rommet er flatt.</a:t>
            </a:r>
          </a:p>
          <a:p>
            <a:endParaRPr lang="en-US" baseline="0" dirty="0" smtClean="0"/>
          </a:p>
          <a:p>
            <a:endParaRPr lang="is-I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DB4823D-B0BE-D540-99F9-DC49C9CE377A}" type="slidenum">
              <a:rPr lang="en-US" smtClean="0"/>
              <a:t>11</a:t>
            </a:fld>
            <a:endParaRPr lang="en-US"/>
          </a:p>
        </p:txBody>
      </p:sp>
    </p:spTree>
    <p:extLst>
      <p:ext uri="{BB962C8B-B14F-4D97-AF65-F5344CB8AC3E}">
        <p14:creationId xmlns:p14="http://schemas.microsoft.com/office/powerpoint/2010/main" val="619609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Grunnen</a:t>
            </a:r>
            <a:r>
              <a:rPr lang="en-US" baseline="0" dirty="0" smtClean="0"/>
              <a:t> </a:t>
            </a:r>
            <a:r>
              <a:rPr lang="en-US" baseline="0" dirty="0" err="1" smtClean="0"/>
              <a:t>til</a:t>
            </a:r>
            <a:r>
              <a:rPr lang="en-US" baseline="0" dirty="0" smtClean="0"/>
              <a:t> at vi </a:t>
            </a:r>
            <a:r>
              <a:rPr lang="en-US" baseline="0" dirty="0" err="1" smtClean="0"/>
              <a:t>har</a:t>
            </a:r>
            <a:r>
              <a:rPr lang="en-US" baseline="0" dirty="0" smtClean="0"/>
              <a:t> </a:t>
            </a:r>
            <a:r>
              <a:rPr lang="en-US" baseline="0" dirty="0" err="1" smtClean="0"/>
              <a:t>gått</a:t>
            </a:r>
            <a:r>
              <a:rPr lang="en-US" baseline="0" dirty="0" smtClean="0"/>
              <a:t> </a:t>
            </a:r>
            <a:r>
              <a:rPr lang="en-US" baseline="0" dirty="0" err="1" smtClean="0"/>
              <a:t>grundig</a:t>
            </a:r>
            <a:r>
              <a:rPr lang="en-US" baseline="0" dirty="0" smtClean="0"/>
              <a:t> </a:t>
            </a:r>
            <a:r>
              <a:rPr lang="en-US" baseline="0" dirty="0" err="1" smtClean="0"/>
              <a:t>gjennom</a:t>
            </a:r>
            <a:r>
              <a:rPr lang="en-US" baseline="0" dirty="0" smtClean="0"/>
              <a:t> tensor </a:t>
            </a:r>
            <a:r>
              <a:rPr lang="en-US" baseline="0" dirty="0" err="1" smtClean="0"/>
              <a:t>notatsjon</a:t>
            </a:r>
            <a:r>
              <a:rPr lang="en-US" baseline="0" dirty="0" smtClean="0"/>
              <a:t> </a:t>
            </a:r>
            <a:r>
              <a:rPr lang="en-US" baseline="0" dirty="0" err="1" smtClean="0"/>
              <a:t>og</a:t>
            </a:r>
            <a:r>
              <a:rPr lang="en-US" baseline="0" dirty="0" smtClean="0"/>
              <a:t> </a:t>
            </a:r>
            <a:r>
              <a:rPr lang="en-US" baseline="0" dirty="0" err="1" smtClean="0"/>
              <a:t>størrelser</a:t>
            </a:r>
            <a:r>
              <a:rPr lang="en-US" baseline="0" dirty="0" smtClean="0"/>
              <a:t> </a:t>
            </a:r>
            <a:r>
              <a:rPr lang="en-US" baseline="0" dirty="0" err="1" smtClean="0"/>
              <a:t>som</a:t>
            </a:r>
            <a:r>
              <a:rPr lang="en-US" baseline="0" dirty="0" smtClean="0"/>
              <a:t> Riemann </a:t>
            </a:r>
            <a:r>
              <a:rPr lang="en-US" baseline="0" dirty="0" err="1" smtClean="0"/>
              <a:t>tensoren</a:t>
            </a:r>
            <a:r>
              <a:rPr lang="en-US" baseline="0" dirty="0" smtClean="0"/>
              <a:t> </a:t>
            </a:r>
            <a:r>
              <a:rPr lang="en-US" baseline="0" dirty="0" err="1" smtClean="0"/>
              <a:t>skyldes</a:t>
            </a:r>
            <a:r>
              <a:rPr lang="en-US" baseline="0" dirty="0" smtClean="0"/>
              <a:t> at vi </a:t>
            </a:r>
            <a:r>
              <a:rPr lang="en-US" baseline="0" dirty="0" err="1" smtClean="0"/>
              <a:t>gjerne</a:t>
            </a:r>
            <a:r>
              <a:rPr lang="en-US" baseline="0" dirty="0" smtClean="0"/>
              <a:t> </a:t>
            </a:r>
            <a:r>
              <a:rPr lang="en-US" baseline="0" dirty="0" err="1" smtClean="0"/>
              <a:t>vil</a:t>
            </a:r>
            <a:r>
              <a:rPr lang="en-US" baseline="0" dirty="0" smtClean="0"/>
              <a:t> </a:t>
            </a:r>
            <a:r>
              <a:rPr lang="en-US" baseline="0" dirty="0" err="1" smtClean="0"/>
              <a:t>løse</a:t>
            </a:r>
            <a:r>
              <a:rPr lang="en-US" baseline="0" dirty="0" smtClean="0"/>
              <a:t> de </a:t>
            </a:r>
            <a:r>
              <a:rPr lang="en-US" baseline="0" dirty="0" err="1" smtClean="0"/>
              <a:t>geodesiske</a:t>
            </a:r>
            <a:r>
              <a:rPr lang="en-US" baseline="0" dirty="0" smtClean="0"/>
              <a:t> </a:t>
            </a:r>
            <a:r>
              <a:rPr lang="en-US" baseline="0" dirty="0" err="1" smtClean="0"/>
              <a:t>differensial</a:t>
            </a:r>
            <a:r>
              <a:rPr lang="en-US" baseline="0" dirty="0" smtClean="0"/>
              <a:t> </a:t>
            </a:r>
            <a:r>
              <a:rPr lang="en-US" baseline="0" dirty="0" err="1" smtClean="0"/>
              <a:t>ligningene</a:t>
            </a:r>
            <a:r>
              <a:rPr lang="en-US" baseline="0" dirty="0" smtClean="0"/>
              <a:t>. </a:t>
            </a:r>
            <a:r>
              <a:rPr lang="en-US" baseline="0" dirty="0" err="1" smtClean="0"/>
              <a:t>Hvis</a:t>
            </a:r>
            <a:r>
              <a:rPr lang="en-US" baseline="0" dirty="0" smtClean="0"/>
              <a:t> </a:t>
            </a:r>
            <a:r>
              <a:rPr lang="en-US" baseline="0" dirty="0" err="1" smtClean="0"/>
              <a:t>rommet</a:t>
            </a:r>
            <a:r>
              <a:rPr lang="en-US" baseline="0" dirty="0" smtClean="0"/>
              <a:t> </a:t>
            </a:r>
            <a:r>
              <a:rPr lang="en-US" baseline="0" dirty="0" err="1" smtClean="0"/>
              <a:t>er</a:t>
            </a:r>
            <a:r>
              <a:rPr lang="en-US" baseline="0" dirty="0" smtClean="0"/>
              <a:t> </a:t>
            </a:r>
            <a:r>
              <a:rPr lang="en-US" baseline="0" dirty="0" err="1" smtClean="0"/>
              <a:t>flatt</a:t>
            </a:r>
            <a:r>
              <a:rPr lang="en-US" baseline="0" dirty="0" smtClean="0"/>
              <a:t> ender vi </a:t>
            </a:r>
            <a:r>
              <a:rPr lang="en-US" baseline="0" dirty="0" err="1" smtClean="0"/>
              <a:t>opp</a:t>
            </a:r>
            <a:r>
              <a:rPr lang="en-US" baseline="0" dirty="0" smtClean="0"/>
              <a:t> med </a:t>
            </a:r>
            <a:r>
              <a:rPr lang="en-US" baseline="0" dirty="0" err="1" smtClean="0"/>
              <a:t>betydelig</a:t>
            </a:r>
            <a:r>
              <a:rPr lang="en-US" baseline="0" dirty="0" smtClean="0"/>
              <a:t> </a:t>
            </a:r>
            <a:r>
              <a:rPr lang="en-US" baseline="0" dirty="0" err="1" smtClean="0"/>
              <a:t>enklere</a:t>
            </a:r>
            <a:r>
              <a:rPr lang="en-US" baseline="0" dirty="0" smtClean="0"/>
              <a:t> </a:t>
            </a:r>
            <a:r>
              <a:rPr lang="en-US" baseline="0" dirty="0" err="1" smtClean="0"/>
              <a:t>ligninger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12</a:t>
            </a:fld>
            <a:endParaRPr lang="en-US"/>
          </a:p>
        </p:txBody>
      </p:sp>
    </p:spTree>
    <p:extLst>
      <p:ext uri="{BB962C8B-B14F-4D97-AF65-F5344CB8AC3E}">
        <p14:creationId xmlns:p14="http://schemas.microsoft.com/office/powerpoint/2010/main" val="366534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Først</a:t>
            </a:r>
            <a:r>
              <a:rPr lang="en-US" dirty="0" smtClean="0"/>
              <a:t> </a:t>
            </a:r>
            <a:r>
              <a:rPr lang="en-US" dirty="0" err="1" smtClean="0"/>
              <a:t>kan</a:t>
            </a:r>
            <a:r>
              <a:rPr lang="en-US" dirty="0" smtClean="0"/>
              <a:t> </a:t>
            </a:r>
            <a:r>
              <a:rPr lang="en-US" dirty="0" err="1" smtClean="0"/>
              <a:t>jeg</a:t>
            </a:r>
            <a:r>
              <a:rPr lang="en-US" dirty="0" smtClean="0"/>
              <a:t> bare </a:t>
            </a:r>
            <a:r>
              <a:rPr lang="en-US" dirty="0" err="1" smtClean="0"/>
              <a:t>nevne</a:t>
            </a:r>
            <a:r>
              <a:rPr lang="en-US" dirty="0" smtClean="0"/>
              <a:t> at</a:t>
            </a:r>
          </a:p>
          <a:p>
            <a:r>
              <a:rPr lang="en-US" dirty="0" err="1" smtClean="0"/>
              <a:t>Det</a:t>
            </a:r>
            <a:r>
              <a:rPr lang="en-US" dirty="0" smtClean="0"/>
              <a:t> </a:t>
            </a:r>
            <a:r>
              <a:rPr lang="en-US" dirty="0" err="1" smtClean="0"/>
              <a:t>finnes</a:t>
            </a:r>
            <a:r>
              <a:rPr lang="en-US" dirty="0" smtClean="0"/>
              <a:t> en del </a:t>
            </a:r>
            <a:r>
              <a:rPr lang="en-US" dirty="0" err="1" smtClean="0"/>
              <a:t>visualisering</a:t>
            </a:r>
            <a:r>
              <a:rPr lang="en-US" baseline="0" dirty="0" smtClean="0"/>
              <a:t> </a:t>
            </a:r>
            <a:r>
              <a:rPr lang="en-US" baseline="0" dirty="0" err="1" smtClean="0"/>
              <a:t>teknikker</a:t>
            </a:r>
            <a:r>
              <a:rPr lang="en-US" baseline="0" dirty="0" smtClean="0"/>
              <a:t> for </a:t>
            </a:r>
            <a:r>
              <a:rPr lang="en-US" baseline="0" dirty="0" err="1" smtClean="0"/>
              <a:t>andre</a:t>
            </a:r>
            <a:r>
              <a:rPr lang="en-US" baseline="0" dirty="0" smtClean="0"/>
              <a:t> </a:t>
            </a:r>
            <a:r>
              <a:rPr lang="en-US" baseline="0" dirty="0" err="1" smtClean="0"/>
              <a:t>ordens</a:t>
            </a:r>
            <a:r>
              <a:rPr lang="en-US" baseline="0" dirty="0" smtClean="0"/>
              <a:t> tensor felt.</a:t>
            </a:r>
          </a:p>
          <a:p>
            <a:endParaRPr lang="en-US" baseline="0" dirty="0" smtClean="0"/>
          </a:p>
          <a:p>
            <a:r>
              <a:rPr lang="en-US" baseline="0" dirty="0" smtClean="0"/>
              <a:t>Mange </a:t>
            </a:r>
            <a:r>
              <a:rPr lang="en-US" baseline="0" dirty="0" err="1" smtClean="0"/>
              <a:t>av</a:t>
            </a:r>
            <a:r>
              <a:rPr lang="en-US" baseline="0" dirty="0" smtClean="0"/>
              <a:t> </a:t>
            </a:r>
            <a:r>
              <a:rPr lang="en-US" baseline="0" dirty="0" err="1" smtClean="0"/>
              <a:t>dem</a:t>
            </a:r>
            <a:r>
              <a:rPr lang="en-US" baseline="0" dirty="0" smtClean="0"/>
              <a:t> </a:t>
            </a:r>
            <a:r>
              <a:rPr lang="en-US" baseline="0" dirty="0" err="1" smtClean="0"/>
              <a:t>benytter</a:t>
            </a:r>
            <a:r>
              <a:rPr lang="en-US" baseline="0" dirty="0" smtClean="0"/>
              <a:t> </a:t>
            </a:r>
            <a:r>
              <a:rPr lang="en-US" baseline="0" dirty="0" err="1" smtClean="0"/>
              <a:t>eigendekomposisjon</a:t>
            </a:r>
            <a:r>
              <a:rPr lang="en-US" baseline="0" dirty="0" smtClean="0"/>
              <a:t> </a:t>
            </a:r>
            <a:r>
              <a:rPr lang="en-US" baseline="0" dirty="0" err="1" smtClean="0"/>
              <a:t>av</a:t>
            </a:r>
            <a:r>
              <a:rPr lang="en-US" baseline="0" dirty="0" smtClean="0"/>
              <a:t> tensor felt </a:t>
            </a:r>
            <a:r>
              <a:rPr lang="en-US" baseline="0" dirty="0" err="1" smtClean="0"/>
              <a:t>til</a:t>
            </a:r>
            <a:r>
              <a:rPr lang="en-US" baseline="0" dirty="0" smtClean="0"/>
              <a:t> å </a:t>
            </a:r>
            <a:r>
              <a:rPr lang="en-US" baseline="0" dirty="0" err="1" smtClean="0"/>
              <a:t>forminske</a:t>
            </a:r>
            <a:r>
              <a:rPr lang="en-US" baseline="0" dirty="0" smtClean="0"/>
              <a:t> </a:t>
            </a:r>
            <a:r>
              <a:rPr lang="en-US" baseline="0" dirty="0" err="1" smtClean="0"/>
              <a:t>antall</a:t>
            </a:r>
            <a:r>
              <a:rPr lang="en-US" baseline="0" dirty="0" smtClean="0"/>
              <a:t> </a:t>
            </a:r>
            <a:r>
              <a:rPr lang="en-US" baseline="0" dirty="0" err="1" smtClean="0"/>
              <a:t>firhetsgrader</a:t>
            </a:r>
            <a:r>
              <a:rPr lang="en-US" baseline="0" dirty="0" smtClean="0"/>
              <a:t> </a:t>
            </a:r>
            <a:r>
              <a:rPr lang="en-US" baseline="0" dirty="0" err="1" smtClean="0"/>
              <a:t>og</a:t>
            </a:r>
            <a:r>
              <a:rPr lang="en-US" baseline="0" dirty="0" smtClean="0"/>
              <a:t> </a:t>
            </a:r>
            <a:r>
              <a:rPr lang="en-US" baseline="0" dirty="0" err="1" smtClean="0"/>
              <a:t>bruke</a:t>
            </a:r>
            <a:r>
              <a:rPr lang="en-US" baseline="0" dirty="0" smtClean="0"/>
              <a:t> </a:t>
            </a:r>
            <a:r>
              <a:rPr lang="en-US" baseline="0" dirty="0" err="1" smtClean="0"/>
              <a:t>kjente</a:t>
            </a:r>
            <a:r>
              <a:rPr lang="en-US" baseline="0" dirty="0" smtClean="0"/>
              <a:t> </a:t>
            </a:r>
            <a:r>
              <a:rPr lang="en-US" baseline="0" dirty="0" err="1" smtClean="0"/>
              <a:t>teknikker</a:t>
            </a:r>
            <a:r>
              <a:rPr lang="en-US" baseline="0" dirty="0" smtClean="0"/>
              <a:t> </a:t>
            </a:r>
            <a:r>
              <a:rPr lang="en-US" baseline="0" dirty="0" err="1" smtClean="0"/>
              <a:t>fra</a:t>
            </a:r>
            <a:r>
              <a:rPr lang="en-US" baseline="0" dirty="0" smtClean="0"/>
              <a:t> </a:t>
            </a:r>
            <a:r>
              <a:rPr lang="en-US" baseline="0" dirty="0" err="1" smtClean="0"/>
              <a:t>vektorfelt</a:t>
            </a:r>
            <a:r>
              <a:rPr lang="en-US" baseline="0" dirty="0" smtClean="0"/>
              <a:t> </a:t>
            </a:r>
            <a:r>
              <a:rPr lang="en-US" baseline="0" dirty="0" err="1" smtClean="0"/>
              <a:t>visualisering</a:t>
            </a:r>
            <a:r>
              <a:rPr lang="en-US" baseline="0" dirty="0" smtClean="0"/>
              <a:t>.</a:t>
            </a:r>
          </a:p>
          <a:p>
            <a:r>
              <a:rPr lang="en-US" baseline="0" dirty="0" err="1" smtClean="0"/>
              <a:t>Blant</a:t>
            </a:r>
            <a:r>
              <a:rPr lang="en-US" baseline="0" dirty="0" smtClean="0"/>
              <a:t> </a:t>
            </a:r>
            <a:r>
              <a:rPr lang="en-US" baseline="0" dirty="0" err="1" smtClean="0"/>
              <a:t>annet</a:t>
            </a:r>
            <a:r>
              <a:rPr lang="en-US" baseline="0" dirty="0" smtClean="0"/>
              <a:t> </a:t>
            </a:r>
            <a:r>
              <a:rPr lang="en-US" baseline="0" dirty="0" err="1" smtClean="0"/>
              <a:t>gjelder</a:t>
            </a:r>
            <a:r>
              <a:rPr lang="en-US" baseline="0" dirty="0" smtClean="0"/>
              <a:t> </a:t>
            </a:r>
            <a:r>
              <a:rPr lang="en-US" baseline="0" dirty="0" err="1" smtClean="0"/>
              <a:t>dette</a:t>
            </a:r>
            <a:r>
              <a:rPr lang="en-US" baseline="0" dirty="0" smtClean="0"/>
              <a:t> for </a:t>
            </a:r>
            <a:r>
              <a:rPr lang="en-US" baseline="0" dirty="0" err="1" smtClean="0"/>
              <a:t>hyperstrømlinjer</a:t>
            </a:r>
            <a:r>
              <a:rPr lang="en-US" baseline="0" dirty="0" smtClean="0"/>
              <a:t>, </a:t>
            </a:r>
            <a:r>
              <a:rPr lang="en-US" baseline="0" dirty="0" err="1" smtClean="0"/>
              <a:t>hvor</a:t>
            </a:r>
            <a:r>
              <a:rPr lang="en-US" baseline="0" dirty="0" smtClean="0"/>
              <a:t> </a:t>
            </a:r>
            <a:r>
              <a:rPr lang="en-US" baseline="0" dirty="0" err="1" smtClean="0"/>
              <a:t>retningen</a:t>
            </a:r>
            <a:r>
              <a:rPr lang="en-US" baseline="0" dirty="0" smtClean="0"/>
              <a:t> </a:t>
            </a:r>
            <a:r>
              <a:rPr lang="en-US" baseline="0" dirty="0" err="1" smtClean="0"/>
              <a:t>er</a:t>
            </a:r>
            <a:r>
              <a:rPr lang="en-US" baseline="0" dirty="0" smtClean="0"/>
              <a:t> </a:t>
            </a:r>
            <a:r>
              <a:rPr lang="en-US" baseline="0" dirty="0" err="1" smtClean="0"/>
              <a:t>bestemt</a:t>
            </a:r>
            <a:r>
              <a:rPr lang="en-US" baseline="0" dirty="0" smtClean="0"/>
              <a:t> </a:t>
            </a:r>
            <a:r>
              <a:rPr lang="en-US" baseline="0" dirty="0" err="1" smtClean="0"/>
              <a:t>av</a:t>
            </a:r>
            <a:r>
              <a:rPr lang="en-US" baseline="0" dirty="0" smtClean="0"/>
              <a:t> </a:t>
            </a:r>
            <a:r>
              <a:rPr lang="en-US" baseline="0" dirty="0" err="1" smtClean="0"/>
              <a:t>prinsipalretningen</a:t>
            </a:r>
            <a:r>
              <a:rPr lang="en-US" baseline="0" dirty="0" smtClean="0"/>
              <a:t>, </a:t>
            </a:r>
            <a:r>
              <a:rPr lang="en-US" baseline="0" dirty="0" err="1" smtClean="0"/>
              <a:t>mens</a:t>
            </a:r>
            <a:r>
              <a:rPr lang="en-US" baseline="0" dirty="0" smtClean="0"/>
              <a:t> </a:t>
            </a:r>
            <a:r>
              <a:rPr lang="en-US" baseline="0" dirty="0" err="1" smtClean="0"/>
              <a:t>tykkelsen</a:t>
            </a:r>
            <a:r>
              <a:rPr lang="en-US" baseline="0" dirty="0" smtClean="0"/>
              <a:t> </a:t>
            </a:r>
            <a:r>
              <a:rPr lang="en-US" baseline="0" dirty="0" err="1" smtClean="0"/>
              <a:t>til</a:t>
            </a:r>
            <a:r>
              <a:rPr lang="en-US" baseline="0" dirty="0" smtClean="0"/>
              <a:t> </a:t>
            </a:r>
            <a:r>
              <a:rPr lang="en-US" baseline="0" dirty="0" err="1" smtClean="0"/>
              <a:t>hyperstrømlinjen</a:t>
            </a:r>
            <a:r>
              <a:rPr lang="en-US" baseline="0" dirty="0" smtClean="0"/>
              <a:t> </a:t>
            </a:r>
            <a:r>
              <a:rPr lang="en-US" baseline="0" dirty="0" err="1" smtClean="0"/>
              <a:t>bestemmes</a:t>
            </a:r>
            <a:r>
              <a:rPr lang="en-US" baseline="0" dirty="0" smtClean="0"/>
              <a:t> </a:t>
            </a:r>
            <a:r>
              <a:rPr lang="en-US" baseline="0" dirty="0" err="1" smtClean="0"/>
              <a:t>av</a:t>
            </a:r>
            <a:r>
              <a:rPr lang="en-US" baseline="0" dirty="0" smtClean="0"/>
              <a:t> de </a:t>
            </a:r>
            <a:r>
              <a:rPr lang="en-US" baseline="0" dirty="0" err="1" smtClean="0"/>
              <a:t>resterende</a:t>
            </a:r>
            <a:r>
              <a:rPr lang="en-US" baseline="0" dirty="0" smtClean="0"/>
              <a:t> </a:t>
            </a:r>
            <a:r>
              <a:rPr lang="en-US" baseline="0" dirty="0" err="1" smtClean="0"/>
              <a:t>egenverdier</a:t>
            </a:r>
            <a:r>
              <a:rPr lang="en-US" baseline="0" dirty="0" smtClean="0"/>
              <a:t>.</a:t>
            </a:r>
          </a:p>
          <a:p>
            <a:endParaRPr lang="en-US" baseline="0" dirty="0" smtClean="0"/>
          </a:p>
          <a:p>
            <a:r>
              <a:rPr lang="en-US" baseline="0" dirty="0" smtClean="0"/>
              <a:t>I </a:t>
            </a:r>
            <a:r>
              <a:rPr lang="en-US" baseline="0" dirty="0" err="1" smtClean="0"/>
              <a:t>masteroppgaven</a:t>
            </a:r>
            <a:r>
              <a:rPr lang="en-US" baseline="0" dirty="0" smtClean="0"/>
              <a:t> </a:t>
            </a:r>
            <a:r>
              <a:rPr lang="en-US" baseline="0" dirty="0" err="1" smtClean="0"/>
              <a:t>har</a:t>
            </a:r>
            <a:r>
              <a:rPr lang="en-US" baseline="0" dirty="0" smtClean="0"/>
              <a:t> </a:t>
            </a:r>
            <a:r>
              <a:rPr lang="en-US" baseline="0" dirty="0" err="1" smtClean="0"/>
              <a:t>jeg</a:t>
            </a:r>
            <a:r>
              <a:rPr lang="en-US" baseline="0" dirty="0" smtClean="0"/>
              <a:t> </a:t>
            </a:r>
            <a:r>
              <a:rPr lang="en-US" baseline="0" dirty="0" err="1" smtClean="0"/>
              <a:t>fokusert</a:t>
            </a:r>
            <a:r>
              <a:rPr lang="en-US" baseline="0" dirty="0" smtClean="0"/>
              <a:t> </a:t>
            </a:r>
            <a:r>
              <a:rPr lang="en-US" baseline="0" dirty="0" err="1" smtClean="0"/>
              <a:t>på</a:t>
            </a:r>
            <a:r>
              <a:rPr lang="en-US" baseline="0" dirty="0" smtClean="0"/>
              <a:t> </a:t>
            </a:r>
            <a:r>
              <a:rPr lang="en-US" baseline="0" dirty="0" err="1" smtClean="0"/>
              <a:t>å</a:t>
            </a:r>
            <a:r>
              <a:rPr lang="en-US" baseline="0" dirty="0" smtClean="0"/>
              <a:t> </a:t>
            </a:r>
            <a:r>
              <a:rPr lang="en-US" baseline="0" dirty="0" err="1" smtClean="0"/>
              <a:t>fremstille</a:t>
            </a:r>
            <a:r>
              <a:rPr lang="en-US" baseline="0" dirty="0" smtClean="0"/>
              <a:t> den </a:t>
            </a:r>
            <a:r>
              <a:rPr lang="en-US" baseline="0" dirty="0" err="1" smtClean="0"/>
              <a:t>metriske</a:t>
            </a:r>
            <a:r>
              <a:rPr lang="en-US" baseline="0" dirty="0" smtClean="0"/>
              <a:t> </a:t>
            </a:r>
            <a:r>
              <a:rPr lang="en-US" baseline="0" dirty="0" err="1" smtClean="0"/>
              <a:t>tensoren</a:t>
            </a:r>
            <a:r>
              <a:rPr lang="en-US" baseline="0" dirty="0" smtClean="0"/>
              <a:t>. </a:t>
            </a:r>
            <a:r>
              <a:rPr lang="en-US" baseline="0" dirty="0" err="1" smtClean="0"/>
              <a:t>Hensikten</a:t>
            </a:r>
            <a:r>
              <a:rPr lang="en-US" baseline="0" dirty="0" smtClean="0"/>
              <a:t> </a:t>
            </a:r>
            <a:r>
              <a:rPr lang="en-US" baseline="0" dirty="0" err="1" smtClean="0"/>
              <a:t>er</a:t>
            </a:r>
            <a:r>
              <a:rPr lang="en-US" baseline="0" dirty="0" smtClean="0"/>
              <a:t> å </a:t>
            </a:r>
            <a:r>
              <a:rPr lang="en-US" baseline="0" dirty="0" err="1" smtClean="0"/>
              <a:t>visualisere</a:t>
            </a:r>
            <a:r>
              <a:rPr lang="en-US" baseline="0" dirty="0" smtClean="0"/>
              <a:t> </a:t>
            </a:r>
            <a:r>
              <a:rPr lang="en-US" baseline="0" dirty="0" err="1" smtClean="0"/>
              <a:t>rommet</a:t>
            </a:r>
            <a:r>
              <a:rPr lang="en-US" baseline="0" dirty="0" smtClean="0"/>
              <a:t> </a:t>
            </a:r>
            <a:r>
              <a:rPr lang="en-US" baseline="0" dirty="0" err="1" smtClean="0"/>
              <a:t>som</a:t>
            </a:r>
            <a:r>
              <a:rPr lang="en-US" baseline="0" dirty="0" smtClean="0"/>
              <a:t> </a:t>
            </a:r>
            <a:r>
              <a:rPr lang="en-US" baseline="0" dirty="0" err="1" smtClean="0"/>
              <a:t>er</a:t>
            </a:r>
            <a:r>
              <a:rPr lang="en-US" baseline="0" dirty="0" smtClean="0"/>
              <a:t> </a:t>
            </a:r>
            <a:r>
              <a:rPr lang="en-US" baseline="0" dirty="0" err="1" smtClean="0"/>
              <a:t>bestemet</a:t>
            </a:r>
            <a:r>
              <a:rPr lang="en-US" baseline="0" dirty="0" smtClean="0"/>
              <a:t> </a:t>
            </a:r>
            <a:r>
              <a:rPr lang="en-US" baseline="0" dirty="0" err="1" smtClean="0"/>
              <a:t>av</a:t>
            </a:r>
            <a:r>
              <a:rPr lang="en-US" baseline="0" dirty="0" smtClean="0"/>
              <a:t> </a:t>
            </a:r>
            <a:r>
              <a:rPr lang="en-US" baseline="0" dirty="0" err="1" smtClean="0"/>
              <a:t>metrikken</a:t>
            </a:r>
            <a:r>
              <a:rPr lang="en-US" baseline="0" dirty="0" smtClean="0"/>
              <a:t>. Men </a:t>
            </a:r>
            <a:r>
              <a:rPr lang="en-US" baseline="0" dirty="0" err="1" smtClean="0"/>
              <a:t>jeg</a:t>
            </a:r>
            <a:r>
              <a:rPr lang="en-US" baseline="0" dirty="0" smtClean="0"/>
              <a:t> </a:t>
            </a:r>
            <a:r>
              <a:rPr lang="en-US" baseline="0" dirty="0" err="1" smtClean="0"/>
              <a:t>har</a:t>
            </a:r>
            <a:r>
              <a:rPr lang="en-US" baseline="0" dirty="0" smtClean="0"/>
              <a:t> </a:t>
            </a:r>
            <a:r>
              <a:rPr lang="en-US" baseline="0" dirty="0" err="1" smtClean="0"/>
              <a:t>også</a:t>
            </a:r>
            <a:r>
              <a:rPr lang="en-US" baseline="0" dirty="0" smtClean="0"/>
              <a:t> implementer min </a:t>
            </a:r>
            <a:r>
              <a:rPr lang="en-US" baseline="0" dirty="0" err="1" smtClean="0"/>
              <a:t>egen</a:t>
            </a:r>
            <a:r>
              <a:rPr lang="en-US" baseline="0" dirty="0" smtClean="0"/>
              <a:t> </a:t>
            </a:r>
            <a:r>
              <a:rPr lang="en-US" baseline="0" dirty="0" err="1" smtClean="0"/>
              <a:t>hyperstrømlinje</a:t>
            </a:r>
            <a:r>
              <a:rPr lang="en-US" baseline="0" dirty="0" smtClean="0"/>
              <a:t> </a:t>
            </a:r>
            <a:r>
              <a:rPr lang="en-US" baseline="0" dirty="0" err="1" smtClean="0"/>
              <a:t>modul</a:t>
            </a:r>
            <a:endParaRPr lang="en-US" baseline="0" dirty="0" smtClean="0"/>
          </a:p>
        </p:txBody>
      </p:sp>
      <p:sp>
        <p:nvSpPr>
          <p:cNvPr id="4" name="Slide Number Placeholder 3"/>
          <p:cNvSpPr>
            <a:spLocks noGrp="1"/>
          </p:cNvSpPr>
          <p:nvPr>
            <p:ph type="sldNum" sz="quarter" idx="10"/>
          </p:nvPr>
        </p:nvSpPr>
        <p:spPr/>
        <p:txBody>
          <a:bodyPr/>
          <a:lstStyle/>
          <a:p>
            <a:fld id="{EDB4823D-B0BE-D540-99F9-DC49C9CE377A}" type="slidenum">
              <a:rPr lang="en-US" smtClean="0"/>
              <a:t>13</a:t>
            </a:fld>
            <a:endParaRPr lang="en-US"/>
          </a:p>
        </p:txBody>
      </p:sp>
    </p:spTree>
    <p:extLst>
      <p:ext uri="{BB962C8B-B14F-4D97-AF65-F5344CB8AC3E}">
        <p14:creationId xmlns:p14="http://schemas.microsoft.com/office/powerpoint/2010/main" val="7667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Tensor</a:t>
            </a:r>
            <a:r>
              <a:rPr lang="en-US" baseline="0" dirty="0" smtClean="0"/>
              <a:t> </a:t>
            </a:r>
            <a:r>
              <a:rPr lang="en-US" baseline="0" dirty="0" err="1" smtClean="0"/>
              <a:t>glypher</a:t>
            </a:r>
            <a:r>
              <a:rPr lang="en-US" baseline="0" dirty="0" smtClean="0"/>
              <a:t> </a:t>
            </a:r>
            <a:r>
              <a:rPr lang="en-US" baseline="0" dirty="0" err="1" smtClean="0"/>
              <a:t>er</a:t>
            </a:r>
            <a:r>
              <a:rPr lang="en-US" baseline="0" dirty="0" smtClean="0"/>
              <a:t> en </a:t>
            </a:r>
            <a:r>
              <a:rPr lang="en-US" baseline="0" dirty="0" err="1" smtClean="0"/>
              <a:t>rask</a:t>
            </a:r>
            <a:r>
              <a:rPr lang="en-US" baseline="0" dirty="0" smtClean="0"/>
              <a:t> </a:t>
            </a:r>
            <a:r>
              <a:rPr lang="en-US" baseline="0" dirty="0" err="1" smtClean="0"/>
              <a:t>intuitiv</a:t>
            </a:r>
            <a:r>
              <a:rPr lang="en-US" baseline="0" dirty="0" smtClean="0"/>
              <a:t> </a:t>
            </a:r>
            <a:r>
              <a:rPr lang="en-US" baseline="0" dirty="0" err="1" smtClean="0"/>
              <a:t>måte</a:t>
            </a:r>
            <a:r>
              <a:rPr lang="en-US" baseline="0" dirty="0" smtClean="0"/>
              <a:t> </a:t>
            </a:r>
            <a:r>
              <a:rPr lang="en-US" baseline="0" dirty="0" err="1" smtClean="0"/>
              <a:t>å</a:t>
            </a:r>
            <a:r>
              <a:rPr lang="en-US" baseline="0" dirty="0" smtClean="0"/>
              <a:t> </a:t>
            </a:r>
            <a:r>
              <a:rPr lang="en-US" baseline="0" dirty="0" err="1" smtClean="0"/>
              <a:t>fremstille</a:t>
            </a:r>
            <a:r>
              <a:rPr lang="en-US" baseline="0" dirty="0" smtClean="0"/>
              <a:t> et tensor felt </a:t>
            </a:r>
            <a:r>
              <a:rPr lang="en-US" baseline="0" dirty="0" err="1" smtClean="0"/>
              <a:t>på</a:t>
            </a:r>
            <a:r>
              <a:rPr lang="en-US" baseline="0" dirty="0" smtClean="0"/>
              <a:t>. </a:t>
            </a:r>
            <a:r>
              <a:rPr lang="en-US" baseline="0" dirty="0" err="1" smtClean="0"/>
              <a:t>Derimot</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denne</a:t>
            </a:r>
            <a:r>
              <a:rPr lang="en-US" baseline="0" dirty="0" smtClean="0"/>
              <a:t> </a:t>
            </a:r>
            <a:r>
              <a:rPr lang="en-US" baseline="0" dirty="0" err="1" smtClean="0"/>
              <a:t>metoden</a:t>
            </a:r>
            <a:r>
              <a:rPr lang="en-US" baseline="0" dirty="0" smtClean="0"/>
              <a:t> en del </a:t>
            </a:r>
            <a:r>
              <a:rPr lang="en-US" baseline="0" dirty="0" err="1" smtClean="0"/>
              <a:t>begrensninger</a:t>
            </a:r>
            <a:r>
              <a:rPr lang="en-US" baseline="0" dirty="0" smtClean="0"/>
              <a:t>. </a:t>
            </a:r>
          </a:p>
          <a:p>
            <a:endParaRPr lang="en-US" baseline="0" dirty="0" smtClean="0"/>
          </a:p>
          <a:p>
            <a:r>
              <a:rPr lang="en-US" baseline="0" dirty="0" smtClean="0"/>
              <a:t>For mange </a:t>
            </a:r>
            <a:r>
              <a:rPr lang="en-US" baseline="0" dirty="0" err="1" smtClean="0"/>
              <a:t>glypher</a:t>
            </a:r>
            <a:r>
              <a:rPr lang="en-US" baseline="0" dirty="0" smtClean="0"/>
              <a:t> </a:t>
            </a:r>
            <a:r>
              <a:rPr lang="en-US" baseline="0" dirty="0" err="1" smtClean="0"/>
              <a:t>kan</a:t>
            </a:r>
            <a:r>
              <a:rPr lang="en-US" baseline="0" dirty="0" smtClean="0"/>
              <a:t> </a:t>
            </a:r>
            <a:r>
              <a:rPr lang="en-US" baseline="0" dirty="0" err="1" smtClean="0"/>
              <a:t>skape</a:t>
            </a:r>
            <a:r>
              <a:rPr lang="en-US" baseline="0" dirty="0" smtClean="0"/>
              <a:t> </a:t>
            </a:r>
            <a:r>
              <a:rPr lang="en-US" baseline="0" dirty="0" err="1" smtClean="0"/>
              <a:t>oklusjon</a:t>
            </a:r>
            <a:r>
              <a:rPr lang="en-US" baseline="0" dirty="0" smtClean="0"/>
              <a:t>. </a:t>
            </a:r>
            <a:r>
              <a:rPr lang="en-US" baseline="0" dirty="0" err="1" smtClean="0"/>
              <a:t>Visualiseringskvaliten</a:t>
            </a:r>
            <a:r>
              <a:rPr lang="en-US" baseline="0" dirty="0" smtClean="0"/>
              <a:t> </a:t>
            </a:r>
            <a:r>
              <a:rPr lang="en-US" baseline="0" dirty="0" err="1" smtClean="0"/>
              <a:t>varierer</a:t>
            </a:r>
            <a:r>
              <a:rPr lang="en-US" baseline="0" dirty="0" smtClean="0"/>
              <a:t> I </a:t>
            </a:r>
            <a:r>
              <a:rPr lang="en-US" baseline="0" dirty="0" err="1" smtClean="0"/>
              <a:t>forhold</a:t>
            </a:r>
            <a:r>
              <a:rPr lang="en-US" baseline="0" dirty="0" smtClean="0"/>
              <a:t> </a:t>
            </a:r>
            <a:r>
              <a:rPr lang="en-US" baseline="0" dirty="0" err="1" smtClean="0"/>
              <a:t>til</a:t>
            </a:r>
            <a:r>
              <a:rPr lang="en-US" baseline="0" dirty="0" smtClean="0"/>
              <a:t> </a:t>
            </a:r>
            <a:r>
              <a:rPr lang="en-US" baseline="0" dirty="0" err="1" smtClean="0"/>
              <a:t>feltet</a:t>
            </a:r>
            <a:r>
              <a:rPr lang="en-US" baseline="0" dirty="0" smtClean="0"/>
              <a:t> </a:t>
            </a:r>
            <a:r>
              <a:rPr lang="en-US" baseline="0" dirty="0" err="1" smtClean="0"/>
              <a:t>og</a:t>
            </a:r>
            <a:r>
              <a:rPr lang="en-US" baseline="0" dirty="0" smtClean="0"/>
              <a:t> glyph </a:t>
            </a:r>
            <a:r>
              <a:rPr lang="en-US" baseline="0" dirty="0" err="1" smtClean="0"/>
              <a:t>typen</a:t>
            </a:r>
            <a:r>
              <a:rPr lang="en-US" baseline="0" dirty="0" smtClean="0"/>
              <a:t> man </a:t>
            </a:r>
            <a:r>
              <a:rPr lang="en-US" baseline="0" dirty="0" err="1" smtClean="0"/>
              <a:t>benytter</a:t>
            </a:r>
            <a:r>
              <a:rPr lang="en-US" baseline="0" dirty="0" smtClean="0"/>
              <a:t>. </a:t>
            </a:r>
          </a:p>
          <a:p>
            <a:endParaRPr lang="en-US" baseline="0" dirty="0" smtClean="0"/>
          </a:p>
          <a:p>
            <a:r>
              <a:rPr lang="en-US" baseline="0" dirty="0" smtClean="0"/>
              <a:t>Vi </a:t>
            </a:r>
            <a:r>
              <a:rPr lang="en-US" baseline="0" dirty="0" err="1" smtClean="0"/>
              <a:t>kan</a:t>
            </a:r>
            <a:r>
              <a:rPr lang="en-US" baseline="0" dirty="0" smtClean="0"/>
              <a:t> kun </a:t>
            </a:r>
            <a:r>
              <a:rPr lang="en-US" baseline="0" dirty="0" err="1" smtClean="0"/>
              <a:t>benytte</a:t>
            </a:r>
            <a:r>
              <a:rPr lang="en-US" baseline="0" dirty="0" smtClean="0"/>
              <a:t> tensor </a:t>
            </a:r>
            <a:r>
              <a:rPr lang="en-US" baseline="0" dirty="0" err="1" smtClean="0"/>
              <a:t>glyper</a:t>
            </a:r>
            <a:r>
              <a:rPr lang="en-US" baseline="0" dirty="0" smtClean="0"/>
              <a:t> for </a:t>
            </a:r>
            <a:r>
              <a:rPr lang="en-US" baseline="0" dirty="0" err="1" smtClean="0"/>
              <a:t>symmetriske</a:t>
            </a:r>
            <a:r>
              <a:rPr lang="en-US" baseline="0" dirty="0" smtClean="0"/>
              <a:t> tensor felt </a:t>
            </a:r>
            <a:r>
              <a:rPr lang="en-US" baseline="0" dirty="0" err="1" smtClean="0"/>
              <a:t>som</a:t>
            </a:r>
            <a:r>
              <a:rPr lang="en-US" baseline="0" dirty="0" smtClean="0"/>
              <a:t> </a:t>
            </a:r>
            <a:r>
              <a:rPr lang="en-US" baseline="0" dirty="0" err="1" smtClean="0"/>
              <a:t>er</a:t>
            </a:r>
            <a:r>
              <a:rPr lang="en-US" baseline="0" dirty="0" smtClean="0"/>
              <a:t> </a:t>
            </a:r>
            <a:r>
              <a:rPr lang="en-US" baseline="0" dirty="0" err="1" smtClean="0"/>
              <a:t>positiv</a:t>
            </a:r>
            <a:r>
              <a:rPr lang="en-US" baseline="0" dirty="0" smtClean="0"/>
              <a:t> </a:t>
            </a:r>
            <a:r>
              <a:rPr lang="en-US" baseline="0" dirty="0" err="1" smtClean="0"/>
              <a:t>definit</a:t>
            </a:r>
            <a:r>
              <a:rPr lang="en-US" baseline="0" dirty="0" smtClean="0"/>
              <a:t>. For </a:t>
            </a:r>
            <a:r>
              <a:rPr lang="en-US" baseline="0" dirty="0" err="1" smtClean="0"/>
              <a:t>å</a:t>
            </a:r>
            <a:r>
              <a:rPr lang="en-US" baseline="0" dirty="0" smtClean="0"/>
              <a:t> </a:t>
            </a:r>
            <a:r>
              <a:rPr lang="en-US" baseline="0" dirty="0" err="1" smtClean="0"/>
              <a:t>kunne</a:t>
            </a:r>
            <a:r>
              <a:rPr lang="en-US" baseline="0" dirty="0" smtClean="0"/>
              <a:t> </a:t>
            </a:r>
            <a:r>
              <a:rPr lang="en-US" baseline="0" dirty="0" err="1" smtClean="0"/>
              <a:t>bruke</a:t>
            </a:r>
            <a:r>
              <a:rPr lang="en-US" baseline="0" dirty="0" smtClean="0"/>
              <a:t> I </a:t>
            </a:r>
            <a:r>
              <a:rPr lang="en-US" baseline="0" dirty="0" err="1" smtClean="0"/>
              <a:t>tilfellet</a:t>
            </a:r>
            <a:r>
              <a:rPr lang="en-US" baseline="0" dirty="0" smtClean="0"/>
              <a:t> </a:t>
            </a:r>
            <a:r>
              <a:rPr lang="en-US" baseline="0" dirty="0" err="1" smtClean="0"/>
              <a:t>når</a:t>
            </a:r>
            <a:r>
              <a:rPr lang="en-US" baseline="0" dirty="0" smtClean="0"/>
              <a:t> </a:t>
            </a:r>
            <a:r>
              <a:rPr lang="en-US" baseline="0" dirty="0" err="1" smtClean="0"/>
              <a:t>feltet</a:t>
            </a:r>
            <a:r>
              <a:rPr lang="en-US" baseline="0" dirty="0" smtClean="0"/>
              <a:t> </a:t>
            </a:r>
            <a:r>
              <a:rPr lang="en-US" baseline="0" dirty="0" err="1" smtClean="0"/>
              <a:t>er</a:t>
            </a:r>
            <a:r>
              <a:rPr lang="en-US" baseline="0" dirty="0" smtClean="0"/>
              <a:t> </a:t>
            </a:r>
            <a:r>
              <a:rPr lang="en-US" baseline="0" dirty="0" err="1" smtClean="0"/>
              <a:t>negativ-definit</a:t>
            </a:r>
            <a:r>
              <a:rPr lang="en-US" baseline="0" dirty="0" smtClean="0"/>
              <a:t>, </a:t>
            </a:r>
            <a:r>
              <a:rPr lang="en-US" baseline="0" dirty="0" err="1" smtClean="0"/>
              <a:t>er</a:t>
            </a:r>
            <a:r>
              <a:rPr lang="en-US" baseline="0" dirty="0" smtClean="0"/>
              <a:t> </a:t>
            </a:r>
            <a:r>
              <a:rPr lang="en-US" baseline="0" dirty="0" err="1" smtClean="0"/>
              <a:t>det</a:t>
            </a:r>
            <a:r>
              <a:rPr lang="en-US" baseline="0" dirty="0" smtClean="0"/>
              <a:t> </a:t>
            </a:r>
            <a:r>
              <a:rPr lang="en-US" baseline="0" dirty="0" err="1" smtClean="0"/>
              <a:t>mulig</a:t>
            </a:r>
            <a:r>
              <a:rPr lang="en-US" baseline="0" dirty="0" smtClean="0"/>
              <a:t> </a:t>
            </a:r>
            <a:r>
              <a:rPr lang="en-US" baseline="0" dirty="0" err="1" smtClean="0"/>
              <a:t>å</a:t>
            </a:r>
            <a:r>
              <a:rPr lang="en-US" baseline="0" dirty="0" smtClean="0"/>
              <a:t> </a:t>
            </a:r>
            <a:r>
              <a:rPr lang="en-US" baseline="0" dirty="0" err="1" smtClean="0"/>
              <a:t>bruke</a:t>
            </a:r>
            <a:r>
              <a:rPr lang="en-US" baseline="0" dirty="0" smtClean="0"/>
              <a:t> </a:t>
            </a:r>
            <a:r>
              <a:rPr lang="en-US" baseline="0" dirty="0" err="1" smtClean="0"/>
              <a:t>så-kalte</a:t>
            </a:r>
            <a:r>
              <a:rPr lang="en-US" baseline="0" dirty="0" smtClean="0"/>
              <a:t> </a:t>
            </a:r>
            <a:r>
              <a:rPr lang="en-US" baseline="0" dirty="0" err="1" smtClean="0"/>
              <a:t>superquadric</a:t>
            </a:r>
            <a:r>
              <a:rPr lang="en-US" baseline="0" dirty="0" smtClean="0"/>
              <a:t> </a:t>
            </a:r>
            <a:r>
              <a:rPr lang="en-US" baseline="0" dirty="0" err="1" smtClean="0"/>
              <a:t>glypher</a:t>
            </a:r>
            <a:r>
              <a:rPr lang="en-US" baseline="0" dirty="0" smtClean="0"/>
              <a:t>.</a:t>
            </a:r>
          </a:p>
        </p:txBody>
      </p:sp>
      <p:sp>
        <p:nvSpPr>
          <p:cNvPr id="4" name="Slide Number Placeholder 3"/>
          <p:cNvSpPr>
            <a:spLocks noGrp="1"/>
          </p:cNvSpPr>
          <p:nvPr>
            <p:ph type="sldNum" sz="quarter" idx="10"/>
          </p:nvPr>
        </p:nvSpPr>
        <p:spPr/>
        <p:txBody>
          <a:bodyPr/>
          <a:lstStyle/>
          <a:p>
            <a:fld id="{EDB4823D-B0BE-D540-99F9-DC49C9CE377A}" type="slidenum">
              <a:rPr lang="en-US" smtClean="0"/>
              <a:t>14</a:t>
            </a:fld>
            <a:endParaRPr lang="en-US"/>
          </a:p>
        </p:txBody>
      </p:sp>
    </p:spTree>
    <p:extLst>
      <p:ext uri="{BB962C8B-B14F-4D97-AF65-F5344CB8AC3E}">
        <p14:creationId xmlns:p14="http://schemas.microsoft.com/office/powerpoint/2010/main" val="688003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I </a:t>
            </a:r>
            <a:r>
              <a:rPr lang="en-US" dirty="0" err="1" smtClean="0"/>
              <a:t>motsetning</a:t>
            </a:r>
            <a:r>
              <a:rPr lang="en-US" dirty="0" smtClean="0"/>
              <a:t> </a:t>
            </a:r>
            <a:r>
              <a:rPr lang="en-US" dirty="0" err="1" smtClean="0"/>
              <a:t>til</a:t>
            </a:r>
            <a:r>
              <a:rPr lang="en-US" dirty="0" smtClean="0"/>
              <a:t> tensor </a:t>
            </a:r>
            <a:r>
              <a:rPr lang="en-US" dirty="0" err="1" smtClean="0"/>
              <a:t>glypher</a:t>
            </a:r>
            <a:r>
              <a:rPr lang="en-US" dirty="0" smtClean="0"/>
              <a:t>, </a:t>
            </a:r>
            <a:r>
              <a:rPr lang="en-US" dirty="0" err="1" smtClean="0"/>
              <a:t>kan</a:t>
            </a:r>
            <a:r>
              <a:rPr lang="en-US" dirty="0" smtClean="0"/>
              <a:t> </a:t>
            </a:r>
            <a:r>
              <a:rPr lang="en-US" dirty="0" err="1" smtClean="0"/>
              <a:t>hyperstrømlinjer</a:t>
            </a:r>
            <a:r>
              <a:rPr lang="en-US" baseline="0" dirty="0" smtClean="0"/>
              <a:t> </a:t>
            </a:r>
            <a:r>
              <a:rPr lang="en-US" baseline="0" dirty="0" err="1" smtClean="0"/>
              <a:t>benyttes</a:t>
            </a:r>
            <a:r>
              <a:rPr lang="en-US" baseline="0" dirty="0" smtClean="0"/>
              <a:t> for </a:t>
            </a:r>
            <a:r>
              <a:rPr lang="en-US" baseline="0" dirty="0" err="1" smtClean="0"/>
              <a:t>negativ-definit</a:t>
            </a:r>
            <a:r>
              <a:rPr lang="en-US" baseline="0" dirty="0" smtClean="0"/>
              <a:t> </a:t>
            </a:r>
            <a:r>
              <a:rPr lang="en-US" baseline="0" dirty="0" err="1" smtClean="0"/>
              <a:t>symmetriske</a:t>
            </a:r>
            <a:r>
              <a:rPr lang="en-US" baseline="0" dirty="0" smtClean="0"/>
              <a:t> tensor felt. </a:t>
            </a:r>
          </a:p>
          <a:p>
            <a:endParaRPr lang="en-US" baseline="0" dirty="0" smtClean="0"/>
          </a:p>
          <a:p>
            <a:r>
              <a:rPr lang="en-US" baseline="0" dirty="0" err="1" smtClean="0"/>
              <a:t>Akkurat</a:t>
            </a:r>
            <a:r>
              <a:rPr lang="en-US" baseline="0" dirty="0" smtClean="0"/>
              <a:t> </a:t>
            </a:r>
            <a:r>
              <a:rPr lang="en-US" baseline="0" dirty="0" err="1" smtClean="0"/>
              <a:t>som</a:t>
            </a:r>
            <a:r>
              <a:rPr lang="en-US" baseline="0" dirty="0" smtClean="0"/>
              <a:t> </a:t>
            </a:r>
            <a:r>
              <a:rPr lang="en-US" baseline="0" dirty="0" err="1" smtClean="0"/>
              <a:t>strømlinjer</a:t>
            </a:r>
            <a:r>
              <a:rPr lang="en-US" baseline="0" dirty="0" smtClean="0"/>
              <a:t> </a:t>
            </a:r>
            <a:r>
              <a:rPr lang="en-US" baseline="0" dirty="0" err="1" smtClean="0"/>
              <a:t>er</a:t>
            </a:r>
            <a:r>
              <a:rPr lang="en-US" baseline="0" dirty="0" smtClean="0"/>
              <a:t> </a:t>
            </a:r>
            <a:r>
              <a:rPr lang="en-US" baseline="0" dirty="0" err="1" smtClean="0"/>
              <a:t>det</a:t>
            </a:r>
            <a:r>
              <a:rPr lang="en-US" baseline="0" dirty="0" smtClean="0"/>
              <a:t> </a:t>
            </a:r>
            <a:r>
              <a:rPr lang="en-US" baseline="0" dirty="0" err="1" smtClean="0"/>
              <a:t>problematisk</a:t>
            </a:r>
            <a:r>
              <a:rPr lang="en-US" baseline="0" dirty="0" smtClean="0"/>
              <a:t> </a:t>
            </a:r>
            <a:r>
              <a:rPr lang="en-US" baseline="0" dirty="0" err="1" smtClean="0"/>
              <a:t>å</a:t>
            </a:r>
            <a:r>
              <a:rPr lang="en-US" baseline="0" dirty="0" smtClean="0"/>
              <a:t> </a:t>
            </a:r>
            <a:r>
              <a:rPr lang="en-US" baseline="0" dirty="0" err="1" smtClean="0"/>
              <a:t>bestemme</a:t>
            </a:r>
            <a:r>
              <a:rPr lang="en-US" baseline="0" dirty="0" smtClean="0"/>
              <a:t> seed </a:t>
            </a:r>
            <a:r>
              <a:rPr lang="en-US" baseline="0" dirty="0" err="1" smtClean="0"/>
              <a:t>punkter</a:t>
            </a:r>
            <a:r>
              <a:rPr lang="en-US" baseline="0" dirty="0" smtClean="0"/>
              <a:t>, </a:t>
            </a:r>
            <a:r>
              <a:rPr lang="en-US" baseline="0" dirty="0" err="1" smtClean="0"/>
              <a:t>og</a:t>
            </a:r>
            <a:r>
              <a:rPr lang="en-US" baseline="0" dirty="0" smtClean="0"/>
              <a:t> for mange </a:t>
            </a:r>
            <a:r>
              <a:rPr lang="en-US" baseline="0" dirty="0" err="1" smtClean="0"/>
              <a:t>hyperstrømlinjer</a:t>
            </a:r>
            <a:r>
              <a:rPr lang="en-US" baseline="0" dirty="0" smtClean="0"/>
              <a:t> </a:t>
            </a:r>
            <a:r>
              <a:rPr lang="en-US" baseline="0" dirty="0" err="1" smtClean="0"/>
              <a:t>kan</a:t>
            </a:r>
            <a:r>
              <a:rPr lang="en-US" baseline="0" dirty="0" smtClean="0"/>
              <a:t> fort </a:t>
            </a:r>
            <a:r>
              <a:rPr lang="en-US" baseline="0" dirty="0" err="1" smtClean="0"/>
              <a:t>danne</a:t>
            </a:r>
            <a:r>
              <a:rPr lang="en-US" baseline="0" dirty="0" smtClean="0"/>
              <a:t> clutter.</a:t>
            </a:r>
          </a:p>
          <a:p>
            <a:endParaRPr lang="en-US" baseline="0" dirty="0" smtClean="0"/>
          </a:p>
          <a:p>
            <a:r>
              <a:rPr lang="en-US" baseline="0" dirty="0" err="1" smtClean="0"/>
              <a:t>Det</a:t>
            </a:r>
            <a:r>
              <a:rPr lang="en-US" baseline="0" dirty="0" smtClean="0"/>
              <a:t> </a:t>
            </a:r>
            <a:r>
              <a:rPr lang="en-US" baseline="0" dirty="0" err="1" smtClean="0"/>
              <a:t>som</a:t>
            </a:r>
            <a:r>
              <a:rPr lang="en-US" baseline="0" dirty="0" smtClean="0"/>
              <a:t> </a:t>
            </a:r>
            <a:r>
              <a:rPr lang="en-US" baseline="0" dirty="0" err="1" smtClean="0"/>
              <a:t>er</a:t>
            </a:r>
            <a:r>
              <a:rPr lang="en-US" baseline="0" dirty="0" smtClean="0"/>
              <a:t> </a:t>
            </a:r>
            <a:r>
              <a:rPr lang="en-US" baseline="0" dirty="0" err="1" smtClean="0"/>
              <a:t>problematisk</a:t>
            </a:r>
            <a:r>
              <a:rPr lang="en-US" baseline="0" dirty="0" smtClean="0"/>
              <a:t> </a:t>
            </a:r>
            <a:r>
              <a:rPr lang="en-US" baseline="0" dirty="0" err="1" smtClean="0"/>
              <a:t>er</a:t>
            </a:r>
            <a:r>
              <a:rPr lang="en-US" baseline="0" dirty="0" smtClean="0"/>
              <a:t> </a:t>
            </a:r>
            <a:r>
              <a:rPr lang="en-US" baseline="0" dirty="0" smtClean="0"/>
              <a:t>I </a:t>
            </a:r>
            <a:r>
              <a:rPr lang="en-US" baseline="0" dirty="0" err="1" smtClean="0"/>
              <a:t>særskilt</a:t>
            </a:r>
            <a:r>
              <a:rPr lang="en-US" baseline="0" dirty="0" smtClean="0"/>
              <a:t> </a:t>
            </a:r>
            <a:r>
              <a:rPr lang="en-US" baseline="0" dirty="0" smtClean="0"/>
              <a:t>grad </a:t>
            </a:r>
            <a:r>
              <a:rPr lang="en-US" baseline="0" dirty="0" err="1" smtClean="0"/>
              <a:t>integrering</a:t>
            </a:r>
            <a:r>
              <a:rPr lang="en-US" baseline="0" dirty="0" smtClean="0"/>
              <a:t> i </a:t>
            </a:r>
            <a:r>
              <a:rPr lang="en-US" baseline="0" dirty="0" err="1" smtClean="0"/>
              <a:t>isotrope</a:t>
            </a:r>
            <a:r>
              <a:rPr lang="en-US" baseline="0" dirty="0" smtClean="0"/>
              <a:t> </a:t>
            </a:r>
            <a:r>
              <a:rPr lang="en-US" baseline="0" dirty="0" err="1" smtClean="0"/>
              <a:t>områder</a:t>
            </a:r>
            <a:r>
              <a:rPr lang="en-US" baseline="0" dirty="0" smtClean="0"/>
              <a:t>, </a:t>
            </a:r>
            <a:r>
              <a:rPr lang="en-US" baseline="0" dirty="0" err="1" smtClean="0"/>
              <a:t>dvs</a:t>
            </a:r>
            <a:r>
              <a:rPr lang="en-US" baseline="0" dirty="0" smtClean="0"/>
              <a:t>. </a:t>
            </a:r>
            <a:r>
              <a:rPr lang="en-US" baseline="0" dirty="0" err="1" smtClean="0"/>
              <a:t>områder</a:t>
            </a:r>
            <a:r>
              <a:rPr lang="en-US" baseline="0" dirty="0" smtClean="0"/>
              <a:t> der </a:t>
            </a:r>
            <a:r>
              <a:rPr lang="en-US" baseline="0" dirty="0" err="1" smtClean="0"/>
              <a:t>alle</a:t>
            </a:r>
            <a:r>
              <a:rPr lang="en-US" baseline="0" dirty="0" smtClean="0"/>
              <a:t> </a:t>
            </a:r>
            <a:r>
              <a:rPr lang="en-US" baseline="0" dirty="0" err="1" smtClean="0"/>
              <a:t>tre</a:t>
            </a:r>
            <a:r>
              <a:rPr lang="en-US" baseline="0" dirty="0" smtClean="0"/>
              <a:t> </a:t>
            </a:r>
            <a:r>
              <a:rPr lang="en-US" baseline="0" dirty="0" err="1" smtClean="0"/>
              <a:t>egenverdiene</a:t>
            </a:r>
            <a:r>
              <a:rPr lang="en-US" baseline="0" dirty="0" smtClean="0"/>
              <a:t> </a:t>
            </a:r>
            <a:r>
              <a:rPr lang="en-US" baseline="0" dirty="0" err="1" smtClean="0"/>
              <a:t>er</a:t>
            </a:r>
            <a:r>
              <a:rPr lang="en-US" baseline="0" dirty="0" smtClean="0"/>
              <a:t> like.</a:t>
            </a:r>
          </a:p>
          <a:p>
            <a:r>
              <a:rPr lang="en-US" baseline="0" dirty="0" err="1" smtClean="0"/>
              <a:t>Og</a:t>
            </a:r>
            <a:r>
              <a:rPr lang="en-US" baseline="0" dirty="0" smtClean="0"/>
              <a:t> </a:t>
            </a:r>
            <a:r>
              <a:rPr lang="en-US" baseline="0" dirty="0" err="1" smtClean="0"/>
              <a:t>metoden</a:t>
            </a:r>
            <a:r>
              <a:rPr lang="en-US" baseline="0" dirty="0" smtClean="0"/>
              <a:t> </a:t>
            </a:r>
            <a:r>
              <a:rPr lang="en-US" baseline="0" dirty="0" err="1" smtClean="0"/>
              <a:t>fungerer</a:t>
            </a:r>
            <a:r>
              <a:rPr lang="en-US" baseline="0" dirty="0" smtClean="0"/>
              <a:t> kun for </a:t>
            </a:r>
            <a:r>
              <a:rPr lang="en-US" baseline="0" dirty="0" err="1" smtClean="0"/>
              <a:t>symmetriske</a:t>
            </a:r>
            <a:r>
              <a:rPr lang="en-US" baseline="0" dirty="0" smtClean="0"/>
              <a:t> </a:t>
            </a:r>
            <a:r>
              <a:rPr lang="en-US" baseline="0" dirty="0" err="1" smtClean="0"/>
              <a:t>tensorer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15</a:t>
            </a:fld>
            <a:endParaRPr lang="en-US"/>
          </a:p>
        </p:txBody>
      </p:sp>
    </p:spTree>
    <p:extLst>
      <p:ext uri="{BB962C8B-B14F-4D97-AF65-F5344CB8AC3E}">
        <p14:creationId xmlns:p14="http://schemas.microsoft.com/office/powerpoint/2010/main" val="307120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Delmarcelle</a:t>
            </a:r>
            <a:r>
              <a:rPr lang="en-US" dirty="0" smtClean="0"/>
              <a:t> </a:t>
            </a:r>
            <a:r>
              <a:rPr lang="en-US" dirty="0" err="1" smtClean="0"/>
              <a:t>og</a:t>
            </a:r>
            <a:r>
              <a:rPr lang="en-US" dirty="0" smtClean="0"/>
              <a:t> </a:t>
            </a:r>
            <a:r>
              <a:rPr lang="en-US" dirty="0" err="1" smtClean="0"/>
              <a:t>Lambertus</a:t>
            </a:r>
            <a:r>
              <a:rPr lang="en-US" baseline="0" dirty="0" smtClean="0"/>
              <a:t> </a:t>
            </a:r>
            <a:r>
              <a:rPr lang="en-US" baseline="0" dirty="0" err="1" smtClean="0"/>
              <a:t>var</a:t>
            </a:r>
            <a:r>
              <a:rPr lang="en-US" baseline="0" dirty="0" smtClean="0"/>
              <a:t> de </a:t>
            </a:r>
            <a:r>
              <a:rPr lang="en-US" baseline="0" dirty="0" err="1" smtClean="0"/>
              <a:t>første</a:t>
            </a:r>
            <a:r>
              <a:rPr lang="en-US" baseline="0" dirty="0" smtClean="0"/>
              <a:t> </a:t>
            </a:r>
            <a:r>
              <a:rPr lang="en-US" baseline="0" dirty="0" err="1" smtClean="0"/>
              <a:t>til</a:t>
            </a:r>
            <a:r>
              <a:rPr lang="en-US" baseline="0" dirty="0" smtClean="0"/>
              <a:t> </a:t>
            </a:r>
            <a:r>
              <a:rPr lang="en-US" baseline="0" dirty="0" err="1" smtClean="0"/>
              <a:t>å</a:t>
            </a:r>
            <a:r>
              <a:rPr lang="en-US" baseline="0" dirty="0" smtClean="0"/>
              <a:t> </a:t>
            </a:r>
            <a:r>
              <a:rPr lang="en-US" baseline="0" dirty="0" err="1" smtClean="0"/>
              <a:t>visualisere</a:t>
            </a:r>
            <a:r>
              <a:rPr lang="en-US" baseline="0" dirty="0" smtClean="0"/>
              <a:t> </a:t>
            </a:r>
            <a:r>
              <a:rPr lang="en-US" baseline="0" dirty="0" err="1" smtClean="0"/>
              <a:t>usymmetrisk</a:t>
            </a:r>
            <a:r>
              <a:rPr lang="en-US" baseline="0" dirty="0" smtClean="0"/>
              <a:t> </a:t>
            </a:r>
            <a:r>
              <a:rPr lang="en-US" baseline="0" dirty="0" err="1" smtClean="0"/>
              <a:t>andre</a:t>
            </a:r>
            <a:r>
              <a:rPr lang="en-US" baseline="0" dirty="0" smtClean="0"/>
              <a:t> </a:t>
            </a:r>
            <a:r>
              <a:rPr lang="en-US" baseline="0" dirty="0" err="1" smtClean="0"/>
              <a:t>ordens</a:t>
            </a:r>
            <a:r>
              <a:rPr lang="en-US" baseline="0" dirty="0" smtClean="0"/>
              <a:t> </a:t>
            </a:r>
            <a:r>
              <a:rPr lang="en-US" baseline="0" dirty="0" err="1" smtClean="0"/>
              <a:t>tensorer</a:t>
            </a:r>
            <a:r>
              <a:rPr lang="en-US" baseline="0" dirty="0" smtClean="0"/>
              <a:t>.  </a:t>
            </a:r>
          </a:p>
          <a:p>
            <a:endParaRPr lang="en-US" baseline="0" dirty="0" err="1" smtClean="0"/>
          </a:p>
          <a:p>
            <a:r>
              <a:rPr lang="en-US" baseline="0" dirty="0" err="1" smtClean="0"/>
              <a:t>Ved</a:t>
            </a:r>
            <a:r>
              <a:rPr lang="en-US" baseline="0" dirty="0" smtClean="0"/>
              <a:t> </a:t>
            </a:r>
            <a:r>
              <a:rPr lang="en-US" baseline="0" dirty="0" err="1" smtClean="0"/>
              <a:t>å</a:t>
            </a:r>
            <a:r>
              <a:rPr lang="en-US" baseline="0" dirty="0" smtClean="0"/>
              <a:t> </a:t>
            </a:r>
            <a:r>
              <a:rPr lang="en-US" baseline="0" dirty="0" err="1" smtClean="0"/>
              <a:t>dekomponere</a:t>
            </a:r>
            <a:r>
              <a:rPr lang="en-US" baseline="0" dirty="0" smtClean="0"/>
              <a:t> </a:t>
            </a:r>
            <a:r>
              <a:rPr lang="en-US" baseline="0" dirty="0" err="1" smtClean="0"/>
              <a:t>tensoren</a:t>
            </a:r>
            <a:r>
              <a:rPr lang="en-US" baseline="0" dirty="0" smtClean="0"/>
              <a:t> </a:t>
            </a:r>
            <a:r>
              <a:rPr lang="en-US" baseline="0" dirty="0" err="1" smtClean="0"/>
              <a:t>i</a:t>
            </a:r>
            <a:r>
              <a:rPr lang="en-US" baseline="0" dirty="0" smtClean="0"/>
              <a:t> en </a:t>
            </a:r>
            <a:r>
              <a:rPr lang="en-US" baseline="0" dirty="0" err="1" smtClean="0"/>
              <a:t>symmetrisk</a:t>
            </a:r>
            <a:r>
              <a:rPr lang="en-US" baseline="0" dirty="0" smtClean="0"/>
              <a:t> </a:t>
            </a:r>
            <a:r>
              <a:rPr lang="en-US" baseline="0" dirty="0" err="1" smtClean="0"/>
              <a:t>og</a:t>
            </a:r>
            <a:r>
              <a:rPr lang="en-US" baseline="0" dirty="0" smtClean="0"/>
              <a:t> anti-</a:t>
            </a:r>
            <a:r>
              <a:rPr lang="en-US" baseline="0" dirty="0" err="1" smtClean="0"/>
              <a:t>symmetrisk</a:t>
            </a:r>
            <a:r>
              <a:rPr lang="en-US" baseline="0" dirty="0" smtClean="0"/>
              <a:t> </a:t>
            </a:r>
            <a:r>
              <a:rPr lang="en-US" baseline="0" dirty="0" err="1" smtClean="0"/>
              <a:t>komponent</a:t>
            </a:r>
            <a:r>
              <a:rPr lang="en-US" baseline="0" dirty="0" smtClean="0"/>
              <a:t> </a:t>
            </a:r>
            <a:r>
              <a:rPr lang="en-US" baseline="0" dirty="0" err="1" smtClean="0"/>
              <a:t>kan</a:t>
            </a:r>
            <a:r>
              <a:rPr lang="en-US" baseline="0" dirty="0" smtClean="0"/>
              <a:t> man </a:t>
            </a:r>
            <a:r>
              <a:rPr lang="en-US" baseline="0" dirty="0" err="1" smtClean="0"/>
              <a:t>benytte</a:t>
            </a:r>
            <a:r>
              <a:rPr lang="en-US" baseline="0" dirty="0" smtClean="0"/>
              <a:t> </a:t>
            </a:r>
            <a:r>
              <a:rPr lang="en-US" baseline="0" dirty="0" err="1" smtClean="0"/>
              <a:t>kjente</a:t>
            </a:r>
            <a:r>
              <a:rPr lang="en-US" baseline="0" dirty="0" smtClean="0"/>
              <a:t> </a:t>
            </a:r>
            <a:r>
              <a:rPr lang="en-US" baseline="0" dirty="0" err="1" smtClean="0"/>
              <a:t>teknikker</a:t>
            </a:r>
            <a:r>
              <a:rPr lang="en-US" baseline="0" dirty="0" smtClean="0"/>
              <a:t> </a:t>
            </a:r>
            <a:r>
              <a:rPr lang="en-US" baseline="0" dirty="0" err="1" smtClean="0"/>
              <a:t>på</a:t>
            </a:r>
            <a:r>
              <a:rPr lang="en-US" baseline="0" dirty="0" smtClean="0"/>
              <a:t> </a:t>
            </a:r>
            <a:r>
              <a:rPr lang="en-US" baseline="0" dirty="0" err="1" smtClean="0"/>
              <a:t>hver</a:t>
            </a:r>
            <a:r>
              <a:rPr lang="en-US" baseline="0" dirty="0" smtClean="0"/>
              <a:t> </a:t>
            </a:r>
            <a:r>
              <a:rPr lang="en-US" baseline="0" dirty="0" err="1" smtClean="0"/>
              <a:t>av</a:t>
            </a:r>
            <a:r>
              <a:rPr lang="en-US" baseline="0" dirty="0" smtClean="0"/>
              <a:t> </a:t>
            </a:r>
            <a:r>
              <a:rPr lang="en-US" baseline="0" dirty="0" err="1" smtClean="0"/>
              <a:t>delene</a:t>
            </a:r>
            <a:r>
              <a:rPr lang="en-US" baseline="0" dirty="0" smtClean="0"/>
              <a:t> </a:t>
            </a:r>
            <a:r>
              <a:rPr lang="en-US" baseline="0" dirty="0" err="1" smtClean="0"/>
              <a:t>og</a:t>
            </a:r>
            <a:r>
              <a:rPr lang="en-US" baseline="0" dirty="0" smtClean="0"/>
              <a:t> lime </a:t>
            </a:r>
            <a:r>
              <a:rPr lang="en-US" baseline="0" dirty="0" err="1" smtClean="0"/>
              <a:t>sammen</a:t>
            </a:r>
            <a:r>
              <a:rPr lang="en-US" baseline="0" dirty="0" smtClean="0"/>
              <a:t> </a:t>
            </a:r>
            <a:r>
              <a:rPr lang="en-US" baseline="0" dirty="0" err="1" smtClean="0"/>
              <a:t>resultatene</a:t>
            </a:r>
            <a:r>
              <a:rPr lang="en-US" baseline="0" dirty="0" smtClean="0"/>
              <a:t>.</a:t>
            </a:r>
          </a:p>
          <a:p>
            <a:endParaRPr lang="en-US" baseline="0" dirty="0" smtClean="0"/>
          </a:p>
          <a:p>
            <a:r>
              <a:rPr lang="en-US" baseline="0" dirty="0" smtClean="0"/>
              <a:t>De </a:t>
            </a:r>
            <a:r>
              <a:rPr lang="en-US" baseline="0" dirty="0" err="1" smtClean="0"/>
              <a:t>brukte</a:t>
            </a:r>
            <a:r>
              <a:rPr lang="en-US" baseline="0" dirty="0" smtClean="0"/>
              <a:t>, </a:t>
            </a:r>
            <a:r>
              <a:rPr lang="en-US" baseline="0" dirty="0" err="1" smtClean="0"/>
              <a:t>slikt</a:t>
            </a:r>
            <a:r>
              <a:rPr lang="en-US" baseline="0" dirty="0" smtClean="0"/>
              <a:t> </a:t>
            </a:r>
            <a:r>
              <a:rPr lang="en-US" baseline="0" dirty="0" err="1" smtClean="0"/>
              <a:t>vist</a:t>
            </a:r>
            <a:r>
              <a:rPr lang="en-US" baseline="0" dirty="0" smtClean="0"/>
              <a:t> </a:t>
            </a:r>
            <a:r>
              <a:rPr lang="en-US" baseline="0" dirty="0" err="1" smtClean="0"/>
              <a:t>i</a:t>
            </a:r>
            <a:r>
              <a:rPr lang="en-US" baseline="0" dirty="0" smtClean="0"/>
              <a:t> </a:t>
            </a:r>
            <a:r>
              <a:rPr lang="en-US" baseline="0" dirty="0" err="1" smtClean="0"/>
              <a:t>figuren</a:t>
            </a:r>
            <a:r>
              <a:rPr lang="en-US" baseline="0" dirty="0" smtClean="0"/>
              <a:t> her, </a:t>
            </a:r>
            <a:r>
              <a:rPr lang="en-US" baseline="0" dirty="0" err="1" smtClean="0"/>
              <a:t>hyperstrømlinjer</a:t>
            </a:r>
            <a:r>
              <a:rPr lang="en-US" baseline="0" dirty="0" smtClean="0"/>
              <a:t> </a:t>
            </a:r>
            <a:r>
              <a:rPr lang="en-US" baseline="0" dirty="0" err="1" smtClean="0"/>
              <a:t>på</a:t>
            </a:r>
            <a:r>
              <a:rPr lang="en-US" baseline="0" dirty="0" smtClean="0"/>
              <a:t> den </a:t>
            </a:r>
            <a:r>
              <a:rPr lang="en-US" baseline="0" dirty="0" err="1" smtClean="0"/>
              <a:t>symmetriske</a:t>
            </a:r>
            <a:r>
              <a:rPr lang="en-US" baseline="0" dirty="0" smtClean="0"/>
              <a:t> </a:t>
            </a:r>
            <a:r>
              <a:rPr lang="en-US" baseline="0" dirty="0" err="1" smtClean="0"/>
              <a:t>delen</a:t>
            </a:r>
            <a:r>
              <a:rPr lang="en-US" baseline="0" dirty="0" smtClean="0"/>
              <a:t> </a:t>
            </a:r>
            <a:r>
              <a:rPr lang="en-US" baseline="0" dirty="0" err="1" smtClean="0"/>
              <a:t>og</a:t>
            </a:r>
            <a:r>
              <a:rPr lang="en-US" baseline="0" dirty="0" smtClean="0"/>
              <a:t> </a:t>
            </a:r>
            <a:r>
              <a:rPr lang="en-US" baseline="0" dirty="0" err="1" smtClean="0"/>
              <a:t>så-kalte</a:t>
            </a:r>
            <a:r>
              <a:rPr lang="en-US" baseline="0" dirty="0" smtClean="0"/>
              <a:t> stream-ribbons for </a:t>
            </a:r>
            <a:r>
              <a:rPr lang="en-US" baseline="0" dirty="0" err="1" smtClean="0"/>
              <a:t>vorticity</a:t>
            </a:r>
            <a:r>
              <a:rPr lang="en-US" baseline="0" dirty="0" smtClean="0"/>
              <a:t>. Her </a:t>
            </a:r>
            <a:r>
              <a:rPr lang="en-US" baseline="0" dirty="0" err="1" smtClean="0"/>
              <a:t>har</a:t>
            </a:r>
            <a:r>
              <a:rPr lang="en-US" baseline="0" dirty="0" smtClean="0"/>
              <a:t> de </a:t>
            </a:r>
            <a:r>
              <a:rPr lang="en-US" baseline="0" dirty="0" err="1" smtClean="0"/>
              <a:t>limt</a:t>
            </a:r>
            <a:r>
              <a:rPr lang="en-US" baseline="0" dirty="0" smtClean="0"/>
              <a:t> </a:t>
            </a:r>
            <a:r>
              <a:rPr lang="en-US" baseline="0" dirty="0" err="1" smtClean="0"/>
              <a:t>sammen</a:t>
            </a:r>
            <a:r>
              <a:rPr lang="en-US" baseline="0" dirty="0" smtClean="0"/>
              <a:t> </a:t>
            </a:r>
            <a:r>
              <a:rPr lang="en-US" baseline="0" dirty="0" err="1" smtClean="0"/>
              <a:t>disse</a:t>
            </a:r>
            <a:r>
              <a:rPr lang="en-US" baseline="0" dirty="0" smtClean="0"/>
              <a:t> </a:t>
            </a:r>
            <a:r>
              <a:rPr lang="en-US" baseline="0" dirty="0" err="1" smtClean="0"/>
              <a:t>streamribbons</a:t>
            </a:r>
            <a:r>
              <a:rPr lang="en-US" baseline="0" dirty="0" smtClean="0"/>
              <a:t> </a:t>
            </a:r>
            <a:r>
              <a:rPr lang="en-US" baseline="0" dirty="0" err="1" smtClean="0"/>
              <a:t>langs</a:t>
            </a:r>
            <a:r>
              <a:rPr lang="en-US" baseline="0" dirty="0" smtClean="0"/>
              <a:t> </a:t>
            </a:r>
            <a:r>
              <a:rPr lang="en-US" baseline="0" dirty="0" err="1" smtClean="0"/>
              <a:t>hyperstrømlimjer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16</a:t>
            </a:fld>
            <a:endParaRPr lang="en-US"/>
          </a:p>
        </p:txBody>
      </p:sp>
    </p:spTree>
    <p:extLst>
      <p:ext uri="{BB962C8B-B14F-4D97-AF65-F5344CB8AC3E}">
        <p14:creationId xmlns:p14="http://schemas.microsoft.com/office/powerpoint/2010/main" val="3834447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Akkurat</a:t>
            </a:r>
            <a:r>
              <a:rPr lang="en-US" dirty="0" smtClean="0"/>
              <a:t> </a:t>
            </a:r>
            <a:r>
              <a:rPr lang="en-US" dirty="0" err="1" smtClean="0"/>
              <a:t>slik</a:t>
            </a:r>
            <a:r>
              <a:rPr lang="en-US" dirty="0" smtClean="0"/>
              <a:t> </a:t>
            </a:r>
            <a:r>
              <a:rPr lang="en-US" dirty="0" err="1" smtClean="0"/>
              <a:t>kritiske</a:t>
            </a:r>
            <a:r>
              <a:rPr lang="en-US" baseline="0" dirty="0" smtClean="0"/>
              <a:t> </a:t>
            </a:r>
            <a:r>
              <a:rPr lang="en-US" baseline="0" dirty="0" err="1" smtClean="0"/>
              <a:t>punkter</a:t>
            </a:r>
            <a:r>
              <a:rPr lang="en-US" baseline="0" dirty="0" smtClean="0"/>
              <a:t> </a:t>
            </a:r>
            <a:r>
              <a:rPr lang="en-US" baseline="0" dirty="0" err="1" smtClean="0"/>
              <a:t>utgjør</a:t>
            </a:r>
            <a:r>
              <a:rPr lang="en-US" baseline="0" dirty="0" smtClean="0"/>
              <a:t> </a:t>
            </a:r>
            <a:r>
              <a:rPr lang="en-US" baseline="0" dirty="0" err="1" smtClean="0"/>
              <a:t>topolgien</a:t>
            </a:r>
            <a:r>
              <a:rPr lang="en-US" baseline="0" dirty="0" smtClean="0"/>
              <a:t> </a:t>
            </a:r>
            <a:r>
              <a:rPr lang="en-US" baseline="0" dirty="0" err="1" smtClean="0"/>
              <a:t>til</a:t>
            </a:r>
            <a:r>
              <a:rPr lang="en-US" baseline="0" dirty="0" smtClean="0"/>
              <a:t> et </a:t>
            </a:r>
            <a:r>
              <a:rPr lang="en-US" baseline="0" dirty="0" err="1" smtClean="0"/>
              <a:t>vektor</a:t>
            </a:r>
            <a:r>
              <a:rPr lang="en-US" baseline="0" dirty="0" smtClean="0"/>
              <a:t> felt, </a:t>
            </a:r>
            <a:r>
              <a:rPr lang="en-US" baseline="0" dirty="0" err="1" smtClean="0"/>
              <a:t>er</a:t>
            </a:r>
            <a:r>
              <a:rPr lang="en-US" baseline="0" dirty="0" smtClean="0"/>
              <a:t> </a:t>
            </a:r>
            <a:r>
              <a:rPr lang="en-US" baseline="0" dirty="0" err="1" smtClean="0"/>
              <a:t>t</a:t>
            </a:r>
            <a:r>
              <a:rPr lang="en-US" dirty="0" err="1" smtClean="0"/>
              <a:t>opologien</a:t>
            </a:r>
            <a:r>
              <a:rPr lang="en-US" dirty="0" smtClean="0"/>
              <a:t> </a:t>
            </a:r>
            <a:r>
              <a:rPr lang="en-US" dirty="0" err="1" smtClean="0"/>
              <a:t>til</a:t>
            </a:r>
            <a:r>
              <a:rPr lang="en-US" dirty="0" smtClean="0"/>
              <a:t> tensor felt </a:t>
            </a:r>
            <a:r>
              <a:rPr lang="en-US" dirty="0" err="1" smtClean="0"/>
              <a:t>gitt</a:t>
            </a:r>
            <a:r>
              <a:rPr lang="en-US" dirty="0" smtClean="0"/>
              <a:t> </a:t>
            </a:r>
            <a:r>
              <a:rPr lang="en-US" dirty="0" err="1" smtClean="0"/>
              <a:t>av</a:t>
            </a:r>
            <a:r>
              <a:rPr lang="en-US" dirty="0" smtClean="0"/>
              <a:t> </a:t>
            </a:r>
            <a:r>
              <a:rPr lang="en-US" dirty="0" err="1" smtClean="0"/>
              <a:t>degenererte</a:t>
            </a:r>
            <a:r>
              <a:rPr lang="en-US" dirty="0" smtClean="0"/>
              <a:t> </a:t>
            </a:r>
            <a:r>
              <a:rPr lang="en-US" dirty="0" err="1" smtClean="0"/>
              <a:t>punkter</a:t>
            </a:r>
            <a:r>
              <a:rPr lang="en-US" dirty="0" smtClean="0"/>
              <a:t>, </a:t>
            </a:r>
            <a:r>
              <a:rPr lang="en-US" baseline="0" dirty="0" err="1" smtClean="0"/>
              <a:t>punkter</a:t>
            </a:r>
            <a:r>
              <a:rPr lang="en-US" baseline="0" dirty="0" smtClean="0"/>
              <a:t> der </a:t>
            </a:r>
            <a:r>
              <a:rPr lang="en-US" baseline="0" dirty="0" err="1" smtClean="0"/>
              <a:t>minst</a:t>
            </a:r>
            <a:r>
              <a:rPr lang="en-US" baseline="0" dirty="0" smtClean="0"/>
              <a:t> to </a:t>
            </a:r>
            <a:r>
              <a:rPr lang="en-US" baseline="0" dirty="0" err="1" smtClean="0"/>
              <a:t>egenverdier</a:t>
            </a:r>
            <a:r>
              <a:rPr lang="en-US" baseline="0" dirty="0" smtClean="0"/>
              <a:t> </a:t>
            </a:r>
            <a:r>
              <a:rPr lang="en-US" baseline="0" dirty="0" err="1" smtClean="0"/>
              <a:t>er</a:t>
            </a:r>
            <a:r>
              <a:rPr lang="en-US" baseline="0" dirty="0" smtClean="0"/>
              <a:t> like.</a:t>
            </a:r>
          </a:p>
          <a:p>
            <a:endParaRPr lang="en-US" dirty="0" smtClean="0"/>
          </a:p>
          <a:p>
            <a:r>
              <a:rPr lang="en-US" dirty="0" err="1" smtClean="0"/>
              <a:t>Å</a:t>
            </a:r>
            <a:r>
              <a:rPr lang="en-US" dirty="0" smtClean="0"/>
              <a:t> </a:t>
            </a:r>
            <a:r>
              <a:rPr lang="en-US" dirty="0" err="1" smtClean="0"/>
              <a:t>beregne</a:t>
            </a:r>
            <a:r>
              <a:rPr lang="en-US" dirty="0" smtClean="0"/>
              <a:t> </a:t>
            </a:r>
            <a:r>
              <a:rPr lang="en-US" dirty="0" err="1" smtClean="0"/>
              <a:t>hyperstrømlinjer</a:t>
            </a:r>
            <a:r>
              <a:rPr lang="en-US" dirty="0" smtClean="0"/>
              <a:t> </a:t>
            </a:r>
            <a:r>
              <a:rPr lang="en-US" dirty="0" err="1" smtClean="0"/>
              <a:t>er</a:t>
            </a:r>
            <a:r>
              <a:rPr lang="en-US" dirty="0" smtClean="0"/>
              <a:t> </a:t>
            </a:r>
            <a:r>
              <a:rPr lang="en-US" dirty="0" err="1" smtClean="0"/>
              <a:t>vanskelig</a:t>
            </a:r>
            <a:r>
              <a:rPr lang="en-US" dirty="0" smtClean="0"/>
              <a:t> </a:t>
            </a:r>
            <a:r>
              <a:rPr lang="en-US" dirty="0" err="1" smtClean="0"/>
              <a:t>fordi</a:t>
            </a:r>
            <a:r>
              <a:rPr lang="en-US" dirty="0" smtClean="0"/>
              <a:t> </a:t>
            </a:r>
            <a:r>
              <a:rPr lang="en-US" dirty="0" err="1" smtClean="0"/>
              <a:t>s</a:t>
            </a:r>
            <a:r>
              <a:rPr lang="en-US" baseline="0" dirty="0" err="1" smtClean="0"/>
              <a:t>like</a:t>
            </a:r>
            <a:r>
              <a:rPr lang="en-US" baseline="0" dirty="0" smtClean="0"/>
              <a:t> </a:t>
            </a:r>
            <a:r>
              <a:rPr lang="en-US" baseline="0" dirty="0" err="1" smtClean="0"/>
              <a:t>punkter</a:t>
            </a:r>
            <a:r>
              <a:rPr lang="en-US" baseline="0" dirty="0" smtClean="0"/>
              <a:t> </a:t>
            </a:r>
            <a:r>
              <a:rPr lang="en-US" baseline="0" dirty="0" err="1" smtClean="0"/>
              <a:t>kan</a:t>
            </a:r>
            <a:r>
              <a:rPr lang="en-US" baseline="0" dirty="0" smtClean="0"/>
              <a:t> </a:t>
            </a:r>
            <a:r>
              <a:rPr lang="en-US" baseline="0" dirty="0" err="1" smtClean="0"/>
              <a:t>eksistere</a:t>
            </a:r>
            <a:r>
              <a:rPr lang="en-US" baseline="0" dirty="0" smtClean="0"/>
              <a:t> </a:t>
            </a:r>
            <a:r>
              <a:rPr lang="en-US" baseline="0" dirty="0" err="1" smtClean="0"/>
              <a:t>i</a:t>
            </a:r>
            <a:r>
              <a:rPr lang="en-US" baseline="0" dirty="0" smtClean="0"/>
              <a:t> tensor </a:t>
            </a:r>
            <a:r>
              <a:rPr lang="en-US" baseline="0" dirty="0" err="1" smtClean="0"/>
              <a:t>feltet</a:t>
            </a:r>
            <a:endParaRPr lang="en-US" baseline="0" dirty="0" smtClean="0"/>
          </a:p>
          <a:p>
            <a:endParaRPr lang="en-US" baseline="0" dirty="0" smtClean="0"/>
          </a:p>
          <a:p>
            <a:r>
              <a:rPr lang="en-US" baseline="0" dirty="0" smtClean="0"/>
              <a:t>For </a:t>
            </a:r>
            <a:r>
              <a:rPr lang="en-US" baseline="0" dirty="0" err="1" smtClean="0"/>
              <a:t>enkle</a:t>
            </a:r>
            <a:r>
              <a:rPr lang="en-US" baseline="0" dirty="0" smtClean="0"/>
              <a:t> </a:t>
            </a:r>
            <a:r>
              <a:rPr lang="en-US" baseline="0" dirty="0" err="1" smtClean="0"/>
              <a:t>degenererte</a:t>
            </a:r>
            <a:r>
              <a:rPr lang="en-US" baseline="0" dirty="0" smtClean="0"/>
              <a:t> </a:t>
            </a:r>
            <a:r>
              <a:rPr lang="en-US" baseline="0" dirty="0" err="1" smtClean="0"/>
              <a:t>punkter</a:t>
            </a:r>
            <a:r>
              <a:rPr lang="en-US" baseline="0" dirty="0" smtClean="0"/>
              <a:t> der delta </a:t>
            </a:r>
            <a:r>
              <a:rPr lang="en-US" baseline="0" dirty="0" err="1" smtClean="0"/>
              <a:t>er</a:t>
            </a:r>
            <a:r>
              <a:rPr lang="en-US" baseline="0" dirty="0" smtClean="0"/>
              <a:t> </a:t>
            </a:r>
            <a:r>
              <a:rPr lang="en-US" baseline="0" dirty="0" err="1" smtClean="0"/>
              <a:t>ulik</a:t>
            </a:r>
            <a:r>
              <a:rPr lang="en-US" baseline="0" dirty="0" smtClean="0"/>
              <a:t> null </a:t>
            </a:r>
            <a:r>
              <a:rPr lang="en-US" baseline="0" dirty="0" err="1" smtClean="0"/>
              <a:t>kan</a:t>
            </a:r>
            <a:r>
              <a:rPr lang="en-US" baseline="0" dirty="0" smtClean="0"/>
              <a:t> en </a:t>
            </a:r>
            <a:r>
              <a:rPr lang="en-US" baseline="0" dirty="0" err="1" smtClean="0"/>
              <a:t>entydig</a:t>
            </a:r>
            <a:r>
              <a:rPr lang="en-US" baseline="0" dirty="0" smtClean="0"/>
              <a:t> </a:t>
            </a:r>
            <a:r>
              <a:rPr lang="en-US" baseline="0" dirty="0" err="1" smtClean="0"/>
              <a:t>bestemme</a:t>
            </a:r>
            <a:r>
              <a:rPr lang="en-US" baseline="0" dirty="0" smtClean="0"/>
              <a:t> </a:t>
            </a:r>
            <a:r>
              <a:rPr lang="en-US" baseline="0" dirty="0" err="1" smtClean="0"/>
              <a:t>hvor</a:t>
            </a:r>
            <a:r>
              <a:rPr lang="en-US" baseline="0" dirty="0" smtClean="0"/>
              <a:t> </a:t>
            </a:r>
            <a:r>
              <a:rPr lang="en-US" baseline="0" dirty="0" err="1" smtClean="0"/>
              <a:t>dan</a:t>
            </a:r>
            <a:r>
              <a:rPr lang="en-US" baseline="0" dirty="0" smtClean="0"/>
              <a:t> en </a:t>
            </a:r>
            <a:r>
              <a:rPr lang="en-US" baseline="0" dirty="0" err="1" smtClean="0"/>
              <a:t>hyperstrømlinje</a:t>
            </a:r>
            <a:r>
              <a:rPr lang="en-US" baseline="0" dirty="0" smtClean="0"/>
              <a:t> </a:t>
            </a:r>
            <a:r>
              <a:rPr lang="en-US" baseline="0" dirty="0" err="1" smtClean="0"/>
              <a:t>skyter</a:t>
            </a:r>
            <a:r>
              <a:rPr lang="en-US" baseline="0" dirty="0" smtClean="0"/>
              <a:t> </a:t>
            </a:r>
            <a:r>
              <a:rPr lang="en-US" baseline="0" dirty="0" err="1" smtClean="0"/>
              <a:t>ut</a:t>
            </a:r>
            <a:r>
              <a:rPr lang="en-US" baseline="0" dirty="0" smtClean="0"/>
              <a:t> </a:t>
            </a:r>
            <a:r>
              <a:rPr lang="en-US" baseline="0" dirty="0" err="1" smtClean="0"/>
              <a:t>av</a:t>
            </a:r>
            <a:r>
              <a:rPr lang="en-US" baseline="0" dirty="0" smtClean="0"/>
              <a:t> et </a:t>
            </a:r>
            <a:r>
              <a:rPr lang="en-US" baseline="0" dirty="0" err="1" smtClean="0"/>
              <a:t>slikt</a:t>
            </a:r>
            <a:r>
              <a:rPr lang="en-US" baseline="0" dirty="0" smtClean="0"/>
              <a:t> </a:t>
            </a:r>
            <a:r>
              <a:rPr lang="en-US" baseline="0" dirty="0" err="1" smtClean="0"/>
              <a:t>punkt</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B4823D-B0BE-D540-99F9-DC49C9CE377A}" type="slidenum">
              <a:rPr lang="en-US" smtClean="0"/>
              <a:t>17</a:t>
            </a:fld>
            <a:endParaRPr lang="en-US"/>
          </a:p>
        </p:txBody>
      </p:sp>
    </p:spTree>
    <p:extLst>
      <p:ext uri="{BB962C8B-B14F-4D97-AF65-F5344CB8AC3E}">
        <p14:creationId xmlns:p14="http://schemas.microsoft.com/office/powerpoint/2010/main" val="3869414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 </a:t>
            </a:r>
            <a:r>
              <a:rPr lang="en-US" dirty="0" err="1" smtClean="0"/>
              <a:t>er</a:t>
            </a:r>
            <a:r>
              <a:rPr lang="en-US" baseline="0" dirty="0" smtClean="0"/>
              <a:t> </a:t>
            </a:r>
            <a:r>
              <a:rPr lang="en-US" baseline="0" dirty="0" err="1" smtClean="0"/>
              <a:t>kile</a:t>
            </a:r>
            <a:r>
              <a:rPr lang="en-US" baseline="0" dirty="0" smtClean="0"/>
              <a:t> </a:t>
            </a:r>
            <a:r>
              <a:rPr lang="en-US" baseline="0" dirty="0" err="1" smtClean="0"/>
              <a:t>og</a:t>
            </a:r>
            <a:r>
              <a:rPr lang="en-US" baseline="0" dirty="0" smtClean="0"/>
              <a:t> </a:t>
            </a:r>
            <a:r>
              <a:rPr lang="en-US" baseline="0" dirty="0" err="1" smtClean="0"/>
              <a:t>trisektor</a:t>
            </a:r>
            <a:r>
              <a:rPr lang="en-US" baseline="0" dirty="0" smtClean="0"/>
              <a:t> </a:t>
            </a:r>
            <a:r>
              <a:rPr lang="en-US" baseline="0" dirty="0" err="1" smtClean="0"/>
              <a:t>visualisert</a:t>
            </a:r>
            <a:r>
              <a:rPr lang="en-US" baseline="0" dirty="0" smtClean="0"/>
              <a:t> </a:t>
            </a:r>
            <a:r>
              <a:rPr lang="en-US" baseline="0" dirty="0" err="1" smtClean="0"/>
              <a:t>vha</a:t>
            </a:r>
            <a:r>
              <a:rPr lang="en-US" baseline="0" dirty="0" smtClean="0"/>
              <a:t>. LIC.</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18</a:t>
            </a:fld>
            <a:endParaRPr lang="en-US"/>
          </a:p>
        </p:txBody>
      </p:sp>
    </p:spTree>
    <p:extLst>
      <p:ext uri="{BB962C8B-B14F-4D97-AF65-F5344CB8AC3E}">
        <p14:creationId xmlns:p14="http://schemas.microsoft.com/office/powerpoint/2010/main" val="1952196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Foreløpig</a:t>
            </a:r>
            <a:r>
              <a:rPr lang="en-US" baseline="0" dirty="0" smtClean="0"/>
              <a:t> </a:t>
            </a:r>
            <a:r>
              <a:rPr lang="en-US" baseline="0" dirty="0" err="1" smtClean="0"/>
              <a:t>tilbyr</a:t>
            </a:r>
            <a:r>
              <a:rPr lang="en-US" baseline="0" dirty="0" smtClean="0"/>
              <a:t> </a:t>
            </a:r>
            <a:r>
              <a:rPr lang="en-US" baseline="0" dirty="0" err="1" smtClean="0"/>
              <a:t>kjente</a:t>
            </a:r>
            <a:r>
              <a:rPr lang="en-US" baseline="0" dirty="0" smtClean="0"/>
              <a:t> </a:t>
            </a:r>
            <a:r>
              <a:rPr lang="en-US" baseline="0" dirty="0" err="1" smtClean="0"/>
              <a:t>programvarer</a:t>
            </a:r>
            <a:r>
              <a:rPr lang="en-US" baseline="0" dirty="0" smtClean="0"/>
              <a:t> </a:t>
            </a:r>
            <a:r>
              <a:rPr lang="en-US" baseline="0" dirty="0" err="1" smtClean="0"/>
              <a:t>begrenset</a:t>
            </a:r>
            <a:r>
              <a:rPr lang="en-US" baseline="0" dirty="0" smtClean="0"/>
              <a:t> </a:t>
            </a:r>
            <a:r>
              <a:rPr lang="en-US" baseline="0" dirty="0" err="1" smtClean="0"/>
              <a:t>antall</a:t>
            </a:r>
            <a:r>
              <a:rPr lang="en-US" baseline="0" dirty="0" smtClean="0"/>
              <a:t> </a:t>
            </a:r>
            <a:r>
              <a:rPr lang="en-US" baseline="0" dirty="0" err="1" smtClean="0"/>
              <a:t>visualiserings</a:t>
            </a:r>
            <a:r>
              <a:rPr lang="en-US" baseline="0" dirty="0" smtClean="0"/>
              <a:t> </a:t>
            </a:r>
            <a:r>
              <a:rPr lang="en-US" baseline="0" dirty="0" err="1" smtClean="0"/>
              <a:t>muligheter</a:t>
            </a:r>
            <a:r>
              <a:rPr lang="en-US" baseline="0" dirty="0" smtClean="0"/>
              <a:t>. Her </a:t>
            </a:r>
            <a:r>
              <a:rPr lang="en-US" baseline="0" dirty="0" err="1" smtClean="0"/>
              <a:t>er</a:t>
            </a:r>
            <a:r>
              <a:rPr lang="en-US" baseline="0" dirty="0" smtClean="0"/>
              <a:t> en </a:t>
            </a:r>
            <a:r>
              <a:rPr lang="en-US" baseline="0" dirty="0" err="1" smtClean="0"/>
              <a:t>oversikt</a:t>
            </a:r>
            <a:r>
              <a:rPr lang="en-US" baseline="0" dirty="0" smtClean="0"/>
              <a:t> over </a:t>
            </a:r>
            <a:r>
              <a:rPr lang="en-US" baseline="0" dirty="0" err="1" smtClean="0"/>
              <a:t>bibloteker</a:t>
            </a:r>
            <a:r>
              <a:rPr lang="en-US" baseline="0" dirty="0" smtClean="0"/>
              <a:t> </a:t>
            </a:r>
            <a:r>
              <a:rPr lang="en-US" baseline="0" dirty="0" err="1" smtClean="0"/>
              <a:t>tilgjengelig</a:t>
            </a:r>
            <a:r>
              <a:rPr lang="en-US" baseline="0" dirty="0" smtClean="0"/>
              <a:t> for Python. </a:t>
            </a:r>
          </a:p>
          <a:p>
            <a:endParaRPr lang="en-US" baseline="0" dirty="0" smtClean="0"/>
          </a:p>
          <a:p>
            <a:r>
              <a:rPr lang="en-US" baseline="0" dirty="0" err="1" smtClean="0"/>
              <a:t>Som</a:t>
            </a:r>
            <a:r>
              <a:rPr lang="en-US" baseline="0" dirty="0" smtClean="0"/>
              <a:t> </a:t>
            </a:r>
            <a:r>
              <a:rPr lang="en-US" baseline="0" dirty="0" err="1" smtClean="0"/>
              <a:t>dere</a:t>
            </a:r>
            <a:r>
              <a:rPr lang="en-US" baseline="0" dirty="0" smtClean="0"/>
              <a:t> </a:t>
            </a:r>
            <a:r>
              <a:rPr lang="en-US" baseline="0" dirty="0" err="1" smtClean="0"/>
              <a:t>kan</a:t>
            </a:r>
            <a:r>
              <a:rPr lang="en-US" baseline="0" dirty="0" smtClean="0"/>
              <a:t> se </a:t>
            </a:r>
            <a:r>
              <a:rPr lang="en-US" baseline="0" dirty="0" err="1" smtClean="0"/>
              <a:t>så</a:t>
            </a:r>
            <a:r>
              <a:rPr lang="en-US" baseline="0" dirty="0" smtClean="0"/>
              <a:t> </a:t>
            </a:r>
            <a:r>
              <a:rPr lang="en-US" baseline="0" dirty="0" err="1" smtClean="0"/>
              <a:t>er</a:t>
            </a:r>
            <a:r>
              <a:rPr lang="en-US" baseline="0" dirty="0" smtClean="0"/>
              <a:t> </a:t>
            </a:r>
            <a:r>
              <a:rPr lang="en-US" baseline="0" dirty="0" err="1" smtClean="0"/>
              <a:t>visualiseringsmulighetene</a:t>
            </a:r>
            <a:r>
              <a:rPr lang="en-US" baseline="0" dirty="0" smtClean="0"/>
              <a:t> </a:t>
            </a:r>
            <a:r>
              <a:rPr lang="en-US" baseline="0" dirty="0" err="1" smtClean="0"/>
              <a:t>veldig</a:t>
            </a:r>
            <a:r>
              <a:rPr lang="en-US" baseline="0" dirty="0" smtClean="0"/>
              <a:t> </a:t>
            </a:r>
            <a:r>
              <a:rPr lang="en-US" baseline="0" dirty="0" err="1" smtClean="0"/>
              <a:t>få</a:t>
            </a:r>
            <a:r>
              <a:rPr lang="en-US" baseline="0" dirty="0" smtClean="0"/>
              <a:t>. De </a:t>
            </a:r>
            <a:r>
              <a:rPr lang="en-US" baseline="0" dirty="0" err="1" smtClean="0"/>
              <a:t>fleste</a:t>
            </a:r>
            <a:r>
              <a:rPr lang="en-US" baseline="0" dirty="0" smtClean="0"/>
              <a:t> </a:t>
            </a:r>
            <a:r>
              <a:rPr lang="en-US" baseline="0" dirty="0" err="1" smtClean="0"/>
              <a:t>av</a:t>
            </a:r>
            <a:r>
              <a:rPr lang="en-US" baseline="0" dirty="0" smtClean="0"/>
              <a:t> </a:t>
            </a:r>
            <a:r>
              <a:rPr lang="en-US" baseline="0" dirty="0" err="1" smtClean="0"/>
              <a:t>disse</a:t>
            </a:r>
            <a:r>
              <a:rPr lang="en-US" baseline="0" dirty="0" smtClean="0"/>
              <a:t> </a:t>
            </a:r>
            <a:r>
              <a:rPr lang="en-US" baseline="0" dirty="0" err="1" smtClean="0"/>
              <a:t>biblotekene</a:t>
            </a:r>
            <a:r>
              <a:rPr lang="en-US" baseline="0" dirty="0" smtClean="0"/>
              <a:t> </a:t>
            </a:r>
            <a:r>
              <a:rPr lang="en-US" baseline="0" dirty="0" err="1" smtClean="0"/>
              <a:t>kan</a:t>
            </a:r>
            <a:r>
              <a:rPr lang="en-US" baseline="0" dirty="0" smtClean="0"/>
              <a:t> </a:t>
            </a:r>
            <a:r>
              <a:rPr lang="en-US" baseline="0" dirty="0" err="1" smtClean="0"/>
              <a:t>benyttes</a:t>
            </a:r>
            <a:r>
              <a:rPr lang="en-US" baseline="0" dirty="0" smtClean="0"/>
              <a:t> </a:t>
            </a:r>
            <a:r>
              <a:rPr lang="en-US" baseline="0" dirty="0" smtClean="0"/>
              <a:t>med scripting </a:t>
            </a:r>
            <a:r>
              <a:rPr lang="en-US" baseline="0" dirty="0" err="1" smtClean="0"/>
              <a:t>muligheter</a:t>
            </a:r>
            <a:r>
              <a:rPr lang="en-US" baseline="0" dirty="0" smtClean="0"/>
              <a:t> </a:t>
            </a:r>
            <a:r>
              <a:rPr lang="en-US" baseline="0" dirty="0" err="1" smtClean="0"/>
              <a:t>i</a:t>
            </a:r>
            <a:r>
              <a:rPr lang="en-US" baseline="0" dirty="0" smtClean="0"/>
              <a:t> Python.</a:t>
            </a:r>
          </a:p>
          <a:p>
            <a:endParaRPr lang="en-US" baseline="0" dirty="0" smtClean="0"/>
          </a:p>
          <a:p>
            <a:r>
              <a:rPr lang="en-US" baseline="0" dirty="0" err="1" smtClean="0"/>
              <a:t>Ofte</a:t>
            </a:r>
            <a:r>
              <a:rPr lang="en-US" baseline="0" dirty="0" smtClean="0"/>
              <a:t> </a:t>
            </a:r>
            <a:r>
              <a:rPr lang="en-US" baseline="0" dirty="0" err="1" smtClean="0"/>
              <a:t>så</a:t>
            </a:r>
            <a:r>
              <a:rPr lang="en-US" baseline="0" dirty="0" smtClean="0"/>
              <a:t> </a:t>
            </a:r>
            <a:r>
              <a:rPr lang="en-US" baseline="0" dirty="0" err="1" smtClean="0"/>
              <a:t>er</a:t>
            </a:r>
            <a:r>
              <a:rPr lang="en-US" baseline="0" dirty="0" smtClean="0"/>
              <a:t> </a:t>
            </a:r>
            <a:r>
              <a:rPr lang="en-US" baseline="0" dirty="0" err="1" smtClean="0"/>
              <a:t>en</a:t>
            </a:r>
            <a:r>
              <a:rPr lang="en-US" baseline="0" dirty="0" smtClean="0"/>
              <a:t> </a:t>
            </a:r>
            <a:r>
              <a:rPr lang="en-US" baseline="0" dirty="0" err="1" smtClean="0"/>
              <a:t>begrenset</a:t>
            </a:r>
            <a:r>
              <a:rPr lang="en-US" baseline="0" dirty="0" smtClean="0"/>
              <a:t> </a:t>
            </a:r>
            <a:r>
              <a:rPr lang="en-US" baseline="0" dirty="0" err="1" smtClean="0"/>
              <a:t>til</a:t>
            </a:r>
            <a:r>
              <a:rPr lang="en-US" baseline="0" dirty="0" smtClean="0"/>
              <a:t> kun </a:t>
            </a:r>
            <a:r>
              <a:rPr lang="en-US" baseline="0" dirty="0" err="1" smtClean="0"/>
              <a:t>en</a:t>
            </a:r>
            <a:r>
              <a:rPr lang="en-US" baseline="0" dirty="0" smtClean="0"/>
              <a:t> type </a:t>
            </a:r>
            <a:r>
              <a:rPr lang="en-US" baseline="0" dirty="0" err="1" smtClean="0"/>
              <a:t>visualiseringsmetode</a:t>
            </a:r>
            <a:r>
              <a:rPr lang="en-US" baseline="0" dirty="0" smtClean="0"/>
              <a:t>. </a:t>
            </a:r>
          </a:p>
          <a:p>
            <a:r>
              <a:rPr lang="en-US" baseline="0" dirty="0" smtClean="0"/>
              <a:t/>
            </a:r>
            <a:br>
              <a:rPr lang="en-US" baseline="0" dirty="0" smtClean="0"/>
            </a:br>
            <a:r>
              <a:rPr lang="en-US" baseline="0" dirty="0" err="1" smtClean="0"/>
              <a:t>Det</a:t>
            </a:r>
            <a:r>
              <a:rPr lang="en-US" baseline="0" dirty="0" smtClean="0"/>
              <a:t> </a:t>
            </a:r>
            <a:r>
              <a:rPr lang="en-US" baseline="0" dirty="0" err="1" smtClean="0"/>
              <a:t>kan</a:t>
            </a:r>
            <a:r>
              <a:rPr lang="en-US" baseline="0" dirty="0" smtClean="0"/>
              <a:t> </a:t>
            </a:r>
            <a:r>
              <a:rPr lang="en-US" baseline="0" dirty="0" err="1" smtClean="0"/>
              <a:t>også</a:t>
            </a:r>
            <a:r>
              <a:rPr lang="en-US" baseline="0" dirty="0" smtClean="0"/>
              <a:t> </a:t>
            </a:r>
            <a:r>
              <a:rPr lang="en-US" baseline="0" dirty="0" err="1" smtClean="0"/>
              <a:t>være</a:t>
            </a:r>
            <a:r>
              <a:rPr lang="en-US" baseline="0" dirty="0" smtClean="0"/>
              <a:t> </a:t>
            </a:r>
            <a:r>
              <a:rPr lang="en-US" baseline="0" dirty="0" err="1" smtClean="0"/>
              <a:t>problematisk</a:t>
            </a:r>
            <a:r>
              <a:rPr lang="en-US" baseline="0" dirty="0" smtClean="0"/>
              <a:t> å </a:t>
            </a:r>
            <a:r>
              <a:rPr lang="en-US" baseline="0" dirty="0" err="1" smtClean="0"/>
              <a:t>installere</a:t>
            </a:r>
            <a:r>
              <a:rPr lang="en-US" baseline="0" dirty="0" smtClean="0"/>
              <a:t> </a:t>
            </a:r>
            <a:r>
              <a:rPr lang="en-US" baseline="0" dirty="0" err="1" smtClean="0"/>
              <a:t>disse</a:t>
            </a:r>
            <a:r>
              <a:rPr lang="en-US" baseline="0" dirty="0" smtClean="0"/>
              <a:t> </a:t>
            </a:r>
            <a:r>
              <a:rPr lang="en-US" baseline="0" dirty="0" err="1" smtClean="0"/>
              <a:t>programpakkene</a:t>
            </a:r>
            <a:r>
              <a:rPr lang="en-US" baseline="0" dirty="0" smtClean="0"/>
              <a:t>.</a:t>
            </a:r>
          </a:p>
          <a:p>
            <a:endParaRPr lang="en-US" baseline="0" dirty="0" smtClean="0"/>
          </a:p>
          <a:p>
            <a:r>
              <a:rPr lang="en-US" baseline="0" dirty="0" smtClean="0"/>
              <a:t>Bruker </a:t>
            </a:r>
            <a:r>
              <a:rPr lang="en-US" baseline="0" dirty="0" err="1" smtClean="0"/>
              <a:t>mulighetene</a:t>
            </a:r>
            <a:r>
              <a:rPr lang="en-US" baseline="0" dirty="0" smtClean="0"/>
              <a:t> </a:t>
            </a:r>
            <a:r>
              <a:rPr lang="en-US" baseline="0" dirty="0" err="1" smtClean="0"/>
              <a:t>er</a:t>
            </a:r>
            <a:r>
              <a:rPr lang="en-US" baseline="0" dirty="0" smtClean="0"/>
              <a:t> </a:t>
            </a:r>
            <a:r>
              <a:rPr lang="en-US" baseline="0" dirty="0" err="1" smtClean="0"/>
              <a:t>ofte</a:t>
            </a:r>
            <a:r>
              <a:rPr lang="en-US" baseline="0" dirty="0" smtClean="0"/>
              <a:t> </a:t>
            </a:r>
            <a:r>
              <a:rPr lang="en-US" baseline="0" dirty="0" err="1" smtClean="0"/>
              <a:t>veldig</a:t>
            </a:r>
            <a:r>
              <a:rPr lang="en-US" baseline="0" dirty="0" smtClean="0"/>
              <a:t> </a:t>
            </a:r>
            <a:r>
              <a:rPr lang="en-US" baseline="0" dirty="0" err="1" smtClean="0"/>
              <a:t>begrensende</a:t>
            </a:r>
            <a:r>
              <a:rPr lang="en-US" baseline="0" dirty="0" smtClean="0"/>
              <a:t>, </a:t>
            </a:r>
            <a:r>
              <a:rPr lang="en-US" baseline="0" dirty="0" err="1" smtClean="0"/>
              <a:t>og</a:t>
            </a:r>
            <a:r>
              <a:rPr lang="en-US" baseline="0" dirty="0" smtClean="0"/>
              <a:t> </a:t>
            </a:r>
            <a:r>
              <a:rPr lang="en-US" baseline="0" dirty="0" err="1" smtClean="0"/>
              <a:t>uviklersøte</a:t>
            </a:r>
            <a:r>
              <a:rPr lang="en-US" baseline="0" dirty="0" smtClean="0"/>
              <a:t> </a:t>
            </a:r>
            <a:r>
              <a:rPr lang="en-US" baseline="0" dirty="0" err="1" smtClean="0"/>
              <a:t>kan</a:t>
            </a:r>
            <a:r>
              <a:rPr lang="en-US" baseline="0" dirty="0" smtClean="0"/>
              <a:t> </a:t>
            </a:r>
            <a:r>
              <a:rPr lang="en-US" baseline="0" dirty="0" err="1" smtClean="0"/>
              <a:t>være</a:t>
            </a:r>
            <a:r>
              <a:rPr lang="en-US" baseline="0" dirty="0" smtClean="0"/>
              <a:t> </a:t>
            </a:r>
            <a:r>
              <a:rPr lang="en-US" baseline="0" dirty="0" err="1" smtClean="0"/>
              <a:t>problematisk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19</a:t>
            </a:fld>
            <a:endParaRPr lang="en-US"/>
          </a:p>
        </p:txBody>
      </p:sp>
    </p:spTree>
    <p:extLst>
      <p:ext uri="{BB962C8B-B14F-4D97-AF65-F5344CB8AC3E}">
        <p14:creationId xmlns:p14="http://schemas.microsoft.com/office/powerpoint/2010/main" val="292775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err="1" smtClean="0"/>
              <a:t>Visualisering</a:t>
            </a:r>
            <a:r>
              <a:rPr lang="en-US" sz="1400" baseline="0" dirty="0" smtClean="0"/>
              <a:t> </a:t>
            </a:r>
            <a:r>
              <a:rPr lang="en-US" sz="1400" baseline="0" dirty="0" err="1" smtClean="0"/>
              <a:t>kan</a:t>
            </a:r>
            <a:r>
              <a:rPr lang="en-US" sz="1400" baseline="0" dirty="0" smtClean="0"/>
              <a:t> </a:t>
            </a:r>
            <a:r>
              <a:rPr lang="en-US" sz="1400" baseline="0" dirty="0" err="1" smtClean="0"/>
              <a:t>være</a:t>
            </a:r>
            <a:r>
              <a:rPr lang="en-US" sz="1400" baseline="0" dirty="0" smtClean="0"/>
              <a:t> </a:t>
            </a:r>
            <a:r>
              <a:rPr lang="en-US" sz="1400" baseline="0" dirty="0" err="1" smtClean="0"/>
              <a:t>en</a:t>
            </a:r>
            <a:r>
              <a:rPr lang="en-US" sz="1400" baseline="0" dirty="0" smtClean="0"/>
              <a:t> </a:t>
            </a:r>
            <a:r>
              <a:rPr lang="en-US" sz="1400" baseline="0" dirty="0" err="1" smtClean="0"/>
              <a:t>veldig</a:t>
            </a:r>
            <a:r>
              <a:rPr lang="en-US" sz="1400" baseline="0" dirty="0" smtClean="0"/>
              <a:t> </a:t>
            </a:r>
            <a:r>
              <a:rPr lang="en-US" sz="1400" baseline="0" dirty="0" err="1" smtClean="0"/>
              <a:t>effektiv</a:t>
            </a:r>
            <a:r>
              <a:rPr lang="en-US" sz="1400" baseline="0" dirty="0" smtClean="0"/>
              <a:t> </a:t>
            </a:r>
            <a:r>
              <a:rPr lang="en-US" sz="1400" baseline="0" dirty="0" err="1" smtClean="0"/>
              <a:t>verktøykasse</a:t>
            </a:r>
            <a:r>
              <a:rPr lang="en-US" sz="1400" baseline="0" dirty="0" smtClean="0"/>
              <a:t>. </a:t>
            </a:r>
            <a:r>
              <a:rPr lang="en-US" sz="1400" baseline="0" dirty="0" err="1" smtClean="0"/>
              <a:t>Fordelen</a:t>
            </a:r>
            <a:r>
              <a:rPr lang="en-US" sz="1400" baseline="0" dirty="0" smtClean="0"/>
              <a:t> med </a:t>
            </a:r>
            <a:r>
              <a:rPr lang="en-US" sz="1400" baseline="0" dirty="0" err="1" smtClean="0"/>
              <a:t>visualisering</a:t>
            </a:r>
            <a:r>
              <a:rPr lang="en-US" sz="1400" baseline="0" dirty="0" smtClean="0"/>
              <a:t> </a:t>
            </a:r>
            <a:r>
              <a:rPr lang="en-US" sz="1400" baseline="0" dirty="0" err="1" smtClean="0"/>
              <a:t>av</a:t>
            </a:r>
            <a:r>
              <a:rPr lang="en-US" sz="1400" baseline="0" dirty="0" smtClean="0"/>
              <a:t> data </a:t>
            </a:r>
            <a:r>
              <a:rPr lang="en-US" sz="1400" baseline="0" dirty="0" err="1" smtClean="0"/>
              <a:t>er</a:t>
            </a:r>
            <a:r>
              <a:rPr lang="en-US" sz="1400" baseline="0" dirty="0" smtClean="0"/>
              <a:t> at man </a:t>
            </a:r>
            <a:r>
              <a:rPr lang="en-US" sz="1400" baseline="0" dirty="0" err="1" smtClean="0"/>
              <a:t>kan</a:t>
            </a:r>
            <a:r>
              <a:rPr lang="en-US" sz="1400" baseline="0" dirty="0" smtClean="0"/>
              <a:t> </a:t>
            </a:r>
            <a:r>
              <a:rPr lang="en-US" sz="1400" baseline="0" dirty="0" err="1" smtClean="0"/>
              <a:t>frembringe</a:t>
            </a:r>
            <a:r>
              <a:rPr lang="en-US" sz="1400" baseline="0" dirty="0" smtClean="0"/>
              <a:t> </a:t>
            </a:r>
            <a:r>
              <a:rPr lang="en-US" sz="1400" baseline="0" dirty="0" err="1" smtClean="0"/>
              <a:t>rask</a:t>
            </a:r>
            <a:r>
              <a:rPr lang="en-US" sz="1400" baseline="0" dirty="0" smtClean="0"/>
              <a:t> </a:t>
            </a:r>
            <a:r>
              <a:rPr lang="en-US" sz="1400" baseline="0" dirty="0" err="1" smtClean="0"/>
              <a:t>og</a:t>
            </a:r>
            <a:r>
              <a:rPr lang="en-US" sz="1400" baseline="0" dirty="0" smtClean="0"/>
              <a:t> </a:t>
            </a:r>
            <a:r>
              <a:rPr lang="en-US" sz="1400" baseline="0" dirty="0" err="1" smtClean="0"/>
              <a:t>intuitiv</a:t>
            </a:r>
            <a:r>
              <a:rPr lang="en-US" sz="1400" baseline="0" dirty="0" smtClean="0"/>
              <a:t> </a:t>
            </a:r>
            <a:r>
              <a:rPr lang="en-US" sz="1400" baseline="0" dirty="0" err="1" smtClean="0"/>
              <a:t>forståelse</a:t>
            </a:r>
            <a:r>
              <a:rPr lang="en-US" sz="1400" baseline="0" dirty="0" smtClean="0"/>
              <a:t> om </a:t>
            </a:r>
            <a:r>
              <a:rPr lang="en-US" sz="1400" baseline="0" dirty="0" err="1" smtClean="0"/>
              <a:t>komplekse</a:t>
            </a:r>
            <a:r>
              <a:rPr lang="en-US" sz="1400" baseline="0" dirty="0" smtClean="0"/>
              <a:t> </a:t>
            </a:r>
            <a:r>
              <a:rPr lang="en-US" sz="1400" baseline="0" dirty="0" err="1" smtClean="0"/>
              <a:t>fysiske</a:t>
            </a:r>
            <a:r>
              <a:rPr lang="en-US" sz="1400" baseline="0" dirty="0" smtClean="0"/>
              <a:t> </a:t>
            </a:r>
            <a:r>
              <a:rPr lang="en-US" sz="1400" baseline="0" dirty="0" err="1" smtClean="0"/>
              <a:t>systemer</a:t>
            </a:r>
            <a:r>
              <a:rPr lang="en-US" sz="1400"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t>I </a:t>
            </a:r>
            <a:r>
              <a:rPr lang="en-US" sz="1400" baseline="0" dirty="0" err="1" smtClean="0"/>
              <a:t>takt</a:t>
            </a:r>
            <a:r>
              <a:rPr lang="en-US" sz="1400" baseline="0" dirty="0" smtClean="0"/>
              <a:t> med </a:t>
            </a:r>
            <a:r>
              <a:rPr lang="en-US" sz="1400" baseline="0" dirty="0" err="1" smtClean="0"/>
              <a:t>utviklingen</a:t>
            </a:r>
            <a:r>
              <a:rPr lang="en-US" sz="1400" baseline="0" dirty="0" smtClean="0"/>
              <a:t> </a:t>
            </a:r>
            <a:r>
              <a:rPr lang="en-US" sz="1400" baseline="0" dirty="0" err="1" smtClean="0"/>
              <a:t>av</a:t>
            </a:r>
            <a:r>
              <a:rPr lang="en-US" sz="1400" baseline="0" dirty="0" smtClean="0"/>
              <a:t> </a:t>
            </a:r>
            <a:r>
              <a:rPr lang="en-US" sz="1400" baseline="0" dirty="0" err="1" smtClean="0"/>
              <a:t>datamaskiner</a:t>
            </a:r>
            <a:r>
              <a:rPr lang="en-US" sz="1400" dirty="0" smtClean="0"/>
              <a:t> </a:t>
            </a:r>
            <a:r>
              <a:rPr lang="en-US" sz="1400" dirty="0" err="1" smtClean="0"/>
              <a:t>produserer</a:t>
            </a:r>
            <a:r>
              <a:rPr lang="en-US" sz="1400" dirty="0" smtClean="0"/>
              <a:t> vi </a:t>
            </a:r>
            <a:r>
              <a:rPr lang="en-US" sz="1400" dirty="0" err="1" smtClean="0"/>
              <a:t>mer</a:t>
            </a:r>
            <a:r>
              <a:rPr lang="en-US" sz="1400" dirty="0" smtClean="0"/>
              <a:t> </a:t>
            </a:r>
            <a:r>
              <a:rPr lang="en-US" sz="1400" dirty="0" err="1" smtClean="0"/>
              <a:t>og</a:t>
            </a:r>
            <a:r>
              <a:rPr lang="en-US" sz="1400" dirty="0" smtClean="0"/>
              <a:t> </a:t>
            </a:r>
            <a:r>
              <a:rPr lang="en-US" sz="1400" dirty="0" err="1" smtClean="0"/>
              <a:t>mer</a:t>
            </a:r>
            <a:r>
              <a:rPr lang="en-US" sz="1400" dirty="0" smtClean="0"/>
              <a:t> data. </a:t>
            </a:r>
            <a:r>
              <a:rPr lang="en-US" sz="1400" dirty="0" err="1" smtClean="0"/>
              <a:t>Dette</a:t>
            </a:r>
            <a:r>
              <a:rPr lang="en-US" sz="1400" dirty="0" smtClean="0"/>
              <a:t> </a:t>
            </a:r>
            <a:r>
              <a:rPr lang="en-US" sz="1400" dirty="0" err="1" smtClean="0"/>
              <a:t>gjør</a:t>
            </a:r>
            <a:r>
              <a:rPr lang="en-US" sz="1400" baseline="0" dirty="0" smtClean="0"/>
              <a:t> </a:t>
            </a:r>
            <a:r>
              <a:rPr lang="en-US" sz="1400" baseline="0" dirty="0" err="1" smtClean="0"/>
              <a:t>det</a:t>
            </a:r>
            <a:r>
              <a:rPr lang="en-US" sz="1400" baseline="0" dirty="0" smtClean="0"/>
              <a:t> </a:t>
            </a:r>
            <a:r>
              <a:rPr lang="en-US" sz="1400" baseline="0" dirty="0" err="1" smtClean="0"/>
              <a:t>vanskeligere</a:t>
            </a:r>
            <a:r>
              <a:rPr lang="en-US" sz="1400" baseline="0" dirty="0" smtClean="0"/>
              <a:t> </a:t>
            </a:r>
            <a:r>
              <a:rPr lang="en-US" sz="1400" baseline="0" dirty="0" err="1" smtClean="0"/>
              <a:t>å</a:t>
            </a:r>
            <a:r>
              <a:rPr lang="en-US" sz="1400" baseline="0" dirty="0" smtClean="0"/>
              <a:t> </a:t>
            </a:r>
            <a:r>
              <a:rPr lang="en-US" sz="1400" baseline="0" dirty="0" err="1" smtClean="0"/>
              <a:t>analysere</a:t>
            </a:r>
            <a:r>
              <a:rPr lang="en-US" sz="1400" baseline="0" dirty="0" smtClean="0"/>
              <a:t> </a:t>
            </a:r>
            <a:r>
              <a:rPr lang="en-US" sz="1400" baseline="0" dirty="0" err="1" smtClean="0"/>
              <a:t>dataen</a:t>
            </a:r>
            <a:r>
              <a:rPr lang="en-US" sz="1400" baseline="0" dirty="0" smtClean="0"/>
              <a:t> </a:t>
            </a:r>
            <a:r>
              <a:rPr lang="en-US" sz="1400" baseline="0" dirty="0" err="1" smtClean="0"/>
              <a:t>siden</a:t>
            </a:r>
            <a:r>
              <a:rPr lang="en-US" sz="1400" baseline="0" dirty="0" smtClean="0"/>
              <a:t> en </a:t>
            </a:r>
            <a:r>
              <a:rPr lang="en-US" sz="1400" baseline="0" dirty="0" err="1" smtClean="0"/>
              <a:t>må</a:t>
            </a:r>
            <a:r>
              <a:rPr lang="en-US" sz="1400" baseline="0" dirty="0" smtClean="0"/>
              <a:t> </a:t>
            </a:r>
            <a:r>
              <a:rPr lang="en-US" sz="1400" baseline="0" dirty="0" err="1" smtClean="0"/>
              <a:t>begrense</a:t>
            </a:r>
            <a:r>
              <a:rPr lang="en-US" sz="1400" baseline="0" dirty="0" smtClean="0"/>
              <a:t> </a:t>
            </a:r>
            <a:r>
              <a:rPr lang="en-US" sz="1400" baseline="0" dirty="0" err="1" smtClean="0"/>
              <a:t>seg</a:t>
            </a:r>
            <a:r>
              <a:rPr lang="en-US" sz="1400" baseline="0" dirty="0" smtClean="0"/>
              <a:t> </a:t>
            </a:r>
            <a:r>
              <a:rPr lang="en-US" sz="1400" baseline="0" dirty="0" err="1" smtClean="0"/>
              <a:t>til</a:t>
            </a:r>
            <a:r>
              <a:rPr lang="en-US" sz="1400" baseline="0" dirty="0" smtClean="0"/>
              <a:t> </a:t>
            </a:r>
            <a:r>
              <a:rPr lang="en-US" sz="1400" baseline="0" dirty="0" err="1" smtClean="0"/>
              <a:t>hva</a:t>
            </a:r>
            <a:r>
              <a:rPr lang="en-US" sz="1400" baseline="0" dirty="0" smtClean="0"/>
              <a:t> </a:t>
            </a:r>
            <a:r>
              <a:rPr lang="en-US" sz="1400" baseline="0" dirty="0" err="1" smtClean="0"/>
              <a:t>som</a:t>
            </a:r>
            <a:r>
              <a:rPr lang="en-US" sz="1400" baseline="0" dirty="0" smtClean="0"/>
              <a:t> </a:t>
            </a:r>
            <a:r>
              <a:rPr lang="en-US" sz="1400" baseline="0" dirty="0" err="1" smtClean="0"/>
              <a:t>kan</a:t>
            </a:r>
            <a:r>
              <a:rPr lang="en-US" sz="1400" baseline="0" dirty="0" smtClean="0"/>
              <a:t> vises </a:t>
            </a:r>
            <a:r>
              <a:rPr lang="en-US" sz="1400" baseline="0" dirty="0" err="1" smtClean="0"/>
              <a:t>på</a:t>
            </a:r>
            <a:r>
              <a:rPr lang="en-US" sz="1400" baseline="0" dirty="0" smtClean="0"/>
              <a:t> </a:t>
            </a:r>
            <a:r>
              <a:rPr lang="en-US" sz="1400" baseline="0" dirty="0" err="1" smtClean="0"/>
              <a:t>skjermen</a:t>
            </a:r>
            <a:r>
              <a:rPr lang="en-US" sz="1400"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t>Type data en </a:t>
            </a:r>
            <a:r>
              <a:rPr lang="en-US" sz="1400" baseline="0" dirty="0" err="1" smtClean="0"/>
              <a:t>kan</a:t>
            </a:r>
            <a:r>
              <a:rPr lang="en-US" sz="1400" baseline="0" dirty="0" smtClean="0"/>
              <a:t> ha </a:t>
            </a:r>
            <a:r>
              <a:rPr lang="en-US" sz="1400" baseline="0" dirty="0" err="1" smtClean="0"/>
              <a:t>fra</a:t>
            </a:r>
            <a:r>
              <a:rPr lang="en-US" sz="1400" baseline="0" dirty="0" smtClean="0"/>
              <a:t> en </a:t>
            </a:r>
            <a:r>
              <a:rPr lang="en-US" sz="1400" baseline="0" dirty="0" err="1" smtClean="0"/>
              <a:t>simulering</a:t>
            </a:r>
            <a:r>
              <a:rPr lang="en-US" sz="1400" baseline="0" dirty="0" smtClean="0"/>
              <a:t> </a:t>
            </a:r>
            <a:r>
              <a:rPr lang="en-US" sz="1400" baseline="0" dirty="0" err="1" smtClean="0"/>
              <a:t>eller</a:t>
            </a:r>
            <a:r>
              <a:rPr lang="en-US" sz="1400" baseline="0" dirty="0" smtClean="0"/>
              <a:t>  </a:t>
            </a:r>
            <a:r>
              <a:rPr lang="en-US" sz="1400" baseline="0" dirty="0" err="1" smtClean="0"/>
              <a:t>eksperiment</a:t>
            </a:r>
            <a:r>
              <a:rPr lang="en-US" sz="1400" baseline="0" dirty="0" smtClean="0"/>
              <a:t>, </a:t>
            </a:r>
            <a:r>
              <a:rPr lang="en-US" sz="1400" baseline="0" dirty="0" err="1" smtClean="0"/>
              <a:t>kan</a:t>
            </a:r>
            <a:r>
              <a:rPr lang="en-US" sz="1400" baseline="0" dirty="0" smtClean="0"/>
              <a:t> </a:t>
            </a:r>
            <a:r>
              <a:rPr lang="en-US" sz="1400" baseline="0" dirty="0" err="1" smtClean="0"/>
              <a:t>være</a:t>
            </a:r>
            <a:r>
              <a:rPr lang="en-US" sz="1400" baseline="0" dirty="0" smtClean="0"/>
              <a:t> </a:t>
            </a:r>
            <a:r>
              <a:rPr lang="en-US" sz="1400" baseline="0" dirty="0" err="1" smtClean="0"/>
              <a:t>skalar</a:t>
            </a:r>
            <a:r>
              <a:rPr lang="en-US" sz="1400" baseline="0" dirty="0" smtClean="0"/>
              <a:t> felt data, </a:t>
            </a:r>
            <a:r>
              <a:rPr lang="en-US" sz="1400" baseline="0" dirty="0" err="1" smtClean="0"/>
              <a:t>vektor</a:t>
            </a:r>
            <a:r>
              <a:rPr lang="en-US" sz="1400" baseline="0" dirty="0" smtClean="0"/>
              <a:t> felt data, </a:t>
            </a:r>
            <a:r>
              <a:rPr lang="en-US" sz="1400" baseline="0" dirty="0" err="1" smtClean="0"/>
              <a:t>og</a:t>
            </a:r>
            <a:r>
              <a:rPr lang="en-US" sz="1400" baseline="0" dirty="0" smtClean="0"/>
              <a:t> tensor felt data.</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err="1" smtClean="0"/>
              <a:t>Skalar</a:t>
            </a:r>
            <a:r>
              <a:rPr lang="en-US" sz="1400" baseline="0" dirty="0" smtClean="0"/>
              <a:t> </a:t>
            </a:r>
            <a:r>
              <a:rPr lang="en-US" sz="1400" baseline="0" dirty="0" err="1" smtClean="0"/>
              <a:t>og</a:t>
            </a:r>
            <a:r>
              <a:rPr lang="en-US" sz="1400" baseline="0" dirty="0" smtClean="0"/>
              <a:t> </a:t>
            </a:r>
            <a:r>
              <a:rPr lang="en-US" sz="1400" baseline="0" dirty="0" err="1" smtClean="0"/>
              <a:t>vektorfelt</a:t>
            </a:r>
            <a:r>
              <a:rPr lang="en-US" sz="1400" baseline="0" dirty="0" smtClean="0"/>
              <a:t> data </a:t>
            </a:r>
            <a:r>
              <a:rPr lang="en-US" sz="1400" baseline="0" dirty="0" err="1" smtClean="0"/>
              <a:t>har</a:t>
            </a:r>
            <a:r>
              <a:rPr lang="en-US" sz="1400" baseline="0" dirty="0" smtClean="0"/>
              <a:t> </a:t>
            </a:r>
            <a:r>
              <a:rPr lang="en-US" sz="1400" baseline="0" dirty="0" err="1" smtClean="0"/>
              <a:t>vært</a:t>
            </a:r>
            <a:r>
              <a:rPr lang="en-US" sz="1400" baseline="0" dirty="0" smtClean="0"/>
              <a:t> </a:t>
            </a:r>
            <a:r>
              <a:rPr lang="en-US" sz="1400" baseline="0" dirty="0" err="1" smtClean="0"/>
              <a:t>relativt</a:t>
            </a:r>
            <a:r>
              <a:rPr lang="en-US" sz="1400" baseline="0" dirty="0" smtClean="0"/>
              <a:t> </a:t>
            </a:r>
            <a:r>
              <a:rPr lang="en-US" sz="1400" baseline="0" dirty="0" err="1" smtClean="0"/>
              <a:t>enkelt</a:t>
            </a:r>
            <a:r>
              <a:rPr lang="en-US" sz="1400" baseline="0" dirty="0" smtClean="0"/>
              <a:t> </a:t>
            </a:r>
            <a:r>
              <a:rPr lang="en-US" sz="1400" baseline="0" dirty="0" err="1" smtClean="0"/>
              <a:t>å</a:t>
            </a:r>
            <a:r>
              <a:rPr lang="en-US" sz="1400" baseline="0" dirty="0" smtClean="0"/>
              <a:t> </a:t>
            </a:r>
            <a:r>
              <a:rPr lang="en-US" sz="1400" baseline="0" dirty="0" err="1" smtClean="0"/>
              <a:t>fremstille</a:t>
            </a:r>
            <a:r>
              <a:rPr lang="en-US" sz="1400" baseline="0" dirty="0" smtClean="0"/>
              <a:t> </a:t>
            </a:r>
            <a:r>
              <a:rPr lang="en-US" sz="1400" baseline="0" dirty="0" err="1" smtClean="0"/>
              <a:t>sammenlignet</a:t>
            </a:r>
            <a:r>
              <a:rPr lang="en-US" sz="1400" baseline="0" dirty="0" smtClean="0"/>
              <a:t> med </a:t>
            </a:r>
            <a:r>
              <a:rPr lang="en-US" sz="1400" baseline="0" dirty="0" err="1" smtClean="0"/>
              <a:t>tensoriell</a:t>
            </a:r>
            <a:r>
              <a:rPr lang="en-US" sz="1400" baseline="0" dirty="0" smtClean="0"/>
              <a:t> data. </a:t>
            </a:r>
            <a:r>
              <a:rPr lang="en-US" sz="1400" baseline="0" dirty="0" err="1" smtClean="0"/>
              <a:t>Dette</a:t>
            </a:r>
            <a:r>
              <a:rPr lang="en-US" sz="1400" baseline="0" dirty="0" smtClean="0"/>
              <a:t> </a:t>
            </a:r>
            <a:r>
              <a:rPr lang="en-US" sz="1400" baseline="0" dirty="0" err="1" smtClean="0"/>
              <a:t>skyldes</a:t>
            </a:r>
            <a:r>
              <a:rPr lang="en-US" sz="1400" baseline="0" dirty="0" smtClean="0"/>
              <a:t> at man </a:t>
            </a:r>
            <a:r>
              <a:rPr lang="en-US" sz="1400" baseline="0" dirty="0" err="1" smtClean="0"/>
              <a:t>har</a:t>
            </a:r>
            <a:r>
              <a:rPr lang="en-US" sz="1400" baseline="0" dirty="0" smtClean="0"/>
              <a:t> </a:t>
            </a:r>
            <a:r>
              <a:rPr lang="en-US" sz="1400" baseline="0" dirty="0" err="1" smtClean="0"/>
              <a:t>flere</a:t>
            </a:r>
            <a:r>
              <a:rPr lang="en-US" sz="1400" baseline="0" dirty="0" smtClean="0"/>
              <a:t> </a:t>
            </a:r>
            <a:r>
              <a:rPr lang="en-US" sz="1400" baseline="0" dirty="0" err="1" smtClean="0"/>
              <a:t>frihetsgrader</a:t>
            </a:r>
            <a:r>
              <a:rPr lang="en-US" sz="1400" baseline="0" dirty="0" smtClean="0"/>
              <a:t> i </a:t>
            </a:r>
            <a:r>
              <a:rPr lang="en-US" sz="1400" baseline="0" dirty="0" smtClean="0"/>
              <a:t>et </a:t>
            </a:r>
            <a:r>
              <a:rPr lang="en-US" sz="1400" baseline="0" dirty="0" err="1" smtClean="0"/>
              <a:t>punkt</a:t>
            </a:r>
            <a:r>
              <a:rPr lang="en-US" sz="1400" baseline="0" dirty="0" smtClean="0"/>
              <a:t> for </a:t>
            </a:r>
            <a:r>
              <a:rPr lang="en-US" sz="1400" baseline="0" dirty="0" err="1" smtClean="0"/>
              <a:t>tensoriell</a:t>
            </a:r>
            <a:r>
              <a:rPr lang="en-US" sz="1400" baseline="0" dirty="0" smtClean="0"/>
              <a:t> data.</a:t>
            </a:r>
            <a:endParaRPr lang="en-US" sz="14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t/>
            </a:r>
            <a:br>
              <a:rPr lang="en-US" sz="1400" baseline="0" dirty="0" smtClean="0"/>
            </a:br>
            <a:r>
              <a:rPr lang="en-US" sz="1400" baseline="0" dirty="0" smtClean="0"/>
              <a:t>I </a:t>
            </a:r>
            <a:r>
              <a:rPr lang="en-US" sz="1400" baseline="0" dirty="0" err="1" smtClean="0"/>
              <a:t>masteroppgaven</a:t>
            </a:r>
            <a:r>
              <a:rPr lang="en-US" sz="1400" baseline="0" dirty="0" smtClean="0"/>
              <a:t> </a:t>
            </a:r>
            <a:r>
              <a:rPr lang="en-US" sz="1400" baseline="0" dirty="0" err="1" smtClean="0"/>
              <a:t>har</a:t>
            </a:r>
            <a:r>
              <a:rPr lang="en-US" sz="1400" baseline="0" dirty="0" smtClean="0"/>
              <a:t> </a:t>
            </a:r>
            <a:r>
              <a:rPr lang="en-US" sz="1400" baseline="0" dirty="0" err="1" smtClean="0"/>
              <a:t>jeg</a:t>
            </a:r>
            <a:r>
              <a:rPr lang="en-US" sz="1400" baseline="0" dirty="0" smtClean="0"/>
              <a:t> </a:t>
            </a:r>
            <a:r>
              <a:rPr lang="en-US" sz="1400" baseline="0" dirty="0" err="1" smtClean="0"/>
              <a:t>fokusert</a:t>
            </a:r>
            <a:r>
              <a:rPr lang="en-US" sz="1400" baseline="0" dirty="0" smtClean="0"/>
              <a:t> </a:t>
            </a:r>
            <a:r>
              <a:rPr lang="en-US" sz="1400" baseline="0" dirty="0" err="1" smtClean="0"/>
              <a:t>på</a:t>
            </a:r>
            <a:r>
              <a:rPr lang="en-US" sz="1400" baseline="0" dirty="0" smtClean="0"/>
              <a:t> </a:t>
            </a:r>
            <a:r>
              <a:rPr lang="en-US" sz="1400" baseline="0" dirty="0" err="1" smtClean="0"/>
              <a:t>visualisering</a:t>
            </a:r>
            <a:r>
              <a:rPr lang="en-US" sz="1400" baseline="0" dirty="0" smtClean="0"/>
              <a:t> </a:t>
            </a:r>
            <a:r>
              <a:rPr lang="en-US" sz="1400" baseline="0" dirty="0" err="1" smtClean="0"/>
              <a:t>av</a:t>
            </a:r>
            <a:r>
              <a:rPr lang="en-US" sz="1400" baseline="0" dirty="0" smtClean="0"/>
              <a:t> </a:t>
            </a:r>
            <a:r>
              <a:rPr lang="en-US" sz="1400" baseline="0" dirty="0" err="1" smtClean="0"/>
              <a:t>andre</a:t>
            </a:r>
            <a:r>
              <a:rPr lang="en-US" sz="1400" baseline="0" dirty="0" smtClean="0"/>
              <a:t> </a:t>
            </a:r>
            <a:r>
              <a:rPr lang="en-US" sz="1400" baseline="0" dirty="0" err="1" smtClean="0"/>
              <a:t>ordens</a:t>
            </a:r>
            <a:r>
              <a:rPr lang="en-US" sz="1400" baseline="0" dirty="0" smtClean="0"/>
              <a:t> </a:t>
            </a:r>
            <a:r>
              <a:rPr lang="en-US" sz="1400" baseline="0" dirty="0" err="1" smtClean="0"/>
              <a:t>tensorfelt</a:t>
            </a:r>
            <a:r>
              <a:rPr lang="en-US" sz="1400" baseline="0" dirty="0" smtClean="0"/>
              <a:t>. </a:t>
            </a:r>
            <a:r>
              <a:rPr lang="en-US" sz="1400" baseline="0" dirty="0" err="1" smtClean="0"/>
              <a:t>Dette</a:t>
            </a:r>
            <a:r>
              <a:rPr lang="en-US" sz="1400" baseline="0" dirty="0" smtClean="0"/>
              <a:t> </a:t>
            </a:r>
            <a:r>
              <a:rPr lang="en-US" sz="1400" baseline="0" dirty="0" err="1" smtClean="0"/>
              <a:t>er</a:t>
            </a:r>
            <a:r>
              <a:rPr lang="en-US" sz="1400" baseline="0" dirty="0" smtClean="0"/>
              <a:t> en </a:t>
            </a:r>
            <a:r>
              <a:rPr lang="en-US" sz="1400" baseline="0" dirty="0" err="1" smtClean="0"/>
              <a:t>vanskelig</a:t>
            </a:r>
            <a:r>
              <a:rPr lang="en-US" sz="1400" baseline="0" dirty="0" smtClean="0"/>
              <a:t> </a:t>
            </a:r>
            <a:r>
              <a:rPr lang="en-US" sz="1400" baseline="0" dirty="0" err="1" smtClean="0"/>
              <a:t>problemstilling</a:t>
            </a:r>
            <a:r>
              <a:rPr lang="en-US" sz="1400" baseline="0" dirty="0" smtClean="0"/>
              <a:t>, </a:t>
            </a:r>
            <a:r>
              <a:rPr lang="en-US" sz="1400" baseline="0" dirty="0" err="1" smtClean="0"/>
              <a:t>fordi</a:t>
            </a:r>
            <a:r>
              <a:rPr lang="en-US" sz="1400" baseline="0" dirty="0" smtClean="0"/>
              <a:t> </a:t>
            </a:r>
            <a:r>
              <a:rPr lang="en-US" sz="1400" baseline="0" dirty="0" err="1" smtClean="0"/>
              <a:t>i</a:t>
            </a:r>
            <a:r>
              <a:rPr lang="en-US" sz="1400" baseline="0" dirty="0" smtClean="0"/>
              <a:t> </a:t>
            </a:r>
            <a:r>
              <a:rPr lang="en-US" sz="1400" baseline="0" dirty="0" smtClean="0"/>
              <a:t>3D </a:t>
            </a:r>
            <a:r>
              <a:rPr lang="en-US" sz="1400" baseline="0" dirty="0" err="1" smtClean="0"/>
              <a:t>har</a:t>
            </a:r>
            <a:r>
              <a:rPr lang="en-US" sz="1400" baseline="0" dirty="0" smtClean="0"/>
              <a:t> man 9 </a:t>
            </a:r>
            <a:r>
              <a:rPr lang="en-US" sz="1400" baseline="0" dirty="0" err="1" smtClean="0"/>
              <a:t>komponenter</a:t>
            </a:r>
            <a:r>
              <a:rPr lang="en-US" sz="1400"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err="1" smtClean="0"/>
              <a:t>Seks</a:t>
            </a:r>
            <a:r>
              <a:rPr lang="en-US" sz="1400" baseline="0" dirty="0" smtClean="0"/>
              <a:t> </a:t>
            </a:r>
            <a:r>
              <a:rPr lang="en-US" sz="1400" baseline="0" dirty="0" err="1" smtClean="0"/>
              <a:t>hvis</a:t>
            </a:r>
            <a:r>
              <a:rPr lang="en-US" sz="1400" baseline="0" dirty="0" smtClean="0"/>
              <a:t> tensor </a:t>
            </a:r>
            <a:r>
              <a:rPr lang="en-US" sz="1400" baseline="0" dirty="0" err="1" smtClean="0"/>
              <a:t>feltet</a:t>
            </a:r>
            <a:r>
              <a:rPr lang="en-US" sz="1400" baseline="0" dirty="0" smtClean="0"/>
              <a:t> </a:t>
            </a:r>
            <a:r>
              <a:rPr lang="en-US" sz="1400" baseline="0" dirty="0" err="1" smtClean="0"/>
              <a:t>er</a:t>
            </a:r>
            <a:r>
              <a:rPr lang="en-US" sz="1400" baseline="0" dirty="0" smtClean="0"/>
              <a:t> </a:t>
            </a:r>
            <a:r>
              <a:rPr lang="en-US" sz="1400" baseline="0" dirty="0" err="1" smtClean="0"/>
              <a:t>symmetrisk</a:t>
            </a:r>
            <a:r>
              <a:rPr lang="en-US" sz="1400" baseline="0" dirty="0" smtClean="0"/>
              <a:t>. En </a:t>
            </a:r>
            <a:r>
              <a:rPr lang="en-US" sz="1400" baseline="0" dirty="0" err="1" smtClean="0"/>
              <a:t>måte</a:t>
            </a:r>
            <a:r>
              <a:rPr lang="en-US" sz="1400" baseline="0" dirty="0" smtClean="0"/>
              <a:t> </a:t>
            </a:r>
            <a:r>
              <a:rPr lang="en-US" sz="1400" baseline="0" dirty="0" err="1" smtClean="0"/>
              <a:t>å</a:t>
            </a:r>
            <a:r>
              <a:rPr lang="en-US" sz="1400" baseline="0" dirty="0" smtClean="0"/>
              <a:t> </a:t>
            </a:r>
            <a:r>
              <a:rPr lang="en-US" sz="1400" baseline="0" dirty="0" err="1" smtClean="0"/>
              <a:t>redusere</a:t>
            </a:r>
            <a:r>
              <a:rPr lang="en-US" sz="1400" baseline="0" dirty="0" smtClean="0"/>
              <a:t> </a:t>
            </a:r>
            <a:r>
              <a:rPr lang="en-US" sz="1400" baseline="0" dirty="0" err="1" smtClean="0"/>
              <a:t>dette</a:t>
            </a:r>
            <a:r>
              <a:rPr lang="en-US" sz="1400" baseline="0" dirty="0" smtClean="0"/>
              <a:t> </a:t>
            </a:r>
            <a:r>
              <a:rPr lang="en-US" sz="1400" baseline="0" dirty="0" err="1" smtClean="0"/>
              <a:t>på</a:t>
            </a:r>
            <a:r>
              <a:rPr lang="en-US" sz="1400" baseline="0" dirty="0" smtClean="0"/>
              <a:t> </a:t>
            </a:r>
            <a:r>
              <a:rPr lang="en-US" sz="1400" baseline="0" dirty="0" err="1" smtClean="0"/>
              <a:t>er</a:t>
            </a:r>
            <a:r>
              <a:rPr lang="en-US" sz="1400" baseline="0" dirty="0" smtClean="0"/>
              <a:t> </a:t>
            </a:r>
            <a:r>
              <a:rPr lang="en-US" sz="1400" baseline="0" dirty="0" err="1" smtClean="0"/>
              <a:t>ved</a:t>
            </a:r>
            <a:r>
              <a:rPr lang="en-US" sz="1400" baseline="0" dirty="0" smtClean="0"/>
              <a:t> </a:t>
            </a:r>
            <a:r>
              <a:rPr lang="en-US" sz="1400" baseline="0" dirty="0" err="1" smtClean="0"/>
              <a:t>å</a:t>
            </a:r>
            <a:r>
              <a:rPr lang="en-US" sz="1400" baseline="0" dirty="0" smtClean="0"/>
              <a:t> </a:t>
            </a:r>
            <a:r>
              <a:rPr lang="en-US" sz="1400" baseline="0" dirty="0" err="1" smtClean="0"/>
              <a:t>dekomponere</a:t>
            </a:r>
            <a:r>
              <a:rPr lang="en-US" sz="1400" baseline="0" dirty="0" smtClean="0"/>
              <a:t> </a:t>
            </a:r>
            <a:r>
              <a:rPr lang="en-US" sz="1400" baseline="0" dirty="0" err="1" smtClean="0"/>
              <a:t>tensoren</a:t>
            </a:r>
            <a:r>
              <a:rPr lang="en-US" sz="1400" baseline="0" dirty="0" smtClean="0"/>
              <a:t> </a:t>
            </a:r>
            <a:r>
              <a:rPr lang="en-US" sz="1400" baseline="0" dirty="0" err="1" smtClean="0"/>
              <a:t>vha</a:t>
            </a:r>
            <a:r>
              <a:rPr lang="en-US" sz="1400" baseline="0" dirty="0" smtClean="0"/>
              <a:t>. </a:t>
            </a:r>
            <a:r>
              <a:rPr lang="en-US" sz="1400" baseline="0" dirty="0" err="1" smtClean="0"/>
              <a:t>egenvektorer</a:t>
            </a:r>
            <a:r>
              <a:rPr lang="en-US" sz="1400" baseline="0" dirty="0" smtClean="0"/>
              <a:t> </a:t>
            </a:r>
            <a:r>
              <a:rPr lang="en-US" sz="1400" baseline="0" dirty="0" err="1" smtClean="0"/>
              <a:t>og</a:t>
            </a:r>
            <a:r>
              <a:rPr lang="en-US" sz="1400" baseline="0" dirty="0" smtClean="0"/>
              <a:t> </a:t>
            </a:r>
            <a:r>
              <a:rPr lang="en-US" sz="1400" baseline="0" dirty="0" err="1" smtClean="0"/>
              <a:t>egenverdier</a:t>
            </a:r>
            <a:r>
              <a:rPr lang="en-US" sz="1400" baseline="0" dirty="0" smtClean="0"/>
              <a:t>.</a:t>
            </a:r>
          </a:p>
        </p:txBody>
      </p:sp>
      <p:sp>
        <p:nvSpPr>
          <p:cNvPr id="4" name="Slide Number Placeholder 3"/>
          <p:cNvSpPr>
            <a:spLocks noGrp="1"/>
          </p:cNvSpPr>
          <p:nvPr>
            <p:ph type="sldNum" sz="quarter" idx="10"/>
          </p:nvPr>
        </p:nvSpPr>
        <p:spPr/>
        <p:txBody>
          <a:bodyPr/>
          <a:lstStyle/>
          <a:p>
            <a:fld id="{EDB4823D-B0BE-D540-99F9-DC49C9CE377A}" type="slidenum">
              <a:rPr lang="en-US" smtClean="0"/>
              <a:t>2</a:t>
            </a:fld>
            <a:endParaRPr lang="en-US"/>
          </a:p>
        </p:txBody>
      </p:sp>
    </p:spTree>
    <p:extLst>
      <p:ext uri="{BB962C8B-B14F-4D97-AF65-F5344CB8AC3E}">
        <p14:creationId xmlns:p14="http://schemas.microsoft.com/office/powerpoint/2010/main" val="2537205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 </a:t>
            </a:r>
            <a:r>
              <a:rPr lang="en-US" dirty="0" err="1" smtClean="0"/>
              <a:t>geodesiske</a:t>
            </a:r>
            <a:r>
              <a:rPr lang="en-US" dirty="0" smtClean="0"/>
              <a:t> </a:t>
            </a:r>
            <a:r>
              <a:rPr lang="en-US" dirty="0" err="1" smtClean="0"/>
              <a:t>løseren</a:t>
            </a:r>
            <a:r>
              <a:rPr lang="en-US" dirty="0" smtClean="0"/>
              <a:t> </a:t>
            </a:r>
            <a:r>
              <a:rPr lang="en-US" dirty="0" err="1" smtClean="0"/>
              <a:t>jeg</a:t>
            </a:r>
            <a:r>
              <a:rPr lang="en-US" dirty="0" smtClean="0"/>
              <a:t> </a:t>
            </a:r>
            <a:r>
              <a:rPr lang="en-US" dirty="0" err="1" smtClean="0"/>
              <a:t>har</a:t>
            </a:r>
            <a:r>
              <a:rPr lang="en-US" dirty="0" smtClean="0"/>
              <a:t> </a:t>
            </a:r>
            <a:r>
              <a:rPr lang="en-US" dirty="0" err="1" smtClean="0"/>
              <a:t>laget</a:t>
            </a:r>
            <a:r>
              <a:rPr lang="en-US" dirty="0" smtClean="0"/>
              <a:t> </a:t>
            </a:r>
            <a:r>
              <a:rPr lang="en-US" dirty="0" err="1" smtClean="0"/>
              <a:t>er</a:t>
            </a:r>
            <a:r>
              <a:rPr lang="en-US" dirty="0" smtClean="0"/>
              <a:t> </a:t>
            </a:r>
            <a:r>
              <a:rPr lang="en-US" dirty="0" err="1" smtClean="0"/>
              <a:t>basert</a:t>
            </a:r>
            <a:r>
              <a:rPr lang="en-US" baseline="0" dirty="0" smtClean="0"/>
              <a:t> </a:t>
            </a:r>
            <a:r>
              <a:rPr lang="en-US" baseline="0" dirty="0" err="1" smtClean="0"/>
              <a:t>på</a:t>
            </a:r>
            <a:r>
              <a:rPr lang="en-US" baseline="0" dirty="0" smtClean="0"/>
              <a:t> </a:t>
            </a:r>
            <a:r>
              <a:rPr lang="en-US" baseline="0" dirty="0" err="1" smtClean="0"/>
              <a:t>symbolsk</a:t>
            </a:r>
            <a:r>
              <a:rPr lang="en-US" baseline="0" dirty="0" smtClean="0"/>
              <a:t> </a:t>
            </a:r>
            <a:r>
              <a:rPr lang="en-US" baseline="0" dirty="0" err="1" smtClean="0"/>
              <a:t>biblotek</a:t>
            </a:r>
            <a:r>
              <a:rPr lang="en-US" baseline="0" dirty="0" smtClean="0"/>
              <a:t> I Python, </a:t>
            </a:r>
            <a:r>
              <a:rPr lang="en-US" baseline="0" dirty="0" err="1" smtClean="0"/>
              <a:t>kalt</a:t>
            </a:r>
            <a:r>
              <a:rPr lang="en-US" baseline="0" dirty="0" smtClean="0"/>
              <a:t> </a:t>
            </a:r>
            <a:r>
              <a:rPr lang="en-US" baseline="0" dirty="0" err="1" smtClean="0"/>
              <a:t>SymPy</a:t>
            </a:r>
            <a:r>
              <a:rPr lang="en-US" baseline="0" dirty="0" smtClean="0"/>
              <a:t>. </a:t>
            </a:r>
          </a:p>
          <a:p>
            <a:endParaRPr lang="en-US" baseline="0" dirty="0" smtClean="0"/>
          </a:p>
          <a:p>
            <a:r>
              <a:rPr lang="en-US" baseline="0" dirty="0" err="1" smtClean="0"/>
              <a:t>Jeg</a:t>
            </a:r>
            <a:r>
              <a:rPr lang="en-US" baseline="0" dirty="0" smtClean="0"/>
              <a:t> </a:t>
            </a:r>
            <a:r>
              <a:rPr lang="en-US" baseline="0" dirty="0" err="1" smtClean="0"/>
              <a:t>valgte</a:t>
            </a:r>
            <a:r>
              <a:rPr lang="en-US" baseline="0" dirty="0" smtClean="0"/>
              <a:t> å </a:t>
            </a:r>
            <a:r>
              <a:rPr lang="en-US" baseline="0" dirty="0" err="1" smtClean="0"/>
              <a:t>bruke</a:t>
            </a:r>
            <a:r>
              <a:rPr lang="en-US" baseline="0" dirty="0" smtClean="0"/>
              <a:t> et </a:t>
            </a:r>
            <a:r>
              <a:rPr lang="en-US" baseline="0" dirty="0" err="1" smtClean="0"/>
              <a:t>symbolsk</a:t>
            </a:r>
            <a:r>
              <a:rPr lang="en-US" baseline="0" dirty="0" smtClean="0"/>
              <a:t> </a:t>
            </a:r>
            <a:r>
              <a:rPr lang="en-US" baseline="0" dirty="0" err="1" smtClean="0"/>
              <a:t>biblotek</a:t>
            </a:r>
            <a:r>
              <a:rPr lang="en-US" baseline="0" dirty="0" smtClean="0"/>
              <a:t>, </a:t>
            </a:r>
            <a:r>
              <a:rPr lang="en-US" baseline="0" dirty="0" err="1" smtClean="0"/>
              <a:t>først</a:t>
            </a:r>
            <a:r>
              <a:rPr lang="en-US" baseline="0" dirty="0" smtClean="0"/>
              <a:t> </a:t>
            </a:r>
            <a:r>
              <a:rPr lang="en-US" baseline="0" dirty="0" err="1" smtClean="0"/>
              <a:t>og</a:t>
            </a:r>
            <a:r>
              <a:rPr lang="en-US" baseline="0" dirty="0" smtClean="0"/>
              <a:t> </a:t>
            </a:r>
            <a:r>
              <a:rPr lang="en-US" baseline="0" dirty="0" err="1" smtClean="0"/>
              <a:t>fremst</a:t>
            </a:r>
            <a:r>
              <a:rPr lang="en-US" baseline="0" dirty="0" smtClean="0"/>
              <a:t> </a:t>
            </a:r>
            <a:r>
              <a:rPr lang="en-US" baseline="0" dirty="0" err="1" smtClean="0"/>
              <a:t>fordi</a:t>
            </a:r>
            <a:r>
              <a:rPr lang="en-US" baseline="0" dirty="0" smtClean="0"/>
              <a:t> </a:t>
            </a:r>
            <a:r>
              <a:rPr lang="en-US" baseline="0" dirty="0" err="1" smtClean="0"/>
              <a:t>jeg</a:t>
            </a:r>
            <a:r>
              <a:rPr lang="en-US" baseline="0" dirty="0" smtClean="0"/>
              <a:t> </a:t>
            </a:r>
            <a:r>
              <a:rPr lang="en-US" baseline="0" dirty="0" err="1" smtClean="0"/>
              <a:t>ville</a:t>
            </a:r>
            <a:r>
              <a:rPr lang="en-US" baseline="0" dirty="0" smtClean="0"/>
              <a:t> </a:t>
            </a:r>
            <a:r>
              <a:rPr lang="en-US" baseline="0" dirty="0" err="1" smtClean="0"/>
              <a:t>gjerne</a:t>
            </a:r>
            <a:r>
              <a:rPr lang="en-US" baseline="0" dirty="0" smtClean="0"/>
              <a:t> </a:t>
            </a:r>
            <a:r>
              <a:rPr lang="en-US" baseline="0" dirty="0" err="1" smtClean="0"/>
              <a:t>bli</a:t>
            </a:r>
            <a:r>
              <a:rPr lang="en-US" baseline="0" dirty="0" smtClean="0"/>
              <a:t> </a:t>
            </a:r>
            <a:r>
              <a:rPr lang="en-US" baseline="0" dirty="0" err="1" smtClean="0"/>
              <a:t>bedre</a:t>
            </a:r>
            <a:r>
              <a:rPr lang="en-US" baseline="0" dirty="0" smtClean="0"/>
              <a:t> </a:t>
            </a:r>
            <a:r>
              <a:rPr lang="en-US" baseline="0" dirty="0" err="1" smtClean="0"/>
              <a:t>kjent</a:t>
            </a:r>
            <a:r>
              <a:rPr lang="en-US" baseline="0" dirty="0" smtClean="0"/>
              <a:t> med </a:t>
            </a:r>
            <a:r>
              <a:rPr lang="en-US" baseline="0" dirty="0" err="1" smtClean="0"/>
              <a:t>symbolsk</a:t>
            </a:r>
            <a:r>
              <a:rPr lang="en-US" baseline="0" dirty="0" smtClean="0"/>
              <a:t> </a:t>
            </a:r>
            <a:r>
              <a:rPr lang="en-US" baseline="0" dirty="0" err="1" smtClean="0"/>
              <a:t>beregning</a:t>
            </a:r>
            <a:r>
              <a:rPr lang="en-US" baseline="0" dirty="0" smtClean="0"/>
              <a:t>, </a:t>
            </a:r>
            <a:r>
              <a:rPr lang="en-US" baseline="0" dirty="0" err="1" smtClean="0"/>
              <a:t>og</a:t>
            </a:r>
            <a:r>
              <a:rPr lang="en-US" baseline="0" dirty="0" smtClean="0"/>
              <a:t> </a:t>
            </a:r>
            <a:r>
              <a:rPr lang="en-US" baseline="0" dirty="0" err="1" smtClean="0"/>
              <a:t>fordi</a:t>
            </a:r>
            <a:r>
              <a:rPr lang="en-US" baseline="0" dirty="0" smtClean="0"/>
              <a:t> </a:t>
            </a:r>
            <a:r>
              <a:rPr lang="en-US" baseline="0" dirty="0" err="1" smtClean="0"/>
              <a:t>det</a:t>
            </a:r>
            <a:r>
              <a:rPr lang="en-US" baseline="0" dirty="0" smtClean="0"/>
              <a:t> </a:t>
            </a:r>
            <a:r>
              <a:rPr lang="en-US" baseline="0" dirty="0" err="1" smtClean="0"/>
              <a:t>finnes</a:t>
            </a:r>
            <a:r>
              <a:rPr lang="en-US" baseline="0" dirty="0" smtClean="0"/>
              <a:t> en del </a:t>
            </a:r>
            <a:r>
              <a:rPr lang="en-US" baseline="0" dirty="0" err="1" smtClean="0"/>
              <a:t>bibloteker</a:t>
            </a:r>
            <a:r>
              <a:rPr lang="en-US" baseline="0" dirty="0" smtClean="0"/>
              <a:t> </a:t>
            </a:r>
            <a:r>
              <a:rPr lang="en-US" baseline="0" dirty="0" err="1" smtClean="0"/>
              <a:t>som</a:t>
            </a:r>
            <a:r>
              <a:rPr lang="en-US" baseline="0" dirty="0" smtClean="0"/>
              <a:t> </a:t>
            </a:r>
            <a:r>
              <a:rPr lang="en-US" baseline="0" dirty="0" err="1" smtClean="0"/>
              <a:t>håndterer</a:t>
            </a:r>
            <a:r>
              <a:rPr lang="en-US" baseline="0" dirty="0" smtClean="0"/>
              <a:t> </a:t>
            </a:r>
            <a:r>
              <a:rPr lang="en-US" baseline="0" dirty="0" err="1" smtClean="0"/>
              <a:t>forskjellige</a:t>
            </a:r>
            <a:r>
              <a:rPr lang="en-US" baseline="0" dirty="0" smtClean="0"/>
              <a:t> </a:t>
            </a:r>
            <a:r>
              <a:rPr lang="en-US" baseline="0" dirty="0" smtClean="0"/>
              <a:t>operator </a:t>
            </a:r>
            <a:r>
              <a:rPr lang="en-US" baseline="0" dirty="0" smtClean="0"/>
              <a:t>I </a:t>
            </a:r>
            <a:r>
              <a:rPr lang="en-US" baseline="0" dirty="0" err="1" smtClean="0"/>
              <a:t>differensialgeometri</a:t>
            </a:r>
            <a:r>
              <a:rPr lang="en-US" baseline="0" dirty="0" smtClean="0"/>
              <a:t>. </a:t>
            </a:r>
          </a:p>
          <a:p>
            <a:endParaRPr lang="en-US" baseline="0" dirty="0" smtClean="0"/>
          </a:p>
          <a:p>
            <a:r>
              <a:rPr lang="en-US" baseline="0" dirty="0" err="1" smtClean="0"/>
              <a:t>Mye</a:t>
            </a:r>
            <a:r>
              <a:rPr lang="en-US" baseline="0" dirty="0" smtClean="0"/>
              <a:t> </a:t>
            </a:r>
            <a:r>
              <a:rPr lang="en-US" baseline="0" dirty="0" err="1" smtClean="0"/>
              <a:t>av</a:t>
            </a:r>
            <a:r>
              <a:rPr lang="en-US" baseline="0" dirty="0" smtClean="0"/>
              <a:t> </a:t>
            </a:r>
            <a:r>
              <a:rPr lang="en-US" baseline="0" dirty="0" err="1" smtClean="0"/>
              <a:t>koden</a:t>
            </a:r>
            <a:r>
              <a:rPr lang="en-US" baseline="0" dirty="0" smtClean="0"/>
              <a:t> </a:t>
            </a:r>
            <a:r>
              <a:rPr lang="en-US" baseline="0" dirty="0" err="1" smtClean="0"/>
              <a:t>jeg</a:t>
            </a:r>
            <a:r>
              <a:rPr lang="en-US" baseline="0" dirty="0" smtClean="0"/>
              <a:t> </a:t>
            </a:r>
            <a:r>
              <a:rPr lang="en-US" baseline="0" dirty="0" err="1" smtClean="0"/>
              <a:t>har</a:t>
            </a:r>
            <a:r>
              <a:rPr lang="en-US" baseline="0" dirty="0" smtClean="0"/>
              <a:t> </a:t>
            </a:r>
            <a:r>
              <a:rPr lang="en-US" baseline="0" dirty="0" err="1" smtClean="0"/>
              <a:t>utviklet</a:t>
            </a:r>
            <a:r>
              <a:rPr lang="en-US" baseline="0" dirty="0" smtClean="0"/>
              <a:t> </a:t>
            </a:r>
            <a:r>
              <a:rPr lang="en-US" baseline="0" dirty="0" err="1" smtClean="0"/>
              <a:t>har</a:t>
            </a:r>
            <a:r>
              <a:rPr lang="en-US" baseline="0" dirty="0" smtClean="0"/>
              <a:t> </a:t>
            </a:r>
            <a:r>
              <a:rPr lang="en-US" baseline="0" dirty="0" err="1" smtClean="0"/>
              <a:t>hatt</a:t>
            </a:r>
            <a:r>
              <a:rPr lang="en-US" baseline="0" dirty="0" smtClean="0"/>
              <a:t> </a:t>
            </a:r>
            <a:r>
              <a:rPr lang="en-US" baseline="0" dirty="0" err="1" smtClean="0"/>
              <a:t>som</a:t>
            </a:r>
            <a:r>
              <a:rPr lang="en-US" baseline="0" dirty="0" smtClean="0"/>
              <a:t> </a:t>
            </a:r>
            <a:r>
              <a:rPr lang="en-US" baseline="0" dirty="0" err="1" smtClean="0"/>
              <a:t>mål</a:t>
            </a:r>
            <a:r>
              <a:rPr lang="en-US" baseline="0" dirty="0" smtClean="0"/>
              <a:t> </a:t>
            </a:r>
            <a:r>
              <a:rPr lang="en-US" baseline="0" dirty="0" err="1" smtClean="0"/>
              <a:t>å</a:t>
            </a:r>
            <a:r>
              <a:rPr lang="en-US" baseline="0" dirty="0" smtClean="0"/>
              <a:t> </a:t>
            </a:r>
            <a:r>
              <a:rPr lang="en-US" baseline="0" dirty="0" err="1" smtClean="0"/>
              <a:t>gi</a:t>
            </a:r>
            <a:r>
              <a:rPr lang="en-US" baseline="0" dirty="0" smtClean="0"/>
              <a:t> </a:t>
            </a:r>
            <a:r>
              <a:rPr lang="en-US" baseline="0" dirty="0" err="1" smtClean="0"/>
              <a:t>brukeren</a:t>
            </a:r>
            <a:r>
              <a:rPr lang="en-US" baseline="0" dirty="0" smtClean="0"/>
              <a:t> </a:t>
            </a:r>
            <a:r>
              <a:rPr lang="en-US" baseline="0" dirty="0" err="1" smtClean="0"/>
              <a:t>mest</a:t>
            </a:r>
            <a:r>
              <a:rPr lang="en-US" baseline="0" dirty="0" smtClean="0"/>
              <a:t> </a:t>
            </a:r>
            <a:r>
              <a:rPr lang="en-US" baseline="0" dirty="0" err="1" smtClean="0"/>
              <a:t>mulig</a:t>
            </a:r>
            <a:r>
              <a:rPr lang="en-US" baseline="0" dirty="0" smtClean="0"/>
              <a:t> </a:t>
            </a:r>
            <a:r>
              <a:rPr lang="en-US" baseline="0" dirty="0" err="1" smtClean="0"/>
              <a:t>kontroll</a:t>
            </a:r>
            <a:r>
              <a:rPr lang="en-US" baseline="0" dirty="0" smtClean="0"/>
              <a:t>, </a:t>
            </a:r>
            <a:r>
              <a:rPr lang="en-US" baseline="0" dirty="0" err="1" smtClean="0"/>
              <a:t>samtidig</a:t>
            </a:r>
            <a:r>
              <a:rPr lang="en-US" baseline="0" dirty="0" smtClean="0"/>
              <a:t> </a:t>
            </a:r>
            <a:r>
              <a:rPr lang="en-US" baseline="0" dirty="0" err="1" smtClean="0"/>
              <a:t>som</a:t>
            </a:r>
            <a:r>
              <a:rPr lang="en-US" baseline="0" dirty="0" smtClean="0"/>
              <a:t> at </a:t>
            </a:r>
            <a:r>
              <a:rPr lang="en-US" baseline="0" dirty="0" err="1" smtClean="0"/>
              <a:t>brukeren</a:t>
            </a:r>
            <a:r>
              <a:rPr lang="en-US" baseline="0" dirty="0" smtClean="0"/>
              <a:t> </a:t>
            </a:r>
            <a:r>
              <a:rPr lang="en-US" baseline="0" dirty="0" err="1" smtClean="0"/>
              <a:t>kan</a:t>
            </a:r>
            <a:r>
              <a:rPr lang="en-US" baseline="0" dirty="0" smtClean="0"/>
              <a:t> </a:t>
            </a:r>
            <a:r>
              <a:rPr lang="en-US" baseline="0" dirty="0" err="1" smtClean="0"/>
              <a:t>tilnæreme</a:t>
            </a:r>
            <a:r>
              <a:rPr lang="en-US" baseline="0" dirty="0" smtClean="0"/>
              <a:t> en </a:t>
            </a:r>
            <a:r>
              <a:rPr lang="en-US" baseline="0" dirty="0" err="1" smtClean="0"/>
              <a:t>problemstilling</a:t>
            </a:r>
            <a:r>
              <a:rPr lang="en-US" baseline="0" dirty="0" smtClean="0"/>
              <a:t> </a:t>
            </a:r>
            <a:r>
              <a:rPr lang="en-US" baseline="0" dirty="0" err="1" smtClean="0"/>
              <a:t>fra</a:t>
            </a:r>
            <a:r>
              <a:rPr lang="en-US" baseline="0" dirty="0" smtClean="0"/>
              <a:t> et </a:t>
            </a:r>
            <a:r>
              <a:rPr lang="en-US" baseline="0" dirty="0" err="1" smtClean="0"/>
              <a:t>abstrakt</a:t>
            </a:r>
            <a:r>
              <a:rPr lang="en-US" baseline="0" dirty="0" smtClean="0"/>
              <a:t> </a:t>
            </a:r>
            <a:r>
              <a:rPr lang="en-US" baseline="0" dirty="0" err="1" smtClean="0"/>
              <a:t>nivå</a:t>
            </a:r>
            <a:r>
              <a:rPr lang="en-US" baseline="0" dirty="0" smtClean="0"/>
              <a:t>. </a:t>
            </a:r>
            <a:r>
              <a:rPr lang="en-US" baseline="0" dirty="0" err="1" smtClean="0"/>
              <a:t>Dvs</a:t>
            </a:r>
            <a:r>
              <a:rPr lang="en-US" baseline="0" dirty="0" smtClean="0"/>
              <a:t>. at </a:t>
            </a:r>
            <a:r>
              <a:rPr lang="en-US" baseline="0" dirty="0" err="1" smtClean="0"/>
              <a:t>brukeren</a:t>
            </a:r>
            <a:r>
              <a:rPr lang="en-US" baseline="0" dirty="0" smtClean="0"/>
              <a:t> </a:t>
            </a:r>
            <a:r>
              <a:rPr lang="en-US" baseline="0" dirty="0" err="1" smtClean="0"/>
              <a:t>kan</a:t>
            </a:r>
            <a:r>
              <a:rPr lang="en-US" baseline="0" dirty="0" smtClean="0"/>
              <a:t> </a:t>
            </a:r>
            <a:r>
              <a:rPr lang="en-US" baseline="0" dirty="0" err="1" smtClean="0"/>
              <a:t>tilnærme</a:t>
            </a:r>
            <a:r>
              <a:rPr lang="en-US" baseline="0" dirty="0" smtClean="0"/>
              <a:t> </a:t>
            </a:r>
            <a:r>
              <a:rPr lang="en-US" baseline="0" dirty="0" err="1" smtClean="0"/>
              <a:t>problemstillingen</a:t>
            </a:r>
            <a:r>
              <a:rPr lang="en-US" baseline="0" dirty="0" smtClean="0"/>
              <a:t> </a:t>
            </a:r>
            <a:r>
              <a:rPr lang="en-US" baseline="0" dirty="0" err="1" smtClean="0"/>
              <a:t>uten</a:t>
            </a:r>
            <a:r>
              <a:rPr lang="en-US" baseline="0" dirty="0" smtClean="0"/>
              <a:t> å ha </a:t>
            </a:r>
            <a:r>
              <a:rPr lang="en-US" baseline="0" dirty="0" err="1" smtClean="0"/>
              <a:t>ekstra</a:t>
            </a:r>
            <a:r>
              <a:rPr lang="en-US" baseline="0" dirty="0" smtClean="0"/>
              <a:t> </a:t>
            </a:r>
            <a:r>
              <a:rPr lang="en-US" baseline="0" dirty="0" err="1" smtClean="0"/>
              <a:t>behov</a:t>
            </a:r>
            <a:r>
              <a:rPr lang="en-US" baseline="0" dirty="0" smtClean="0"/>
              <a:t> for å </a:t>
            </a:r>
            <a:r>
              <a:rPr lang="en-US" baseline="0" dirty="0" err="1" smtClean="0"/>
              <a:t>preprossesere</a:t>
            </a:r>
            <a:r>
              <a:rPr lang="en-US" baseline="0" dirty="0" smtClean="0"/>
              <a:t> data input, </a:t>
            </a:r>
            <a:r>
              <a:rPr lang="en-US" baseline="0" dirty="0" err="1" smtClean="0"/>
              <a:t>eller</a:t>
            </a:r>
            <a:r>
              <a:rPr lang="en-US" baseline="0" dirty="0" smtClean="0"/>
              <a:t> </a:t>
            </a:r>
            <a:r>
              <a:rPr lang="en-US" baseline="0" dirty="0" err="1" smtClean="0"/>
              <a:t>rett</a:t>
            </a:r>
            <a:r>
              <a:rPr lang="en-US" baseline="0" dirty="0" smtClean="0"/>
              <a:t> </a:t>
            </a:r>
            <a:r>
              <a:rPr lang="en-US" baseline="0" dirty="0" err="1" smtClean="0"/>
              <a:t>og</a:t>
            </a:r>
            <a:r>
              <a:rPr lang="en-US" baseline="0" dirty="0" smtClean="0"/>
              <a:t> </a:t>
            </a:r>
            <a:r>
              <a:rPr lang="en-US" baseline="0" dirty="0" err="1" smtClean="0"/>
              <a:t>slett</a:t>
            </a:r>
            <a:r>
              <a:rPr lang="en-US" baseline="0" dirty="0" smtClean="0"/>
              <a:t> </a:t>
            </a:r>
            <a:r>
              <a:rPr lang="en-US" baseline="0" dirty="0" err="1" smtClean="0"/>
              <a:t>gi</a:t>
            </a:r>
            <a:r>
              <a:rPr lang="en-US" baseline="0" dirty="0" smtClean="0"/>
              <a:t> et </a:t>
            </a:r>
            <a:r>
              <a:rPr lang="en-US" baseline="0" dirty="0" err="1" smtClean="0"/>
              <a:t>symbolsk</a:t>
            </a:r>
            <a:r>
              <a:rPr lang="en-US" baseline="0" dirty="0" smtClean="0"/>
              <a:t> </a:t>
            </a:r>
            <a:r>
              <a:rPr lang="en-US" baseline="0" dirty="0" err="1" smtClean="0"/>
              <a:t>uttrykk</a:t>
            </a:r>
            <a:r>
              <a:rPr lang="en-US" baseline="0" dirty="0" smtClean="0"/>
              <a:t> </a:t>
            </a:r>
            <a:r>
              <a:rPr lang="en-US" baseline="0" dirty="0" err="1" smtClean="0"/>
              <a:t>som</a:t>
            </a:r>
            <a:r>
              <a:rPr lang="en-US" baseline="0" dirty="0" smtClean="0"/>
              <a:t> input, </a:t>
            </a:r>
            <a:r>
              <a:rPr lang="en-US" baseline="0" dirty="0" err="1" smtClean="0"/>
              <a:t>og</a:t>
            </a:r>
            <a:r>
              <a:rPr lang="en-US" baseline="0" dirty="0" smtClean="0"/>
              <a:t> </a:t>
            </a:r>
            <a:r>
              <a:rPr lang="en-US" baseline="0" dirty="0" err="1" smtClean="0"/>
              <a:t>programvaren</a:t>
            </a:r>
            <a:r>
              <a:rPr lang="en-US" baseline="0" dirty="0" smtClean="0"/>
              <a:t> </a:t>
            </a:r>
            <a:r>
              <a:rPr lang="en-US" baseline="0" dirty="0" err="1" smtClean="0"/>
              <a:t>gjør</a:t>
            </a:r>
            <a:r>
              <a:rPr lang="en-US" baseline="0" dirty="0" smtClean="0"/>
              <a:t> da </a:t>
            </a:r>
            <a:r>
              <a:rPr lang="en-US" baseline="0" dirty="0" err="1" smtClean="0"/>
              <a:t>selv</a:t>
            </a:r>
            <a:r>
              <a:rPr lang="en-US" baseline="0" dirty="0" smtClean="0"/>
              <a:t> </a:t>
            </a:r>
            <a:r>
              <a:rPr lang="en-US" baseline="0" dirty="0" err="1" smtClean="0"/>
              <a:t>en</a:t>
            </a:r>
            <a:r>
              <a:rPr lang="en-US" baseline="0" dirty="0" smtClean="0"/>
              <a:t> </a:t>
            </a:r>
            <a:r>
              <a:rPr lang="en-US" baseline="0" dirty="0" err="1" smtClean="0"/>
              <a:t>preprossesering</a:t>
            </a:r>
            <a:r>
              <a:rPr lang="en-US" baseline="0" dirty="0" smtClean="0"/>
              <a:t> </a:t>
            </a:r>
            <a:r>
              <a:rPr lang="en-US" baseline="0" dirty="0" err="1" smtClean="0"/>
              <a:t>til</a:t>
            </a:r>
            <a:r>
              <a:rPr lang="en-US" baseline="0" dirty="0" smtClean="0"/>
              <a:t> å </a:t>
            </a:r>
            <a:r>
              <a:rPr lang="en-US" baseline="0" dirty="0" err="1" smtClean="0"/>
              <a:t>klargjøre</a:t>
            </a:r>
            <a:r>
              <a:rPr lang="en-US" baseline="0" dirty="0" smtClean="0"/>
              <a:t> data for en </a:t>
            </a:r>
            <a:r>
              <a:rPr lang="en-US" baseline="0" dirty="0" err="1" smtClean="0"/>
              <a:t>gitt</a:t>
            </a:r>
            <a:r>
              <a:rPr lang="en-US" baseline="0" dirty="0" smtClean="0"/>
              <a:t> </a:t>
            </a:r>
            <a:r>
              <a:rPr lang="en-US" baseline="0" dirty="0" err="1" smtClean="0"/>
              <a:t>simulering</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EDB4823D-B0BE-D540-99F9-DC49C9CE377A}" type="slidenum">
              <a:rPr lang="en-US" smtClean="0"/>
              <a:t>20</a:t>
            </a:fld>
            <a:endParaRPr lang="en-US"/>
          </a:p>
        </p:txBody>
      </p:sp>
    </p:spTree>
    <p:extLst>
      <p:ext uri="{BB962C8B-B14F-4D97-AF65-F5344CB8AC3E}">
        <p14:creationId xmlns:p14="http://schemas.microsoft.com/office/powerpoint/2010/main" val="2169384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Hensikten</a:t>
            </a:r>
            <a:r>
              <a:rPr lang="en-US" baseline="0" dirty="0" smtClean="0"/>
              <a:t> med å </a:t>
            </a:r>
            <a:r>
              <a:rPr lang="en-US" baseline="0" dirty="0" err="1" smtClean="0"/>
              <a:t>løse</a:t>
            </a:r>
            <a:r>
              <a:rPr lang="en-US" baseline="0" dirty="0" smtClean="0"/>
              <a:t> de </a:t>
            </a:r>
            <a:r>
              <a:rPr lang="en-US" baseline="0" dirty="0" err="1" smtClean="0"/>
              <a:t>geodesiske</a:t>
            </a:r>
            <a:r>
              <a:rPr lang="en-US" baseline="0" dirty="0" smtClean="0"/>
              <a:t> </a:t>
            </a:r>
            <a:r>
              <a:rPr lang="en-US" baseline="0" dirty="0" err="1" smtClean="0"/>
              <a:t>ligningene</a:t>
            </a:r>
            <a:r>
              <a:rPr lang="en-US" baseline="0" dirty="0" smtClean="0"/>
              <a:t> </a:t>
            </a:r>
            <a:r>
              <a:rPr lang="en-US" baseline="0" dirty="0" err="1" smtClean="0"/>
              <a:t>var</a:t>
            </a:r>
            <a:r>
              <a:rPr lang="en-US" baseline="0" dirty="0" smtClean="0"/>
              <a:t> </a:t>
            </a:r>
            <a:r>
              <a:rPr lang="en-US" baseline="0" dirty="0" smtClean="0"/>
              <a:t>å </a:t>
            </a:r>
            <a:r>
              <a:rPr lang="en-US" baseline="0" dirty="0" err="1" smtClean="0"/>
              <a:t>visualisere</a:t>
            </a:r>
            <a:r>
              <a:rPr lang="en-US" baseline="0" dirty="0" smtClean="0"/>
              <a:t> den </a:t>
            </a:r>
            <a:r>
              <a:rPr lang="en-US" baseline="0" dirty="0" err="1" smtClean="0"/>
              <a:t>metriske</a:t>
            </a:r>
            <a:r>
              <a:rPr lang="en-US" baseline="0" dirty="0" smtClean="0"/>
              <a:t> </a:t>
            </a:r>
            <a:r>
              <a:rPr lang="en-US" baseline="0" dirty="0" err="1" smtClean="0"/>
              <a:t>tensoren</a:t>
            </a:r>
            <a:r>
              <a:rPr lang="en-US" baseline="0" dirty="0" smtClean="0"/>
              <a:t>, </a:t>
            </a:r>
            <a:r>
              <a:rPr lang="en-US" baseline="0" dirty="0" err="1" smtClean="0"/>
              <a:t>som</a:t>
            </a:r>
            <a:r>
              <a:rPr lang="en-US" baseline="0" dirty="0" smtClean="0"/>
              <a:t> </a:t>
            </a:r>
            <a:r>
              <a:rPr lang="en-US" baseline="0" dirty="0" err="1" smtClean="0"/>
              <a:t>er</a:t>
            </a:r>
            <a:r>
              <a:rPr lang="en-US" baseline="0" dirty="0" smtClean="0"/>
              <a:t> en </a:t>
            </a:r>
            <a:r>
              <a:rPr lang="en-US" baseline="0" dirty="0" err="1" smtClean="0"/>
              <a:t>positiv</a:t>
            </a:r>
            <a:r>
              <a:rPr lang="en-US" baseline="0" dirty="0" smtClean="0"/>
              <a:t> </a:t>
            </a:r>
            <a:r>
              <a:rPr lang="en-US" baseline="0" dirty="0" err="1" smtClean="0"/>
              <a:t>definit</a:t>
            </a:r>
            <a:r>
              <a:rPr lang="en-US" baseline="0" dirty="0" smtClean="0"/>
              <a:t> </a:t>
            </a:r>
            <a:r>
              <a:rPr lang="en-US" baseline="0" dirty="0" err="1" smtClean="0"/>
              <a:t>andre</a:t>
            </a:r>
            <a:r>
              <a:rPr lang="en-US" baseline="0" dirty="0" smtClean="0"/>
              <a:t> </a:t>
            </a:r>
            <a:r>
              <a:rPr lang="en-US" baseline="0" dirty="0" err="1" smtClean="0"/>
              <a:t>ordens</a:t>
            </a:r>
            <a:r>
              <a:rPr lang="en-US" baseline="0" dirty="0" smtClean="0"/>
              <a:t> tensor. </a:t>
            </a:r>
            <a:r>
              <a:rPr lang="en-US" baseline="0" dirty="0" smtClean="0"/>
              <a:t>Vi </a:t>
            </a:r>
            <a:r>
              <a:rPr lang="en-US" baseline="0" dirty="0" err="1" smtClean="0"/>
              <a:t>kan</a:t>
            </a:r>
            <a:r>
              <a:rPr lang="en-US" baseline="0" dirty="0" smtClean="0"/>
              <a:t> </a:t>
            </a:r>
            <a:r>
              <a:rPr lang="en-US" baseline="0" dirty="0" err="1" smtClean="0"/>
              <a:t>utvide</a:t>
            </a:r>
            <a:r>
              <a:rPr lang="en-US" baseline="0" dirty="0" smtClean="0"/>
              <a:t> </a:t>
            </a:r>
            <a:r>
              <a:rPr lang="en-US" baseline="0" dirty="0" err="1" smtClean="0"/>
              <a:t>konseptet</a:t>
            </a:r>
            <a:r>
              <a:rPr lang="en-US" baseline="0" dirty="0" smtClean="0"/>
              <a:t> </a:t>
            </a:r>
            <a:r>
              <a:rPr lang="en-US" baseline="0" dirty="0" err="1" smtClean="0"/>
              <a:t>til</a:t>
            </a:r>
            <a:r>
              <a:rPr lang="en-US" baseline="0" dirty="0" smtClean="0"/>
              <a:t> å </a:t>
            </a:r>
            <a:r>
              <a:rPr lang="en-US" baseline="0" dirty="0" err="1" smtClean="0"/>
              <a:t>inkludere</a:t>
            </a:r>
            <a:r>
              <a:rPr lang="en-US" baseline="0" dirty="0" smtClean="0"/>
              <a:t> </a:t>
            </a:r>
            <a:r>
              <a:rPr lang="en-US" baseline="0" dirty="0" err="1" smtClean="0"/>
              <a:t>alle</a:t>
            </a:r>
            <a:r>
              <a:rPr lang="en-US" baseline="0" dirty="0" smtClean="0"/>
              <a:t> positive </a:t>
            </a:r>
            <a:r>
              <a:rPr lang="en-US" baseline="0" dirty="0" err="1" smtClean="0"/>
              <a:t>definit</a:t>
            </a:r>
            <a:r>
              <a:rPr lang="en-US" baseline="0" dirty="0" smtClean="0"/>
              <a:t> </a:t>
            </a:r>
            <a:r>
              <a:rPr lang="en-US" baseline="0" dirty="0" err="1" smtClean="0"/>
              <a:t>tensorer</a:t>
            </a:r>
            <a:r>
              <a:rPr lang="en-US" baseline="0" dirty="0" smtClean="0"/>
              <a:t>, </a:t>
            </a:r>
            <a:r>
              <a:rPr lang="en-US" baseline="0" dirty="0" err="1" smtClean="0"/>
              <a:t>hvis</a:t>
            </a:r>
            <a:r>
              <a:rPr lang="en-US" baseline="0" dirty="0" smtClean="0"/>
              <a:t> vi </a:t>
            </a:r>
            <a:r>
              <a:rPr lang="en-US" baseline="0" dirty="0" err="1" smtClean="0"/>
              <a:t>kan</a:t>
            </a:r>
            <a:r>
              <a:rPr lang="en-US" baseline="0" dirty="0" smtClean="0"/>
              <a:t> </a:t>
            </a:r>
            <a:r>
              <a:rPr lang="en-US" baseline="0" dirty="0" err="1" smtClean="0"/>
              <a:t>uttrykke</a:t>
            </a:r>
            <a:r>
              <a:rPr lang="en-US" baseline="0" dirty="0" smtClean="0"/>
              <a:t> de </a:t>
            </a:r>
            <a:r>
              <a:rPr lang="en-US" baseline="0" dirty="0" err="1" smtClean="0"/>
              <a:t>som</a:t>
            </a:r>
            <a:r>
              <a:rPr lang="en-US" baseline="0" dirty="0" smtClean="0"/>
              <a:t> </a:t>
            </a:r>
            <a:r>
              <a:rPr lang="en-US" baseline="0" dirty="0" err="1" smtClean="0"/>
              <a:t>en</a:t>
            </a:r>
            <a:r>
              <a:rPr lang="en-US" baseline="0" dirty="0" smtClean="0"/>
              <a:t> </a:t>
            </a:r>
            <a:r>
              <a:rPr lang="en-US" baseline="0" dirty="0" err="1" smtClean="0"/>
              <a:t>metrisk</a:t>
            </a:r>
            <a:r>
              <a:rPr lang="en-US" baseline="0" dirty="0" smtClean="0"/>
              <a:t> tensor.</a:t>
            </a:r>
          </a:p>
          <a:p>
            <a:endParaRPr lang="en-US" baseline="0" dirty="0" smtClean="0"/>
          </a:p>
          <a:p>
            <a:r>
              <a:rPr lang="en-US" dirty="0" smtClean="0"/>
              <a:t>Denne </a:t>
            </a:r>
            <a:r>
              <a:rPr lang="en-US" dirty="0" err="1" smtClean="0"/>
              <a:t>metoden</a:t>
            </a:r>
            <a:r>
              <a:rPr lang="en-US" baseline="0" dirty="0" smtClean="0"/>
              <a:t> </a:t>
            </a:r>
            <a:r>
              <a:rPr lang="en-US" baseline="0" dirty="0" err="1" smtClean="0"/>
              <a:t>fungerer</a:t>
            </a:r>
            <a:r>
              <a:rPr lang="en-US" baseline="0" dirty="0" smtClean="0"/>
              <a:t> kun </a:t>
            </a:r>
            <a:r>
              <a:rPr lang="en-US" baseline="0" dirty="0" err="1" smtClean="0"/>
              <a:t>hvis</a:t>
            </a:r>
            <a:r>
              <a:rPr lang="en-US" baseline="0" dirty="0" smtClean="0"/>
              <a:t> </a:t>
            </a:r>
            <a:r>
              <a:rPr lang="en-US" baseline="0" dirty="0" err="1" smtClean="0"/>
              <a:t>tensoren</a:t>
            </a:r>
            <a:r>
              <a:rPr lang="en-US" baseline="0" dirty="0" smtClean="0"/>
              <a:t> </a:t>
            </a:r>
            <a:r>
              <a:rPr lang="en-US" baseline="0" dirty="0" err="1" smtClean="0"/>
              <a:t>ikke</a:t>
            </a:r>
            <a:r>
              <a:rPr lang="en-US" baseline="0" dirty="0" smtClean="0"/>
              <a:t> </a:t>
            </a:r>
            <a:r>
              <a:rPr lang="en-US" baseline="0" dirty="0" err="1" smtClean="0"/>
              <a:t>er</a:t>
            </a:r>
            <a:r>
              <a:rPr lang="en-US" baseline="0" dirty="0" smtClean="0"/>
              <a:t> </a:t>
            </a:r>
            <a:r>
              <a:rPr lang="en-US" baseline="0" dirty="0" err="1" smtClean="0"/>
              <a:t>singulær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21</a:t>
            </a:fld>
            <a:endParaRPr lang="en-US"/>
          </a:p>
        </p:txBody>
      </p:sp>
    </p:spTree>
    <p:extLst>
      <p:ext uri="{BB962C8B-B14F-4D97-AF65-F5344CB8AC3E}">
        <p14:creationId xmlns:p14="http://schemas.microsoft.com/office/powerpoint/2010/main" val="3332065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 3D </a:t>
            </a:r>
            <a:r>
              <a:rPr lang="en-US" dirty="0" err="1" smtClean="0"/>
              <a:t>eksempel</a:t>
            </a:r>
            <a:r>
              <a:rPr lang="en-US" dirty="0" smtClean="0"/>
              <a:t> </a:t>
            </a:r>
            <a:r>
              <a:rPr lang="en-US" dirty="0" err="1" smtClean="0"/>
              <a:t>som</a:t>
            </a:r>
            <a:r>
              <a:rPr lang="en-US" dirty="0" smtClean="0"/>
              <a:t> </a:t>
            </a:r>
            <a:r>
              <a:rPr lang="en-US" dirty="0" err="1" smtClean="0"/>
              <a:t>jeg</a:t>
            </a:r>
            <a:r>
              <a:rPr lang="en-US" dirty="0" smtClean="0"/>
              <a:t> </a:t>
            </a:r>
            <a:r>
              <a:rPr lang="en-US" dirty="0" err="1" smtClean="0"/>
              <a:t>har</a:t>
            </a:r>
            <a:r>
              <a:rPr lang="en-US" dirty="0" smtClean="0"/>
              <a:t> </a:t>
            </a:r>
            <a:r>
              <a:rPr lang="en-US" dirty="0" err="1" smtClean="0"/>
              <a:t>brukt</a:t>
            </a:r>
            <a:r>
              <a:rPr lang="en-US" baseline="0" dirty="0" smtClean="0"/>
              <a:t> </a:t>
            </a:r>
            <a:r>
              <a:rPr lang="en-US" baseline="0" dirty="0" err="1" smtClean="0"/>
              <a:t>i</a:t>
            </a:r>
            <a:r>
              <a:rPr lang="en-US" baseline="0" dirty="0" smtClean="0"/>
              <a:t> </a:t>
            </a:r>
            <a:r>
              <a:rPr lang="en-US" baseline="0" dirty="0" err="1" smtClean="0"/>
              <a:t>oppgaven</a:t>
            </a:r>
            <a:r>
              <a:rPr lang="en-US" baseline="0" dirty="0" smtClean="0"/>
              <a:t> </a:t>
            </a:r>
            <a:r>
              <a:rPr lang="en-US" baseline="0" dirty="0" err="1" smtClean="0"/>
              <a:t>er</a:t>
            </a:r>
            <a:r>
              <a:rPr lang="en-US" baseline="0" dirty="0" smtClean="0"/>
              <a:t> Kerr </a:t>
            </a:r>
            <a:r>
              <a:rPr lang="en-US" baseline="0" dirty="0" err="1" smtClean="0"/>
              <a:t>metrikken</a:t>
            </a:r>
            <a:r>
              <a:rPr lang="en-US" baseline="0" dirty="0" smtClean="0"/>
              <a:t>. </a:t>
            </a:r>
          </a:p>
          <a:p>
            <a:endParaRPr lang="en-US" baseline="0" dirty="0" smtClean="0"/>
          </a:p>
          <a:p>
            <a:r>
              <a:rPr lang="en-US" baseline="0" dirty="0" smtClean="0"/>
              <a:t>Den </a:t>
            </a:r>
            <a:r>
              <a:rPr lang="en-US" baseline="0" dirty="0" err="1" smtClean="0"/>
              <a:t>er</a:t>
            </a:r>
            <a:r>
              <a:rPr lang="en-US" baseline="0" dirty="0" smtClean="0"/>
              <a:t> </a:t>
            </a:r>
            <a:r>
              <a:rPr lang="en-US" baseline="0" dirty="0" err="1" smtClean="0"/>
              <a:t>en</a:t>
            </a:r>
            <a:r>
              <a:rPr lang="en-US" baseline="0" dirty="0" smtClean="0"/>
              <a:t> </a:t>
            </a:r>
            <a:r>
              <a:rPr lang="en-US" baseline="0" dirty="0" err="1" smtClean="0"/>
              <a:t>eksakt</a:t>
            </a:r>
            <a:r>
              <a:rPr lang="en-US" baseline="0" dirty="0" smtClean="0"/>
              <a:t> </a:t>
            </a:r>
            <a:r>
              <a:rPr lang="en-US" baseline="0" dirty="0" err="1" smtClean="0"/>
              <a:t>løsning</a:t>
            </a:r>
            <a:r>
              <a:rPr lang="en-US" baseline="0" dirty="0" smtClean="0"/>
              <a:t> </a:t>
            </a:r>
            <a:r>
              <a:rPr lang="en-US" baseline="0" dirty="0" err="1" smtClean="0"/>
              <a:t>av</a:t>
            </a:r>
            <a:r>
              <a:rPr lang="en-US" baseline="0" dirty="0" smtClean="0"/>
              <a:t> Einstein </a:t>
            </a:r>
            <a:r>
              <a:rPr lang="en-US" baseline="0" dirty="0" err="1" smtClean="0"/>
              <a:t>ligningen</a:t>
            </a:r>
            <a:r>
              <a:rPr lang="en-US" baseline="0" dirty="0" smtClean="0"/>
              <a:t> I general </a:t>
            </a:r>
            <a:r>
              <a:rPr lang="en-US" baseline="0" dirty="0" err="1" smtClean="0"/>
              <a:t>relativitets</a:t>
            </a:r>
            <a:r>
              <a:rPr lang="en-US" baseline="0" dirty="0" smtClean="0"/>
              <a:t> </a:t>
            </a:r>
            <a:r>
              <a:rPr lang="en-US" baseline="0" dirty="0" err="1" smtClean="0"/>
              <a:t>teori</a:t>
            </a:r>
            <a:r>
              <a:rPr lang="en-US" baseline="0" dirty="0" smtClean="0"/>
              <a:t>. Kerr </a:t>
            </a:r>
            <a:r>
              <a:rPr lang="en-US" baseline="0" dirty="0" err="1" smtClean="0"/>
              <a:t>løsningen</a:t>
            </a:r>
            <a:r>
              <a:rPr lang="en-US" baseline="0" dirty="0" smtClean="0"/>
              <a:t> </a:t>
            </a:r>
            <a:r>
              <a:rPr lang="en-US" baseline="0" dirty="0" err="1" smtClean="0"/>
              <a:t>beskriver</a:t>
            </a:r>
            <a:r>
              <a:rPr lang="en-US" baseline="0" dirty="0" smtClean="0"/>
              <a:t> </a:t>
            </a:r>
            <a:r>
              <a:rPr lang="en-US" baseline="0" dirty="0" err="1" smtClean="0"/>
              <a:t>tidrom</a:t>
            </a:r>
            <a:r>
              <a:rPr lang="en-US" baseline="0" dirty="0" smtClean="0"/>
              <a:t> </a:t>
            </a:r>
            <a:r>
              <a:rPr lang="en-US" baseline="0" dirty="0" err="1" smtClean="0"/>
              <a:t>geometrien</a:t>
            </a:r>
            <a:r>
              <a:rPr lang="en-US" baseline="0" dirty="0" smtClean="0"/>
              <a:t> </a:t>
            </a:r>
            <a:r>
              <a:rPr lang="en-US" baseline="0" dirty="0" err="1" smtClean="0"/>
              <a:t>utenfor</a:t>
            </a:r>
            <a:r>
              <a:rPr lang="en-US" baseline="0" dirty="0" smtClean="0"/>
              <a:t> et </a:t>
            </a:r>
            <a:r>
              <a:rPr lang="en-US" baseline="0" dirty="0" err="1" smtClean="0"/>
              <a:t>akse</a:t>
            </a:r>
            <a:r>
              <a:rPr lang="en-US" baseline="0" dirty="0" smtClean="0"/>
              <a:t> </a:t>
            </a:r>
            <a:r>
              <a:rPr lang="en-US" baseline="0" dirty="0" err="1" smtClean="0"/>
              <a:t>symmetrisk</a:t>
            </a:r>
            <a:r>
              <a:rPr lang="en-US" baseline="0" dirty="0" smtClean="0"/>
              <a:t> object.</a:t>
            </a:r>
          </a:p>
          <a:p>
            <a:endParaRPr lang="en-US" baseline="0" dirty="0" smtClean="0"/>
          </a:p>
          <a:p>
            <a:r>
              <a:rPr lang="en-US" baseline="0" dirty="0" err="1" smtClean="0"/>
              <a:t>Når</a:t>
            </a:r>
            <a:r>
              <a:rPr lang="en-US" baseline="0" dirty="0" smtClean="0"/>
              <a:t> vi setter spin </a:t>
            </a:r>
            <a:r>
              <a:rPr lang="en-US" baseline="0" dirty="0" err="1" smtClean="0"/>
              <a:t>objektet</a:t>
            </a:r>
            <a:r>
              <a:rPr lang="en-US" baseline="0" dirty="0" smtClean="0"/>
              <a:t> </a:t>
            </a:r>
            <a:r>
              <a:rPr lang="en-US" baseline="0" dirty="0" err="1" smtClean="0"/>
              <a:t>til</a:t>
            </a:r>
            <a:r>
              <a:rPr lang="en-US" baseline="0" dirty="0" smtClean="0"/>
              <a:t> å null, </a:t>
            </a:r>
            <a:r>
              <a:rPr lang="en-US" baseline="0" dirty="0" err="1" smtClean="0"/>
              <a:t>dvs</a:t>
            </a:r>
            <a:r>
              <a:rPr lang="en-US" baseline="0" dirty="0" smtClean="0"/>
              <a:t>. her, </a:t>
            </a:r>
            <a:r>
              <a:rPr lang="en-US" baseline="0" dirty="0" err="1" smtClean="0"/>
              <a:t>hvis</a:t>
            </a:r>
            <a:r>
              <a:rPr lang="en-US" baseline="0" dirty="0" smtClean="0"/>
              <a:t> vi setter a = 0, da </a:t>
            </a:r>
            <a:r>
              <a:rPr lang="en-US" baseline="0" dirty="0" err="1" smtClean="0"/>
              <a:t>reduserer</a:t>
            </a:r>
            <a:r>
              <a:rPr lang="en-US" baseline="0" dirty="0" smtClean="0"/>
              <a:t> </a:t>
            </a:r>
            <a:r>
              <a:rPr lang="en-US" baseline="0" dirty="0" err="1" smtClean="0"/>
              <a:t>løsningen</a:t>
            </a:r>
            <a:r>
              <a:rPr lang="en-US" baseline="0" dirty="0" smtClean="0"/>
              <a:t> </a:t>
            </a:r>
            <a:r>
              <a:rPr lang="en-US" baseline="0" dirty="0" err="1" smtClean="0"/>
              <a:t>til</a:t>
            </a:r>
            <a:r>
              <a:rPr lang="en-US" baseline="0" dirty="0" smtClean="0"/>
              <a:t> et </a:t>
            </a:r>
            <a:r>
              <a:rPr lang="en-US" baseline="0" dirty="0" err="1" smtClean="0"/>
              <a:t>Schwarzchild</a:t>
            </a:r>
            <a:r>
              <a:rPr lang="en-US" baseline="0" dirty="0" smtClean="0"/>
              <a:t> </a:t>
            </a:r>
            <a:r>
              <a:rPr lang="en-US" baseline="0" dirty="0" err="1" smtClean="0"/>
              <a:t>metrikk</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22</a:t>
            </a:fld>
            <a:endParaRPr lang="en-US"/>
          </a:p>
        </p:txBody>
      </p:sp>
    </p:spTree>
    <p:extLst>
      <p:ext uri="{BB962C8B-B14F-4D97-AF65-F5344CB8AC3E}">
        <p14:creationId xmlns:p14="http://schemas.microsoft.com/office/powerpoint/2010/main" val="2690295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 </a:t>
            </a:r>
            <a:r>
              <a:rPr lang="en-US" dirty="0" err="1" smtClean="0"/>
              <a:t>er</a:t>
            </a:r>
            <a:r>
              <a:rPr lang="en-US" dirty="0" smtClean="0"/>
              <a:t> en </a:t>
            </a:r>
            <a:r>
              <a:rPr lang="en-US" dirty="0" err="1" smtClean="0"/>
              <a:t>sammenligning</a:t>
            </a:r>
            <a:r>
              <a:rPr lang="en-US" baseline="0" dirty="0" smtClean="0"/>
              <a:t> </a:t>
            </a:r>
            <a:r>
              <a:rPr lang="en-US" baseline="0" dirty="0" err="1" smtClean="0"/>
              <a:t>mellom</a:t>
            </a:r>
            <a:r>
              <a:rPr lang="en-US" baseline="0" dirty="0" smtClean="0"/>
              <a:t> </a:t>
            </a:r>
            <a:r>
              <a:rPr lang="en-US" baseline="0" dirty="0" smtClean="0"/>
              <a:t>mitt </a:t>
            </a:r>
            <a:r>
              <a:rPr lang="en-US" baseline="0" dirty="0" err="1" smtClean="0"/>
              <a:t>resultat</a:t>
            </a:r>
            <a:r>
              <a:rPr lang="en-US" baseline="0" dirty="0" smtClean="0"/>
              <a:t> </a:t>
            </a:r>
            <a:r>
              <a:rPr lang="en-US" baseline="0" dirty="0" err="1" smtClean="0"/>
              <a:t>og</a:t>
            </a:r>
            <a:r>
              <a:rPr lang="en-US" baseline="0" dirty="0" smtClean="0"/>
              <a:t> </a:t>
            </a:r>
            <a:r>
              <a:rPr lang="en-US" baseline="0" dirty="0" err="1" smtClean="0"/>
              <a:t>Benger</a:t>
            </a:r>
            <a:r>
              <a:rPr lang="en-US" baseline="0" dirty="0" smtClean="0"/>
              <a:t> </a:t>
            </a:r>
            <a:r>
              <a:rPr lang="en-US" baseline="0" dirty="0" err="1" smtClean="0"/>
              <a:t>og</a:t>
            </a:r>
            <a:r>
              <a:rPr lang="en-US" baseline="0" dirty="0" smtClean="0"/>
              <a:t> </a:t>
            </a:r>
            <a:r>
              <a:rPr lang="en-US" baseline="0" dirty="0" err="1" smtClean="0"/>
              <a:t>Hege</a:t>
            </a:r>
            <a:r>
              <a:rPr lang="en-US" baseline="0" dirty="0" smtClean="0"/>
              <a:t>. </a:t>
            </a:r>
          </a:p>
          <a:p>
            <a:endParaRPr lang="en-US" baseline="0" dirty="0" smtClean="0"/>
          </a:p>
          <a:p>
            <a:r>
              <a:rPr lang="en-US" baseline="0" dirty="0" smtClean="0"/>
              <a:t>De </a:t>
            </a:r>
            <a:r>
              <a:rPr lang="en-US" baseline="0" dirty="0" err="1" smtClean="0"/>
              <a:t>geodesiske</a:t>
            </a:r>
            <a:r>
              <a:rPr lang="en-US" baseline="0" dirty="0" smtClean="0"/>
              <a:t> </a:t>
            </a:r>
            <a:r>
              <a:rPr lang="en-US" baseline="0" dirty="0" err="1" smtClean="0"/>
              <a:t>kurvene</a:t>
            </a:r>
            <a:r>
              <a:rPr lang="en-US" baseline="0" dirty="0" smtClean="0"/>
              <a:t> for </a:t>
            </a:r>
            <a:r>
              <a:rPr lang="en-US" baseline="0" dirty="0" err="1" smtClean="0"/>
              <a:t>Schwarzchild</a:t>
            </a:r>
            <a:r>
              <a:rPr lang="en-US" baseline="0" dirty="0" smtClean="0"/>
              <a:t> </a:t>
            </a:r>
            <a:r>
              <a:rPr lang="en-US" baseline="0" dirty="0" err="1" smtClean="0"/>
              <a:t>er</a:t>
            </a:r>
            <a:r>
              <a:rPr lang="en-US" baseline="0" dirty="0" smtClean="0"/>
              <a:t> </a:t>
            </a:r>
            <a:r>
              <a:rPr lang="en-US" baseline="0" dirty="0" err="1" smtClean="0"/>
              <a:t>fremstilt</a:t>
            </a:r>
            <a:r>
              <a:rPr lang="en-US" baseline="0" dirty="0" smtClean="0"/>
              <a:t> </a:t>
            </a:r>
            <a:r>
              <a:rPr lang="en-US" baseline="0" dirty="0" err="1" smtClean="0"/>
              <a:t>nær</a:t>
            </a:r>
            <a:r>
              <a:rPr lang="en-US" baseline="0" dirty="0" smtClean="0"/>
              <a:t> et </a:t>
            </a:r>
            <a:r>
              <a:rPr lang="en-US" baseline="0" dirty="0" err="1" smtClean="0"/>
              <a:t>sorthull</a:t>
            </a:r>
            <a:r>
              <a:rPr lang="en-US" baseline="0" dirty="0" smtClean="0"/>
              <a:t>. </a:t>
            </a:r>
          </a:p>
          <a:p>
            <a:endParaRPr lang="en-US" baseline="0" dirty="0" smtClean="0"/>
          </a:p>
          <a:p>
            <a:r>
              <a:rPr lang="en-US" baseline="0" dirty="0" err="1" smtClean="0"/>
              <a:t>Påvirkningen</a:t>
            </a:r>
            <a:r>
              <a:rPr lang="en-US" baseline="0" dirty="0" smtClean="0"/>
              <a:t> </a:t>
            </a:r>
            <a:r>
              <a:rPr lang="en-US" baseline="0" dirty="0" err="1" smtClean="0"/>
              <a:t>av</a:t>
            </a:r>
            <a:r>
              <a:rPr lang="en-US" baseline="0" dirty="0" smtClean="0"/>
              <a:t> </a:t>
            </a:r>
            <a:r>
              <a:rPr lang="en-US" baseline="0" dirty="0" err="1" smtClean="0"/>
              <a:t>kurvetrom</a:t>
            </a:r>
            <a:r>
              <a:rPr lang="en-US" baseline="0" dirty="0" smtClean="0"/>
              <a:t> </a:t>
            </a:r>
            <a:r>
              <a:rPr lang="en-US" baseline="0" dirty="0" err="1" smtClean="0"/>
              <a:t>på</a:t>
            </a:r>
            <a:r>
              <a:rPr lang="en-US" baseline="0" dirty="0" smtClean="0"/>
              <a:t> </a:t>
            </a:r>
            <a:r>
              <a:rPr lang="en-US" baseline="0" dirty="0" err="1" smtClean="0"/>
              <a:t>geodesiske</a:t>
            </a:r>
            <a:r>
              <a:rPr lang="en-US" baseline="0" dirty="0" smtClean="0"/>
              <a:t> </a:t>
            </a:r>
            <a:r>
              <a:rPr lang="en-US" baseline="0" dirty="0" err="1" smtClean="0"/>
              <a:t>linjer</a:t>
            </a:r>
            <a:r>
              <a:rPr lang="en-US" baseline="0" dirty="0" smtClean="0"/>
              <a:t> </a:t>
            </a:r>
            <a:r>
              <a:rPr lang="en-US" baseline="0" dirty="0" err="1" smtClean="0"/>
              <a:t>er</a:t>
            </a:r>
            <a:r>
              <a:rPr lang="en-US" baseline="0" dirty="0" smtClean="0"/>
              <a:t> en </a:t>
            </a:r>
            <a:r>
              <a:rPr lang="en-US" baseline="0" dirty="0" err="1" smtClean="0"/>
              <a:t>sentral</a:t>
            </a:r>
            <a:r>
              <a:rPr lang="en-US" baseline="0" dirty="0" smtClean="0"/>
              <a:t> del </a:t>
            </a:r>
            <a:r>
              <a:rPr lang="en-US" baseline="0" dirty="0" err="1" smtClean="0"/>
              <a:t>av</a:t>
            </a:r>
            <a:r>
              <a:rPr lang="en-US" baseline="0" dirty="0" smtClean="0"/>
              <a:t> </a:t>
            </a:r>
            <a:r>
              <a:rPr lang="nb-NO" baseline="0" dirty="0" smtClean="0"/>
              <a:t>gravitasjonslinse.</a:t>
            </a:r>
          </a:p>
          <a:p>
            <a:endParaRPr lang="nb-NO" baseline="0" dirty="0" smtClean="0"/>
          </a:p>
          <a:p>
            <a:r>
              <a:rPr lang="nb-NO" baseline="0" dirty="0" smtClean="0"/>
              <a:t>Gravitasjonslinse dannes </a:t>
            </a:r>
            <a:r>
              <a:rPr lang="nb-NO" baseline="0" dirty="0" smtClean="0"/>
              <a:t>når </a:t>
            </a:r>
            <a:r>
              <a:rPr lang="nb-NO" baseline="0" dirty="0" smtClean="0"/>
              <a:t>et ekstremt massivt legme bøyer lyset som passerer den.</a:t>
            </a:r>
          </a:p>
          <a:p>
            <a:r>
              <a:rPr lang="nb-NO" baseline="0" dirty="0" smtClean="0"/>
              <a:t>Denne teknikken brukes av </a:t>
            </a:r>
            <a:r>
              <a:rPr lang="nb-NO" baseline="0" dirty="0" smtClean="0"/>
              <a:t>fysikere </a:t>
            </a:r>
            <a:r>
              <a:rPr lang="nb-NO" baseline="0" dirty="0" smtClean="0"/>
              <a:t>til å detektere det som ellers er usynlige objekter.</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23</a:t>
            </a:fld>
            <a:endParaRPr lang="en-US"/>
          </a:p>
        </p:txBody>
      </p:sp>
    </p:spTree>
    <p:extLst>
      <p:ext uri="{BB962C8B-B14F-4D97-AF65-F5344CB8AC3E}">
        <p14:creationId xmlns:p14="http://schemas.microsoft.com/office/powerpoint/2010/main" val="88036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Jeg</a:t>
            </a:r>
            <a:r>
              <a:rPr lang="en-US" dirty="0" smtClean="0"/>
              <a:t> </a:t>
            </a:r>
            <a:r>
              <a:rPr lang="en-US" dirty="0" err="1" smtClean="0"/>
              <a:t>har</a:t>
            </a:r>
            <a:r>
              <a:rPr lang="en-US" dirty="0" smtClean="0"/>
              <a:t> </a:t>
            </a:r>
            <a:r>
              <a:rPr lang="en-US" dirty="0" err="1" smtClean="0"/>
              <a:t>også</a:t>
            </a:r>
            <a:r>
              <a:rPr lang="en-US" dirty="0" smtClean="0"/>
              <a:t> </a:t>
            </a:r>
            <a:r>
              <a:rPr lang="en-US" dirty="0" err="1" smtClean="0"/>
              <a:t>implementert</a:t>
            </a:r>
            <a:r>
              <a:rPr lang="en-US" dirty="0" smtClean="0"/>
              <a:t> min </a:t>
            </a:r>
            <a:r>
              <a:rPr lang="en-US" dirty="0" err="1" smtClean="0"/>
              <a:t>egen</a:t>
            </a:r>
            <a:r>
              <a:rPr lang="en-US" dirty="0" smtClean="0"/>
              <a:t> </a:t>
            </a:r>
            <a:r>
              <a:rPr lang="en-US" dirty="0" err="1" smtClean="0"/>
              <a:t>hyperstrømlinje</a:t>
            </a:r>
            <a:r>
              <a:rPr lang="en-US" dirty="0" smtClean="0"/>
              <a:t> </a:t>
            </a:r>
            <a:r>
              <a:rPr lang="en-US" dirty="0" err="1" smtClean="0"/>
              <a:t>modul</a:t>
            </a:r>
            <a:r>
              <a:rPr lang="en-US" dirty="0" smtClean="0"/>
              <a:t>. </a:t>
            </a:r>
          </a:p>
          <a:p>
            <a:endParaRPr lang="en-US" dirty="0" smtClean="0"/>
          </a:p>
          <a:p>
            <a:r>
              <a:rPr lang="en-US" dirty="0" err="1" smtClean="0"/>
              <a:t>Jeg</a:t>
            </a:r>
            <a:r>
              <a:rPr lang="en-US" baseline="0" dirty="0" smtClean="0"/>
              <a:t> </a:t>
            </a:r>
            <a:r>
              <a:rPr lang="en-US" baseline="0" dirty="0" err="1" smtClean="0"/>
              <a:t>hadde</a:t>
            </a:r>
            <a:r>
              <a:rPr lang="en-US" baseline="0" dirty="0" smtClean="0"/>
              <a:t> </a:t>
            </a:r>
            <a:r>
              <a:rPr lang="en-US" baseline="0" dirty="0" err="1" smtClean="0"/>
              <a:t>dessverre</a:t>
            </a:r>
            <a:r>
              <a:rPr lang="en-US" baseline="0" dirty="0" smtClean="0"/>
              <a:t> </a:t>
            </a:r>
            <a:r>
              <a:rPr lang="en-US" baseline="0" dirty="0" err="1" smtClean="0"/>
              <a:t>ikke</a:t>
            </a:r>
            <a:r>
              <a:rPr lang="en-US" baseline="0" dirty="0" smtClean="0"/>
              <a:t> </a:t>
            </a:r>
            <a:r>
              <a:rPr lang="en-US" baseline="0" dirty="0" err="1" smtClean="0"/>
              <a:t>klart</a:t>
            </a:r>
            <a:r>
              <a:rPr lang="en-US" baseline="0" dirty="0" smtClean="0"/>
              <a:t> </a:t>
            </a:r>
            <a:r>
              <a:rPr lang="en-US" baseline="0" dirty="0" err="1" smtClean="0"/>
              <a:t>å</a:t>
            </a:r>
            <a:r>
              <a:rPr lang="en-US" baseline="0" dirty="0" smtClean="0"/>
              <a:t> </a:t>
            </a:r>
            <a:r>
              <a:rPr lang="en-US" baseline="0" dirty="0" err="1" smtClean="0"/>
              <a:t>ferdigstille</a:t>
            </a:r>
            <a:r>
              <a:rPr lang="en-US" baseline="0" dirty="0" smtClean="0"/>
              <a:t> den </a:t>
            </a:r>
            <a:r>
              <a:rPr lang="en-US" baseline="0" dirty="0" err="1" smtClean="0"/>
              <a:t>før</a:t>
            </a:r>
            <a:r>
              <a:rPr lang="en-US" baseline="0" dirty="0" smtClean="0"/>
              <a:t> </a:t>
            </a:r>
            <a:r>
              <a:rPr lang="en-US" baseline="0" dirty="0" err="1" smtClean="0"/>
              <a:t>jeg</a:t>
            </a:r>
            <a:r>
              <a:rPr lang="en-US" baseline="0" dirty="0" smtClean="0"/>
              <a:t> </a:t>
            </a:r>
            <a:r>
              <a:rPr lang="en-US" baseline="0" dirty="0" err="1" smtClean="0"/>
              <a:t>leverte</a:t>
            </a:r>
            <a:r>
              <a:rPr lang="en-US" baseline="0" dirty="0" smtClean="0"/>
              <a:t> inn </a:t>
            </a:r>
            <a:r>
              <a:rPr lang="en-US" baseline="0" dirty="0" err="1" smtClean="0"/>
              <a:t>masteroppgaven</a:t>
            </a:r>
            <a:r>
              <a:rPr lang="en-US" baseline="0" dirty="0" smtClean="0"/>
              <a:t>. </a:t>
            </a:r>
            <a:r>
              <a:rPr lang="en-US" baseline="0" dirty="0" err="1" smtClean="0"/>
              <a:t>Derimot</a:t>
            </a:r>
            <a:r>
              <a:rPr lang="en-US" baseline="0" dirty="0" smtClean="0"/>
              <a:t>, </a:t>
            </a:r>
            <a:r>
              <a:rPr lang="en-US" baseline="0" dirty="0" err="1" smtClean="0"/>
              <a:t>har</a:t>
            </a:r>
            <a:r>
              <a:rPr lang="en-US" baseline="0" dirty="0" smtClean="0"/>
              <a:t> </a:t>
            </a:r>
            <a:r>
              <a:rPr lang="en-US" baseline="0" dirty="0" err="1" smtClean="0"/>
              <a:t>jeg</a:t>
            </a:r>
            <a:r>
              <a:rPr lang="en-US" baseline="0" dirty="0" smtClean="0"/>
              <a:t> </a:t>
            </a:r>
            <a:r>
              <a:rPr lang="en-US" baseline="0" dirty="0" err="1" smtClean="0"/>
              <a:t>tatt</a:t>
            </a:r>
            <a:r>
              <a:rPr lang="en-US" baseline="0" dirty="0" smtClean="0"/>
              <a:t> med en </a:t>
            </a:r>
            <a:r>
              <a:rPr lang="en-US" baseline="0" dirty="0" err="1" smtClean="0"/>
              <a:t>kode</a:t>
            </a:r>
            <a:r>
              <a:rPr lang="en-US" baseline="0" dirty="0" smtClean="0"/>
              <a:t> </a:t>
            </a:r>
            <a:r>
              <a:rPr lang="en-US" baseline="0" dirty="0" err="1" smtClean="0"/>
              <a:t>snutt</a:t>
            </a:r>
            <a:r>
              <a:rPr lang="en-US" baseline="0" dirty="0" smtClean="0"/>
              <a:t> </a:t>
            </a:r>
            <a:r>
              <a:rPr lang="en-US" baseline="0" dirty="0" err="1" smtClean="0"/>
              <a:t>som</a:t>
            </a:r>
            <a:r>
              <a:rPr lang="en-US" baseline="0" dirty="0" smtClean="0"/>
              <a:t> </a:t>
            </a:r>
            <a:r>
              <a:rPr lang="en-US" baseline="0" dirty="0" err="1" smtClean="0"/>
              <a:t>viser</a:t>
            </a:r>
            <a:r>
              <a:rPr lang="en-US" baseline="0" dirty="0" smtClean="0"/>
              <a:t> </a:t>
            </a:r>
            <a:r>
              <a:rPr lang="en-US" baseline="0" dirty="0" err="1" smtClean="0"/>
              <a:t>hvor</a:t>
            </a:r>
            <a:r>
              <a:rPr lang="en-US" baseline="0" dirty="0" smtClean="0"/>
              <a:t> </a:t>
            </a:r>
            <a:r>
              <a:rPr lang="en-US" baseline="0" dirty="0" err="1" smtClean="0"/>
              <a:t>nær</a:t>
            </a:r>
            <a:r>
              <a:rPr lang="en-US" baseline="0" dirty="0" smtClean="0"/>
              <a:t> </a:t>
            </a:r>
            <a:r>
              <a:rPr lang="en-US" baseline="0" dirty="0" err="1" smtClean="0"/>
              <a:t>jeg</a:t>
            </a:r>
            <a:r>
              <a:rPr lang="en-US" baseline="0" dirty="0" smtClean="0"/>
              <a:t> </a:t>
            </a:r>
            <a:r>
              <a:rPr lang="en-US" baseline="0" dirty="0" err="1" smtClean="0"/>
              <a:t>var</a:t>
            </a:r>
            <a:r>
              <a:rPr lang="en-US" baseline="0" dirty="0" smtClean="0"/>
              <a:t> </a:t>
            </a:r>
            <a:r>
              <a:rPr lang="en-US" baseline="0" dirty="0" err="1" smtClean="0"/>
              <a:t>å</a:t>
            </a:r>
            <a:r>
              <a:rPr lang="en-US" baseline="0" dirty="0" smtClean="0"/>
              <a:t> ha en </a:t>
            </a:r>
            <a:r>
              <a:rPr lang="en-US" baseline="0" dirty="0" err="1" smtClean="0"/>
              <a:t>hyperstrømlinje</a:t>
            </a:r>
            <a:r>
              <a:rPr lang="en-US" baseline="0" dirty="0" smtClean="0"/>
              <a:t> </a:t>
            </a:r>
            <a:r>
              <a:rPr lang="en-US" baseline="0" dirty="0" err="1" smtClean="0"/>
              <a:t>modul</a:t>
            </a:r>
            <a:r>
              <a:rPr lang="en-US" baseline="0" dirty="0" smtClean="0"/>
              <a:t> </a:t>
            </a:r>
            <a:r>
              <a:rPr lang="en-US" baseline="0" dirty="0" err="1" smtClean="0"/>
              <a:t>som</a:t>
            </a:r>
            <a:r>
              <a:rPr lang="en-US" baseline="0" dirty="0" smtClean="0"/>
              <a:t> </a:t>
            </a:r>
            <a:r>
              <a:rPr lang="en-US" baseline="0" dirty="0" err="1" smtClean="0"/>
              <a:t>var</a:t>
            </a:r>
            <a:r>
              <a:rPr lang="en-US" baseline="0" dirty="0" smtClean="0"/>
              <a:t> </a:t>
            </a:r>
            <a:r>
              <a:rPr lang="en-US" baseline="0" dirty="0" err="1" smtClean="0"/>
              <a:t>oppe</a:t>
            </a:r>
            <a:r>
              <a:rPr lang="en-US" baseline="0" dirty="0" smtClean="0"/>
              <a:t> </a:t>
            </a:r>
            <a:r>
              <a:rPr lang="en-US" baseline="0" dirty="0" err="1" smtClean="0"/>
              <a:t>og</a:t>
            </a:r>
            <a:r>
              <a:rPr lang="en-US" baseline="0" dirty="0" smtClean="0"/>
              <a:t> </a:t>
            </a:r>
            <a:r>
              <a:rPr lang="en-US" baseline="0" dirty="0" err="1" smtClean="0"/>
              <a:t>fungerte</a:t>
            </a:r>
            <a:r>
              <a:rPr lang="en-US" baseline="0" dirty="0" smtClean="0"/>
              <a:t>.  </a:t>
            </a:r>
          </a:p>
          <a:p>
            <a:endParaRPr lang="en-US" baseline="0" dirty="0" smtClean="0"/>
          </a:p>
          <a:p>
            <a:r>
              <a:rPr lang="en-US" baseline="0" dirty="0" err="1" smtClean="0"/>
              <a:t>Plannen</a:t>
            </a:r>
            <a:r>
              <a:rPr lang="en-US" baseline="0" dirty="0" smtClean="0"/>
              <a:t> </a:t>
            </a:r>
            <a:r>
              <a:rPr lang="en-US" baseline="0" dirty="0" err="1" smtClean="0"/>
              <a:t>var</a:t>
            </a:r>
            <a:r>
              <a:rPr lang="en-US" baseline="0" dirty="0" smtClean="0"/>
              <a:t> </a:t>
            </a:r>
            <a:r>
              <a:rPr lang="en-US" baseline="0" dirty="0" err="1" smtClean="0"/>
              <a:t>opprinnelig</a:t>
            </a:r>
            <a:r>
              <a:rPr lang="en-US" baseline="0" dirty="0" smtClean="0"/>
              <a:t> å teste den </a:t>
            </a:r>
            <a:r>
              <a:rPr lang="en-US" baseline="0" dirty="0" err="1" smtClean="0"/>
              <a:t>sammen</a:t>
            </a:r>
            <a:r>
              <a:rPr lang="en-US" baseline="0" dirty="0" smtClean="0"/>
              <a:t> med den </a:t>
            </a:r>
            <a:r>
              <a:rPr lang="en-US" baseline="0" dirty="0" err="1" smtClean="0"/>
              <a:t>geodesiske</a:t>
            </a:r>
            <a:r>
              <a:rPr lang="en-US" baseline="0" dirty="0" smtClean="0"/>
              <a:t> </a:t>
            </a:r>
            <a:r>
              <a:rPr lang="en-US" baseline="0" dirty="0" err="1" smtClean="0"/>
              <a:t>løseren</a:t>
            </a:r>
            <a:r>
              <a:rPr lang="en-US" baseline="0" dirty="0" smtClean="0"/>
              <a:t>. </a:t>
            </a:r>
            <a:endParaRPr lang="en-US" baseline="0" dirty="0" smtClean="0"/>
          </a:p>
          <a:p>
            <a:endParaRPr lang="en-US" baseline="0" dirty="0" smtClean="0"/>
          </a:p>
          <a:p>
            <a:r>
              <a:rPr lang="en-US" baseline="0" dirty="0" err="1" smtClean="0"/>
              <a:t>Jeg</a:t>
            </a:r>
            <a:r>
              <a:rPr lang="en-US" baseline="0" dirty="0" smtClean="0"/>
              <a:t> </a:t>
            </a:r>
            <a:r>
              <a:rPr lang="en-US" baseline="0" dirty="0" err="1" smtClean="0"/>
              <a:t>var</a:t>
            </a:r>
            <a:r>
              <a:rPr lang="en-US" baseline="0" dirty="0" smtClean="0"/>
              <a:t> </a:t>
            </a:r>
            <a:r>
              <a:rPr lang="en-US" baseline="0" dirty="0" err="1" smtClean="0"/>
              <a:t>interessert</a:t>
            </a:r>
            <a:r>
              <a:rPr lang="en-US" baseline="0" dirty="0" smtClean="0"/>
              <a:t> I å </a:t>
            </a:r>
            <a:r>
              <a:rPr lang="en-US" baseline="0" dirty="0" err="1" smtClean="0"/>
              <a:t>bruke</a:t>
            </a:r>
            <a:r>
              <a:rPr lang="en-US" baseline="0" dirty="0" smtClean="0"/>
              <a:t> de </a:t>
            </a:r>
            <a:r>
              <a:rPr lang="en-US" baseline="0" dirty="0" err="1" smtClean="0"/>
              <a:t>geodesiske</a:t>
            </a:r>
            <a:r>
              <a:rPr lang="en-US" baseline="0" dirty="0" smtClean="0"/>
              <a:t> </a:t>
            </a:r>
            <a:r>
              <a:rPr lang="en-US" baseline="0" dirty="0" err="1" smtClean="0"/>
              <a:t>kurvene</a:t>
            </a:r>
            <a:r>
              <a:rPr lang="en-US" baseline="0" dirty="0" smtClean="0"/>
              <a:t> </a:t>
            </a:r>
            <a:r>
              <a:rPr lang="en-US" baseline="0" dirty="0" err="1" smtClean="0"/>
              <a:t>som</a:t>
            </a:r>
            <a:r>
              <a:rPr lang="en-US" baseline="0" dirty="0" smtClean="0"/>
              <a:t> en </a:t>
            </a:r>
            <a:r>
              <a:rPr lang="en-US" baseline="0" dirty="0" err="1" smtClean="0"/>
              <a:t>erstattning</a:t>
            </a:r>
            <a:r>
              <a:rPr lang="en-US" baseline="0" dirty="0" smtClean="0"/>
              <a:t> </a:t>
            </a:r>
            <a:r>
              <a:rPr lang="en-US" baseline="0" dirty="0" err="1" smtClean="0"/>
              <a:t>til</a:t>
            </a:r>
            <a:r>
              <a:rPr lang="en-US" baseline="0" dirty="0" smtClean="0"/>
              <a:t> </a:t>
            </a:r>
            <a:r>
              <a:rPr lang="en-US" baseline="0" dirty="0" err="1" smtClean="0"/>
              <a:t>prinsipalretningen</a:t>
            </a:r>
            <a:r>
              <a:rPr lang="en-US" baseline="0" dirty="0" smtClean="0"/>
              <a:t>.</a:t>
            </a:r>
          </a:p>
          <a:p>
            <a:r>
              <a:rPr lang="en-US" baseline="0" dirty="0" err="1" smtClean="0"/>
              <a:t>Dette</a:t>
            </a:r>
            <a:r>
              <a:rPr lang="en-US" baseline="0" dirty="0" smtClean="0"/>
              <a:t> </a:t>
            </a:r>
            <a:r>
              <a:rPr lang="en-US" baseline="0" dirty="0" err="1" smtClean="0"/>
              <a:t>er</a:t>
            </a:r>
            <a:r>
              <a:rPr lang="en-US" baseline="0" dirty="0" smtClean="0"/>
              <a:t> </a:t>
            </a:r>
            <a:r>
              <a:rPr lang="en-US" baseline="0" dirty="0" err="1" smtClean="0"/>
              <a:t>noe</a:t>
            </a:r>
            <a:r>
              <a:rPr lang="en-US" baseline="0" dirty="0" smtClean="0"/>
              <a:t> </a:t>
            </a:r>
            <a:r>
              <a:rPr lang="en-US" baseline="0" dirty="0" err="1" smtClean="0"/>
              <a:t>som</a:t>
            </a:r>
            <a:r>
              <a:rPr lang="en-US" baseline="0" dirty="0" smtClean="0"/>
              <a:t> </a:t>
            </a:r>
            <a:r>
              <a:rPr lang="en-US" baseline="0" dirty="0" err="1" smtClean="0"/>
              <a:t>ikke</a:t>
            </a:r>
            <a:r>
              <a:rPr lang="en-US" baseline="0" dirty="0" smtClean="0"/>
              <a:t> </a:t>
            </a:r>
            <a:r>
              <a:rPr lang="en-US" baseline="0" dirty="0" err="1" smtClean="0"/>
              <a:t>har</a:t>
            </a:r>
            <a:r>
              <a:rPr lang="en-US" baseline="0" dirty="0" smtClean="0"/>
              <a:t> </a:t>
            </a:r>
            <a:r>
              <a:rPr lang="en-US" baseline="0" dirty="0" err="1" smtClean="0"/>
              <a:t>blitt</a:t>
            </a:r>
            <a:r>
              <a:rPr lang="en-US" baseline="0" dirty="0" smtClean="0"/>
              <a:t> </a:t>
            </a:r>
            <a:r>
              <a:rPr lang="en-US" baseline="0" dirty="0" err="1" smtClean="0"/>
              <a:t>gjørt</a:t>
            </a:r>
            <a:r>
              <a:rPr lang="en-US" baseline="0" dirty="0" smtClean="0"/>
              <a:t> </a:t>
            </a:r>
            <a:r>
              <a:rPr lang="en-US" baseline="0" dirty="0" err="1" smtClean="0"/>
              <a:t>før</a:t>
            </a:r>
            <a:r>
              <a:rPr lang="en-US" baseline="0" dirty="0" smtClean="0"/>
              <a:t>, en hybrid </a:t>
            </a:r>
            <a:r>
              <a:rPr lang="en-US" baseline="0" dirty="0" err="1" smtClean="0"/>
              <a:t>geodesisk</a:t>
            </a:r>
            <a:r>
              <a:rPr lang="en-US" baseline="0" dirty="0" smtClean="0"/>
              <a:t> </a:t>
            </a:r>
            <a:r>
              <a:rPr lang="en-US" baseline="0" dirty="0" err="1" smtClean="0"/>
              <a:t>hyperstrømlinje</a:t>
            </a:r>
            <a:r>
              <a:rPr lang="en-US" baseline="0" dirty="0" smtClean="0"/>
              <a:t> </a:t>
            </a:r>
            <a:r>
              <a:rPr lang="en-US" baseline="0" dirty="0" err="1" smtClean="0"/>
              <a:t>visualisering</a:t>
            </a:r>
            <a:r>
              <a:rPr lang="en-US" baseline="0" dirty="0" smtClean="0"/>
              <a:t>. </a:t>
            </a:r>
            <a:r>
              <a:rPr lang="en-US" baseline="0" dirty="0" err="1" smtClean="0"/>
              <a:t>Denne</a:t>
            </a:r>
            <a:r>
              <a:rPr lang="en-US" baseline="0" dirty="0" smtClean="0"/>
              <a:t> </a:t>
            </a:r>
            <a:r>
              <a:rPr lang="en-US" baseline="0" dirty="0" err="1" smtClean="0"/>
              <a:t>tanken</a:t>
            </a:r>
            <a:r>
              <a:rPr lang="en-US" baseline="0" dirty="0" smtClean="0"/>
              <a:t> </a:t>
            </a:r>
            <a:r>
              <a:rPr lang="en-US" baseline="0" dirty="0" err="1" smtClean="0"/>
              <a:t>også</a:t>
            </a:r>
            <a:r>
              <a:rPr lang="en-US" baseline="0" dirty="0" smtClean="0"/>
              <a:t> </a:t>
            </a:r>
            <a:r>
              <a:rPr lang="en-US" baseline="0" dirty="0" err="1" smtClean="0"/>
              <a:t>utvides</a:t>
            </a:r>
            <a:r>
              <a:rPr lang="en-US" baseline="0" dirty="0" smtClean="0"/>
              <a:t> </a:t>
            </a:r>
            <a:r>
              <a:rPr lang="en-US" baseline="0" dirty="0" err="1" smtClean="0"/>
              <a:t>videre</a:t>
            </a:r>
            <a:r>
              <a:rPr lang="en-US" baseline="0" dirty="0" smtClean="0"/>
              <a:t> </a:t>
            </a:r>
            <a:r>
              <a:rPr lang="en-US" baseline="0" dirty="0" err="1" smtClean="0"/>
              <a:t>til</a:t>
            </a:r>
            <a:r>
              <a:rPr lang="en-US" baseline="0" dirty="0" smtClean="0"/>
              <a:t> en hybrid </a:t>
            </a:r>
            <a:r>
              <a:rPr lang="en-US" baseline="0" dirty="0" err="1" smtClean="0"/>
              <a:t>geodesisk</a:t>
            </a:r>
            <a:r>
              <a:rPr lang="en-US" baseline="0" dirty="0" smtClean="0"/>
              <a:t> LIC </a:t>
            </a:r>
            <a:r>
              <a:rPr lang="en-US" baseline="0" dirty="0" err="1" smtClean="0"/>
              <a:t>fremstilling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24</a:t>
            </a:fld>
            <a:endParaRPr lang="en-US"/>
          </a:p>
        </p:txBody>
      </p:sp>
    </p:spTree>
    <p:extLst>
      <p:ext uri="{BB962C8B-B14F-4D97-AF65-F5344CB8AC3E}">
        <p14:creationId xmlns:p14="http://schemas.microsoft.com/office/powerpoint/2010/main" val="1376316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a:t>
            </a:r>
            <a:r>
              <a:rPr lang="en-US" baseline="0" dirty="0" smtClean="0"/>
              <a:t> </a:t>
            </a:r>
            <a:r>
              <a:rPr lang="en-US" baseline="0" dirty="0" err="1" smtClean="0"/>
              <a:t>av</a:t>
            </a:r>
            <a:r>
              <a:rPr lang="en-US" baseline="0" dirty="0" smtClean="0"/>
              <a:t> </a:t>
            </a:r>
            <a:r>
              <a:rPr lang="en-US" baseline="0" dirty="0" err="1" smtClean="0"/>
              <a:t>hovedgrunenne</a:t>
            </a:r>
            <a:r>
              <a:rPr lang="en-US" baseline="0" dirty="0" smtClean="0"/>
              <a:t> </a:t>
            </a:r>
            <a:r>
              <a:rPr lang="en-US" baseline="0" dirty="0" err="1" smtClean="0"/>
              <a:t>til</a:t>
            </a:r>
            <a:r>
              <a:rPr lang="en-US" baseline="0" dirty="0" smtClean="0"/>
              <a:t> at </a:t>
            </a:r>
            <a:r>
              <a:rPr lang="en-US" baseline="0" dirty="0" err="1" smtClean="0"/>
              <a:t>jeg</a:t>
            </a:r>
            <a:r>
              <a:rPr lang="en-US" baseline="0" dirty="0" smtClean="0"/>
              <a:t> </a:t>
            </a:r>
            <a:r>
              <a:rPr lang="en-US" baseline="0" dirty="0" err="1" smtClean="0"/>
              <a:t>valgte</a:t>
            </a:r>
            <a:r>
              <a:rPr lang="en-US" baseline="0" dirty="0" smtClean="0"/>
              <a:t> å </a:t>
            </a:r>
            <a:r>
              <a:rPr lang="en-US" baseline="0" dirty="0" err="1" smtClean="0"/>
              <a:t>investere</a:t>
            </a:r>
            <a:r>
              <a:rPr lang="en-US" baseline="0" dirty="0" smtClean="0"/>
              <a:t> </a:t>
            </a:r>
            <a:r>
              <a:rPr lang="en-US" baseline="0" dirty="0" err="1" smtClean="0"/>
              <a:t>tid</a:t>
            </a:r>
            <a:r>
              <a:rPr lang="en-US" baseline="0" dirty="0" smtClean="0"/>
              <a:t> </a:t>
            </a:r>
            <a:r>
              <a:rPr lang="en-US" baseline="0" dirty="0" err="1" smtClean="0"/>
              <a:t>til</a:t>
            </a:r>
            <a:r>
              <a:rPr lang="en-US" baseline="0" dirty="0" smtClean="0"/>
              <a:t> å </a:t>
            </a:r>
            <a:r>
              <a:rPr lang="en-US" baseline="0" dirty="0" err="1" smtClean="0"/>
              <a:t>skrive</a:t>
            </a:r>
            <a:r>
              <a:rPr lang="en-US" baseline="0" dirty="0" smtClean="0"/>
              <a:t> min </a:t>
            </a:r>
            <a:r>
              <a:rPr lang="en-US" baseline="0" dirty="0" err="1" smtClean="0"/>
              <a:t>egene</a:t>
            </a:r>
            <a:r>
              <a:rPr lang="en-US" baseline="0" dirty="0" smtClean="0"/>
              <a:t> program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plotte</a:t>
            </a:r>
            <a:r>
              <a:rPr lang="en-US" baseline="0" dirty="0" smtClean="0"/>
              <a:t> </a:t>
            </a:r>
            <a:r>
              <a:rPr lang="en-US" baseline="0" dirty="0" err="1" smtClean="0"/>
              <a:t>hyperstrømlinjer</a:t>
            </a:r>
            <a:r>
              <a:rPr lang="en-US" baseline="0" dirty="0" smtClean="0"/>
              <a:t> </a:t>
            </a:r>
            <a:r>
              <a:rPr lang="en-US" baseline="0" dirty="0" err="1" smtClean="0"/>
              <a:t>var</a:t>
            </a:r>
            <a:r>
              <a:rPr lang="en-US" baseline="0" dirty="0" smtClean="0"/>
              <a:t> </a:t>
            </a:r>
            <a:r>
              <a:rPr lang="en-US" baseline="0" dirty="0" err="1" smtClean="0"/>
              <a:t>fordi</a:t>
            </a:r>
            <a:r>
              <a:rPr lang="en-US" baseline="0" dirty="0" smtClean="0"/>
              <a:t> </a:t>
            </a:r>
            <a:r>
              <a:rPr lang="en-US" baseline="0" dirty="0" err="1" smtClean="0"/>
              <a:t>biblotekene</a:t>
            </a:r>
            <a:r>
              <a:rPr lang="en-US" baseline="0" dirty="0" smtClean="0"/>
              <a:t> </a:t>
            </a:r>
            <a:r>
              <a:rPr lang="en-US" baseline="0" dirty="0" err="1" smtClean="0"/>
              <a:t>som</a:t>
            </a:r>
            <a:r>
              <a:rPr lang="en-US" baseline="0" dirty="0" smtClean="0"/>
              <a:t> </a:t>
            </a:r>
            <a:r>
              <a:rPr lang="en-US" baseline="0" dirty="0" err="1" smtClean="0"/>
              <a:t>var</a:t>
            </a:r>
            <a:r>
              <a:rPr lang="en-US" baseline="0" dirty="0" smtClean="0"/>
              <a:t> </a:t>
            </a:r>
            <a:r>
              <a:rPr lang="en-US" baseline="0" dirty="0" err="1" smtClean="0"/>
              <a:t>allerede</a:t>
            </a:r>
            <a:r>
              <a:rPr lang="en-US" baseline="0" dirty="0" smtClean="0"/>
              <a:t> </a:t>
            </a:r>
            <a:r>
              <a:rPr lang="en-US" baseline="0" dirty="0" err="1" smtClean="0"/>
              <a:t>tilgjengelig</a:t>
            </a:r>
            <a:r>
              <a:rPr lang="en-US" baseline="0" dirty="0" smtClean="0"/>
              <a:t>, </a:t>
            </a:r>
            <a:r>
              <a:rPr lang="en-US" baseline="0" dirty="0" err="1" smtClean="0"/>
              <a:t>var</a:t>
            </a:r>
            <a:r>
              <a:rPr lang="en-US" baseline="0" dirty="0" smtClean="0"/>
              <a:t> </a:t>
            </a:r>
            <a:r>
              <a:rPr lang="en-US" baseline="0" dirty="0" err="1" smtClean="0"/>
              <a:t>veldig</a:t>
            </a:r>
            <a:r>
              <a:rPr lang="en-US" baseline="0" dirty="0" smtClean="0"/>
              <a:t> </a:t>
            </a:r>
            <a:r>
              <a:rPr lang="en-US" baseline="0" dirty="0" err="1" smtClean="0"/>
              <a:t>begrenset</a:t>
            </a:r>
            <a:r>
              <a:rPr lang="en-US" baseline="0" dirty="0" smtClean="0"/>
              <a:t> I </a:t>
            </a:r>
            <a:r>
              <a:rPr lang="en-US" baseline="0" dirty="0" err="1" smtClean="0"/>
              <a:t>bruker</a:t>
            </a:r>
            <a:r>
              <a:rPr lang="en-US" baseline="0" dirty="0" smtClean="0"/>
              <a:t> </a:t>
            </a:r>
            <a:r>
              <a:rPr lang="en-US" baseline="0" dirty="0" err="1" smtClean="0"/>
              <a:t>valg</a:t>
            </a:r>
            <a:r>
              <a:rPr lang="en-US" baseline="0" dirty="0" smtClean="0"/>
              <a:t>. </a:t>
            </a:r>
          </a:p>
          <a:p>
            <a:endParaRPr lang="en-US" baseline="0" dirty="0" smtClean="0"/>
          </a:p>
          <a:p>
            <a:r>
              <a:rPr lang="en-US" baseline="0" dirty="0" smtClean="0"/>
              <a:t>Her </a:t>
            </a:r>
            <a:r>
              <a:rPr lang="en-US" baseline="0" dirty="0" err="1" smtClean="0"/>
              <a:t>har</a:t>
            </a:r>
            <a:r>
              <a:rPr lang="en-US" baseline="0" dirty="0" smtClean="0"/>
              <a:t> </a:t>
            </a:r>
            <a:r>
              <a:rPr lang="en-US" baseline="0" dirty="0" err="1" smtClean="0"/>
              <a:t>jeg</a:t>
            </a:r>
            <a:r>
              <a:rPr lang="en-US" baseline="0" dirty="0" smtClean="0"/>
              <a:t> </a:t>
            </a:r>
            <a:r>
              <a:rPr lang="en-US" baseline="0" dirty="0" err="1" smtClean="0"/>
              <a:t>brukt</a:t>
            </a:r>
            <a:r>
              <a:rPr lang="en-US" baseline="0" dirty="0" smtClean="0"/>
              <a:t> </a:t>
            </a:r>
            <a:r>
              <a:rPr lang="en-US" baseline="0" dirty="0" err="1" smtClean="0"/>
              <a:t>Mayavi</a:t>
            </a:r>
            <a:r>
              <a:rPr lang="en-US" baseline="0" dirty="0" smtClean="0"/>
              <a:t> </a:t>
            </a:r>
            <a:r>
              <a:rPr lang="en-US" baseline="0" dirty="0" err="1" smtClean="0"/>
              <a:t>som</a:t>
            </a:r>
            <a:r>
              <a:rPr lang="en-US" baseline="0" dirty="0" smtClean="0"/>
              <a:t> et </a:t>
            </a:r>
            <a:r>
              <a:rPr lang="en-US" baseline="0" dirty="0" err="1" smtClean="0"/>
              <a:t>eksempel</a:t>
            </a:r>
            <a:r>
              <a:rPr lang="en-US" baseline="0" dirty="0" smtClean="0"/>
              <a:t>. </a:t>
            </a:r>
            <a:r>
              <a:rPr lang="en-US" baseline="0" dirty="0" err="1" smtClean="0"/>
              <a:t>Hyperstrømlinje</a:t>
            </a:r>
            <a:r>
              <a:rPr lang="en-US" baseline="0" dirty="0" smtClean="0"/>
              <a:t> </a:t>
            </a:r>
            <a:r>
              <a:rPr lang="en-US" baseline="0" dirty="0" err="1" smtClean="0"/>
              <a:t>modulen</a:t>
            </a:r>
            <a:r>
              <a:rPr lang="en-US" baseline="0" dirty="0" smtClean="0"/>
              <a:t> </a:t>
            </a:r>
            <a:r>
              <a:rPr lang="en-US" baseline="0" dirty="0" err="1" smtClean="0"/>
              <a:t>til</a:t>
            </a:r>
            <a:r>
              <a:rPr lang="en-US" baseline="0" dirty="0" smtClean="0"/>
              <a:t> </a:t>
            </a:r>
            <a:r>
              <a:rPr lang="en-US" baseline="0" dirty="0" err="1" smtClean="0"/>
              <a:t>Mayavi</a:t>
            </a:r>
            <a:r>
              <a:rPr lang="en-US" baseline="0" dirty="0" smtClean="0"/>
              <a:t> </a:t>
            </a:r>
            <a:r>
              <a:rPr lang="en-US" baseline="0" dirty="0" err="1" smtClean="0"/>
              <a:t>er</a:t>
            </a:r>
            <a:r>
              <a:rPr lang="en-US" baseline="0" dirty="0" smtClean="0"/>
              <a:t> </a:t>
            </a:r>
            <a:r>
              <a:rPr lang="en-US" baseline="0" dirty="0" err="1" smtClean="0"/>
              <a:t>laget</a:t>
            </a:r>
            <a:r>
              <a:rPr lang="en-US" baseline="0" dirty="0" smtClean="0"/>
              <a:t> </a:t>
            </a:r>
            <a:r>
              <a:rPr lang="en-US" baseline="0" dirty="0" err="1" smtClean="0"/>
              <a:t>slik</a:t>
            </a:r>
            <a:r>
              <a:rPr lang="en-US" baseline="0" dirty="0" smtClean="0"/>
              <a:t> at den tar </a:t>
            </a:r>
            <a:r>
              <a:rPr lang="en-US" baseline="0" dirty="0" err="1" smtClean="0"/>
              <a:t>imot</a:t>
            </a:r>
            <a:r>
              <a:rPr lang="en-US" baseline="0" dirty="0" smtClean="0"/>
              <a:t> et tensor felt </a:t>
            </a:r>
            <a:r>
              <a:rPr lang="en-US" baseline="0" dirty="0" err="1" smtClean="0"/>
              <a:t>som</a:t>
            </a:r>
            <a:r>
              <a:rPr lang="en-US" baseline="0" dirty="0" smtClean="0"/>
              <a:t> input, </a:t>
            </a:r>
            <a:r>
              <a:rPr lang="en-US" baseline="0" dirty="0" err="1" smtClean="0"/>
              <a:t>dvs</a:t>
            </a:r>
            <a:r>
              <a:rPr lang="en-US" baseline="0" dirty="0" smtClean="0"/>
              <a:t>. </a:t>
            </a:r>
            <a:r>
              <a:rPr lang="en-US" baseline="0" dirty="0" err="1" smtClean="0"/>
              <a:t>Rådata</a:t>
            </a:r>
            <a:r>
              <a:rPr lang="en-US" baseline="0" dirty="0" smtClean="0"/>
              <a:t>. </a:t>
            </a:r>
            <a:r>
              <a:rPr lang="en-US" baseline="0" dirty="0" err="1" smtClean="0"/>
              <a:t>Deretter</a:t>
            </a:r>
            <a:r>
              <a:rPr lang="en-US" baseline="0" dirty="0" smtClean="0"/>
              <a:t> </a:t>
            </a:r>
            <a:r>
              <a:rPr lang="en-US" baseline="0" dirty="0" err="1" smtClean="0"/>
              <a:t>må</a:t>
            </a:r>
            <a:r>
              <a:rPr lang="en-US" baseline="0" dirty="0" smtClean="0"/>
              <a:t> </a:t>
            </a:r>
            <a:r>
              <a:rPr lang="en-US" baseline="0" dirty="0" err="1" smtClean="0"/>
              <a:t>brukeren</a:t>
            </a:r>
            <a:r>
              <a:rPr lang="en-US" baseline="0" dirty="0" smtClean="0"/>
              <a:t> </a:t>
            </a:r>
            <a:r>
              <a:rPr lang="en-US" baseline="0" dirty="0" err="1" smtClean="0"/>
              <a:t>ekstrahere</a:t>
            </a:r>
            <a:r>
              <a:rPr lang="en-US" baseline="0" dirty="0" smtClean="0"/>
              <a:t> </a:t>
            </a:r>
            <a:r>
              <a:rPr lang="en-US" baseline="0" dirty="0" err="1" smtClean="0"/>
              <a:t>tensorkomponentene</a:t>
            </a:r>
            <a:r>
              <a:rPr lang="en-US" baseline="0" dirty="0" smtClean="0"/>
              <a:t>, </a:t>
            </a:r>
            <a:r>
              <a:rPr lang="en-US" baseline="0" dirty="0" err="1" smtClean="0"/>
              <a:t>og</a:t>
            </a:r>
            <a:r>
              <a:rPr lang="en-US" baseline="0" dirty="0" smtClean="0"/>
              <a:t> </a:t>
            </a:r>
            <a:r>
              <a:rPr lang="en-US" baseline="0" dirty="0" err="1" smtClean="0"/>
              <a:t>tilslutt</a:t>
            </a:r>
            <a:r>
              <a:rPr lang="en-US" baseline="0" dirty="0" smtClean="0"/>
              <a:t> </a:t>
            </a:r>
            <a:r>
              <a:rPr lang="en-US" baseline="0" dirty="0" err="1" smtClean="0"/>
              <a:t>anvende</a:t>
            </a:r>
            <a:r>
              <a:rPr lang="en-US" baseline="0" dirty="0" smtClean="0"/>
              <a:t> </a:t>
            </a:r>
            <a:r>
              <a:rPr lang="en-US" baseline="0" dirty="0" err="1" smtClean="0"/>
              <a:t>modulen</a:t>
            </a:r>
            <a:r>
              <a:rPr lang="en-US" baseline="0" dirty="0" smtClean="0"/>
              <a:t> </a:t>
            </a:r>
            <a:r>
              <a:rPr lang="en-US" baseline="0" dirty="0" err="1" smtClean="0"/>
              <a:t>til</a:t>
            </a:r>
            <a:r>
              <a:rPr lang="en-US" baseline="0" dirty="0" smtClean="0"/>
              <a:t> </a:t>
            </a:r>
            <a:r>
              <a:rPr lang="en-US" baseline="0" dirty="0" err="1" smtClean="0"/>
              <a:t>å</a:t>
            </a:r>
            <a:r>
              <a:rPr lang="en-US" baseline="0" dirty="0" smtClean="0"/>
              <a:t> </a:t>
            </a:r>
            <a:r>
              <a:rPr lang="en-US" baseline="0" dirty="0" err="1" smtClean="0"/>
              <a:t>generere</a:t>
            </a:r>
            <a:r>
              <a:rPr lang="en-US" baseline="0" dirty="0" smtClean="0"/>
              <a:t> en </a:t>
            </a:r>
            <a:r>
              <a:rPr lang="en-US" baseline="0" dirty="0" err="1" smtClean="0"/>
              <a:t>hyperstrømlinje</a:t>
            </a:r>
            <a:r>
              <a:rPr lang="en-US" baseline="0" dirty="0" smtClean="0"/>
              <a:t> for et </a:t>
            </a:r>
            <a:r>
              <a:rPr lang="en-US" baseline="0" dirty="0" err="1" smtClean="0"/>
              <a:t>gitt</a:t>
            </a:r>
            <a:r>
              <a:rPr lang="en-US" baseline="0" dirty="0" smtClean="0"/>
              <a:t> </a:t>
            </a:r>
            <a:r>
              <a:rPr lang="en-US" baseline="0" dirty="0" err="1" smtClean="0"/>
              <a:t>punkt</a:t>
            </a:r>
            <a:r>
              <a:rPr lang="en-US" baseline="0" dirty="0" smtClean="0"/>
              <a:t> I </a:t>
            </a:r>
            <a:r>
              <a:rPr lang="en-US" baseline="0" dirty="0" err="1" smtClean="0"/>
              <a:t>feltet</a:t>
            </a:r>
            <a:r>
              <a:rPr lang="en-US" baseline="0" dirty="0" smtClean="0"/>
              <a:t>.</a:t>
            </a:r>
          </a:p>
          <a:p>
            <a:endParaRPr lang="en-US" baseline="0" dirty="0" smtClean="0"/>
          </a:p>
          <a:p>
            <a:r>
              <a:rPr lang="en-US" baseline="0" dirty="0" err="1" smtClean="0"/>
              <a:t>Brukergrensesnittet</a:t>
            </a:r>
            <a:r>
              <a:rPr lang="en-US" baseline="0" dirty="0" smtClean="0"/>
              <a:t> </a:t>
            </a:r>
            <a:r>
              <a:rPr lang="en-US" baseline="0" dirty="0" err="1" smtClean="0"/>
              <a:t>er</a:t>
            </a:r>
            <a:r>
              <a:rPr lang="en-US" baseline="0" dirty="0" smtClean="0"/>
              <a:t> </a:t>
            </a:r>
            <a:r>
              <a:rPr lang="en-US" baseline="0" dirty="0" err="1" smtClean="0"/>
              <a:t>først</a:t>
            </a:r>
            <a:r>
              <a:rPr lang="en-US" baseline="0" dirty="0" smtClean="0"/>
              <a:t> </a:t>
            </a:r>
            <a:r>
              <a:rPr lang="en-US" baseline="0" dirty="0" err="1" smtClean="0"/>
              <a:t>og</a:t>
            </a:r>
            <a:r>
              <a:rPr lang="en-US" baseline="0" dirty="0" smtClean="0"/>
              <a:t> </a:t>
            </a:r>
            <a:r>
              <a:rPr lang="en-US" baseline="0" dirty="0" err="1" smtClean="0"/>
              <a:t>fremst</a:t>
            </a:r>
            <a:r>
              <a:rPr lang="en-US" baseline="0" dirty="0" smtClean="0"/>
              <a:t> </a:t>
            </a:r>
            <a:r>
              <a:rPr lang="en-US" baseline="0" dirty="0" err="1" smtClean="0"/>
              <a:t>veldig</a:t>
            </a:r>
            <a:r>
              <a:rPr lang="en-US" baseline="0" dirty="0" smtClean="0"/>
              <a:t> </a:t>
            </a:r>
            <a:r>
              <a:rPr lang="en-US" baseline="0" dirty="0" err="1" smtClean="0"/>
              <a:t>utstabil</a:t>
            </a:r>
            <a:r>
              <a:rPr lang="en-US" baseline="0" dirty="0" smtClean="0"/>
              <a:t>. </a:t>
            </a:r>
            <a:r>
              <a:rPr lang="en-US" baseline="0" dirty="0" err="1" smtClean="0"/>
              <a:t>Programmet</a:t>
            </a:r>
            <a:r>
              <a:rPr lang="en-US" baseline="0" dirty="0" smtClean="0"/>
              <a:t> </a:t>
            </a:r>
            <a:r>
              <a:rPr lang="en-US" baseline="0" dirty="0" err="1" smtClean="0"/>
              <a:t>krasjer</a:t>
            </a:r>
            <a:r>
              <a:rPr lang="en-US" baseline="0" dirty="0" smtClean="0"/>
              <a:t> </a:t>
            </a:r>
            <a:r>
              <a:rPr lang="en-US" baseline="0" dirty="0" err="1" smtClean="0"/>
              <a:t>ofte</a:t>
            </a:r>
            <a:r>
              <a:rPr lang="en-US" baseline="0" dirty="0" smtClean="0"/>
              <a:t>. </a:t>
            </a:r>
            <a:r>
              <a:rPr lang="en-US" baseline="0" dirty="0" err="1" smtClean="0"/>
              <a:t>Mayavi</a:t>
            </a:r>
            <a:r>
              <a:rPr lang="en-US" baseline="0" dirty="0" smtClean="0"/>
              <a:t> </a:t>
            </a:r>
            <a:r>
              <a:rPr lang="en-US" baseline="0" dirty="0" err="1" smtClean="0"/>
              <a:t>tilbyr</a:t>
            </a:r>
            <a:r>
              <a:rPr lang="en-US" baseline="0" dirty="0" smtClean="0"/>
              <a:t> </a:t>
            </a:r>
            <a:r>
              <a:rPr lang="en-US" baseline="0" dirty="0" err="1" smtClean="0"/>
              <a:t>skripting</a:t>
            </a:r>
            <a:r>
              <a:rPr lang="en-US" baseline="0" dirty="0" smtClean="0"/>
              <a:t> </a:t>
            </a:r>
            <a:r>
              <a:rPr lang="en-US" baseline="0" dirty="0" err="1" smtClean="0"/>
              <a:t>muligheter</a:t>
            </a:r>
            <a:r>
              <a:rPr lang="en-US" baseline="0" dirty="0" smtClean="0"/>
              <a:t>, men </a:t>
            </a:r>
            <a:r>
              <a:rPr lang="en-US" baseline="0" dirty="0" err="1" smtClean="0"/>
              <a:t>akkurat</a:t>
            </a:r>
            <a:r>
              <a:rPr lang="en-US" baseline="0" dirty="0" smtClean="0"/>
              <a:t> </a:t>
            </a:r>
            <a:r>
              <a:rPr lang="en-US" baseline="0" dirty="0" err="1" smtClean="0"/>
              <a:t>nå</a:t>
            </a:r>
            <a:r>
              <a:rPr lang="en-US" baseline="0" dirty="0" smtClean="0"/>
              <a:t> </a:t>
            </a:r>
            <a:r>
              <a:rPr lang="en-US" baseline="0" dirty="0" err="1" smtClean="0"/>
              <a:t>så</a:t>
            </a:r>
            <a:r>
              <a:rPr lang="en-US" baseline="0" dirty="0" smtClean="0"/>
              <a:t> </a:t>
            </a:r>
            <a:r>
              <a:rPr lang="en-US" baseline="0" dirty="0" err="1" smtClean="0"/>
              <a:t>er</a:t>
            </a:r>
            <a:r>
              <a:rPr lang="en-US" baseline="0" dirty="0" smtClean="0"/>
              <a:t> </a:t>
            </a:r>
            <a:r>
              <a:rPr lang="en-US" baseline="0" dirty="0" err="1" smtClean="0"/>
              <a:t>det</a:t>
            </a:r>
            <a:r>
              <a:rPr lang="en-US" baseline="0" dirty="0" smtClean="0"/>
              <a:t> </a:t>
            </a:r>
            <a:r>
              <a:rPr lang="en-US" baseline="0" dirty="0" err="1" smtClean="0"/>
              <a:t>ikke</a:t>
            </a:r>
            <a:r>
              <a:rPr lang="en-US" baseline="0" dirty="0" smtClean="0"/>
              <a:t> </a:t>
            </a:r>
            <a:r>
              <a:rPr lang="en-US" baseline="0" dirty="0" err="1" smtClean="0"/>
              <a:t>mulig</a:t>
            </a:r>
            <a:r>
              <a:rPr lang="en-US" baseline="0" dirty="0" smtClean="0"/>
              <a:t> </a:t>
            </a:r>
            <a:r>
              <a:rPr lang="en-US" baseline="0" dirty="0" err="1" smtClean="0"/>
              <a:t>å</a:t>
            </a:r>
            <a:r>
              <a:rPr lang="en-US" baseline="0" dirty="0" smtClean="0"/>
              <a:t> </a:t>
            </a:r>
            <a:r>
              <a:rPr lang="en-US" baseline="0" dirty="0" err="1" smtClean="0"/>
              <a:t>bruke</a:t>
            </a:r>
            <a:r>
              <a:rPr lang="en-US" baseline="0" dirty="0" smtClean="0"/>
              <a:t> </a:t>
            </a:r>
            <a:r>
              <a:rPr lang="en-US" baseline="0" dirty="0" err="1" smtClean="0"/>
              <a:t>hyperstrømlinje</a:t>
            </a:r>
            <a:r>
              <a:rPr lang="en-US" baseline="0" dirty="0" smtClean="0"/>
              <a:t> </a:t>
            </a:r>
            <a:r>
              <a:rPr lang="en-US" baseline="0" dirty="0" err="1" smtClean="0"/>
              <a:t>modulen</a:t>
            </a:r>
            <a:r>
              <a:rPr lang="en-US" baseline="0" dirty="0" smtClean="0"/>
              <a:t>. Et </a:t>
            </a:r>
            <a:r>
              <a:rPr lang="en-US" baseline="0" dirty="0" err="1" smtClean="0"/>
              <a:t>annet</a:t>
            </a:r>
            <a:r>
              <a:rPr lang="en-US" baseline="0" dirty="0" smtClean="0"/>
              <a:t> problem med </a:t>
            </a:r>
            <a:r>
              <a:rPr lang="en-US" baseline="0" dirty="0" err="1" smtClean="0"/>
              <a:t>slike</a:t>
            </a:r>
            <a:r>
              <a:rPr lang="en-US" baseline="0" dirty="0" smtClean="0"/>
              <a:t> </a:t>
            </a:r>
            <a:r>
              <a:rPr lang="en-US" baseline="0" dirty="0" err="1" smtClean="0"/>
              <a:t>biblotek</a:t>
            </a:r>
            <a:r>
              <a:rPr lang="en-US" baseline="0" dirty="0" smtClean="0"/>
              <a:t> </a:t>
            </a:r>
            <a:r>
              <a:rPr lang="en-US" baseline="0" dirty="0" err="1" smtClean="0"/>
              <a:t>er</a:t>
            </a:r>
            <a:r>
              <a:rPr lang="en-US" baseline="0" dirty="0" smtClean="0"/>
              <a:t> at </a:t>
            </a:r>
            <a:r>
              <a:rPr lang="en-US" baseline="0" dirty="0" err="1" smtClean="0"/>
              <a:t>det</a:t>
            </a:r>
            <a:r>
              <a:rPr lang="en-US" baseline="0" dirty="0" smtClean="0"/>
              <a:t> </a:t>
            </a:r>
            <a:r>
              <a:rPr lang="en-US" baseline="0" dirty="0" err="1" smtClean="0"/>
              <a:t>er</a:t>
            </a:r>
            <a:r>
              <a:rPr lang="en-US" baseline="0" dirty="0" smtClean="0"/>
              <a:t> </a:t>
            </a:r>
            <a:r>
              <a:rPr lang="en-US" baseline="0" dirty="0" err="1" smtClean="0"/>
              <a:t>relativt</a:t>
            </a:r>
            <a:r>
              <a:rPr lang="en-US" baseline="0" dirty="0" smtClean="0"/>
              <a:t> </a:t>
            </a:r>
            <a:r>
              <a:rPr lang="en-US" baseline="0" dirty="0" err="1" smtClean="0"/>
              <a:t>begrenset</a:t>
            </a:r>
            <a:r>
              <a:rPr lang="en-US" baseline="0" dirty="0" smtClean="0"/>
              <a:t> </a:t>
            </a:r>
            <a:r>
              <a:rPr lang="en-US" baseline="0" dirty="0" err="1" smtClean="0"/>
              <a:t>utviklerstøtte</a:t>
            </a:r>
            <a:r>
              <a:rPr lang="en-US" baseline="0" dirty="0" smtClean="0"/>
              <a:t> </a:t>
            </a:r>
            <a:r>
              <a:rPr lang="en-US" baseline="0" dirty="0" err="1" smtClean="0"/>
              <a:t>siden</a:t>
            </a:r>
            <a:r>
              <a:rPr lang="en-US" baseline="0" dirty="0" smtClean="0"/>
              <a:t> </a:t>
            </a:r>
            <a:r>
              <a:rPr lang="en-US" baseline="0" dirty="0" err="1" smtClean="0"/>
              <a:t>det</a:t>
            </a:r>
            <a:r>
              <a:rPr lang="en-US" baseline="0" dirty="0" smtClean="0"/>
              <a:t> </a:t>
            </a:r>
            <a:r>
              <a:rPr lang="en-US" baseline="0" dirty="0" err="1" smtClean="0"/>
              <a:t>er</a:t>
            </a:r>
            <a:r>
              <a:rPr lang="en-US" baseline="0" dirty="0" smtClean="0"/>
              <a:t> </a:t>
            </a:r>
            <a:r>
              <a:rPr lang="en-US" baseline="0" dirty="0" err="1" smtClean="0"/>
              <a:t>ikke</a:t>
            </a:r>
            <a:r>
              <a:rPr lang="en-US" baseline="0" dirty="0" smtClean="0"/>
              <a:t> mange </a:t>
            </a:r>
            <a:r>
              <a:rPr lang="en-US" baseline="0" dirty="0" err="1" smtClean="0"/>
              <a:t>mennesker</a:t>
            </a:r>
            <a:r>
              <a:rPr lang="en-US" baseline="0" dirty="0" smtClean="0"/>
              <a:t> </a:t>
            </a:r>
            <a:r>
              <a:rPr lang="en-US" baseline="0" dirty="0" err="1" smtClean="0"/>
              <a:t>som</a:t>
            </a:r>
            <a:r>
              <a:rPr lang="en-US" baseline="0" dirty="0" smtClean="0"/>
              <a:t> </a:t>
            </a:r>
            <a:r>
              <a:rPr lang="en-US" baseline="0" dirty="0" err="1" smtClean="0"/>
              <a:t>bruker</a:t>
            </a:r>
            <a:r>
              <a:rPr lang="en-US" baseline="0" dirty="0" smtClean="0"/>
              <a:t> </a:t>
            </a:r>
            <a:r>
              <a:rPr lang="en-US" baseline="0" dirty="0" err="1" smtClean="0"/>
              <a:t>Mayavi</a:t>
            </a:r>
            <a:r>
              <a:rPr lang="en-US" baseline="0" dirty="0" smtClean="0"/>
              <a:t>. </a:t>
            </a:r>
            <a:endParaRPr lang="en-US" baseline="0" dirty="0" smtClean="0"/>
          </a:p>
        </p:txBody>
      </p:sp>
      <p:sp>
        <p:nvSpPr>
          <p:cNvPr id="4" name="Slide Number Placeholder 3"/>
          <p:cNvSpPr>
            <a:spLocks noGrp="1"/>
          </p:cNvSpPr>
          <p:nvPr>
            <p:ph type="sldNum" sz="quarter" idx="10"/>
          </p:nvPr>
        </p:nvSpPr>
        <p:spPr/>
        <p:txBody>
          <a:bodyPr/>
          <a:lstStyle/>
          <a:p>
            <a:fld id="{EDB4823D-B0BE-D540-99F9-DC49C9CE377A}" type="slidenum">
              <a:rPr lang="en-US" smtClean="0"/>
              <a:t>25</a:t>
            </a:fld>
            <a:endParaRPr lang="en-US"/>
          </a:p>
        </p:txBody>
      </p:sp>
    </p:spTree>
    <p:extLst>
      <p:ext uri="{BB962C8B-B14F-4D97-AF65-F5344CB8AC3E}">
        <p14:creationId xmlns:p14="http://schemas.microsoft.com/office/powerpoint/2010/main" val="2208815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kan</a:t>
            </a:r>
            <a:r>
              <a:rPr lang="en-US" dirty="0" smtClean="0"/>
              <a:t> </a:t>
            </a:r>
            <a:r>
              <a:rPr lang="en-US" dirty="0" err="1" smtClean="0"/>
              <a:t>jeg</a:t>
            </a:r>
            <a:r>
              <a:rPr lang="en-US" dirty="0" smtClean="0"/>
              <a:t> </a:t>
            </a:r>
            <a:r>
              <a:rPr lang="en-US" dirty="0" err="1" smtClean="0"/>
              <a:t>runde</a:t>
            </a:r>
            <a:r>
              <a:rPr lang="en-US" dirty="0" smtClean="0"/>
              <a:t> </a:t>
            </a:r>
            <a:r>
              <a:rPr lang="en-US" dirty="0" err="1" smtClean="0"/>
              <a:t>opp</a:t>
            </a:r>
            <a:r>
              <a:rPr lang="en-US" dirty="0" smtClean="0"/>
              <a:t> med </a:t>
            </a:r>
            <a:r>
              <a:rPr lang="en-US" dirty="0" err="1" smtClean="0"/>
              <a:t>det</a:t>
            </a:r>
            <a:r>
              <a:rPr lang="en-US" baseline="0" dirty="0" smtClean="0"/>
              <a:t> </a:t>
            </a:r>
            <a:r>
              <a:rPr lang="en-US" baseline="0" dirty="0" err="1" smtClean="0"/>
              <a:t>jeg</a:t>
            </a:r>
            <a:r>
              <a:rPr lang="en-US" baseline="0" dirty="0" smtClean="0"/>
              <a:t> </a:t>
            </a:r>
            <a:r>
              <a:rPr lang="en-US" baseline="0" dirty="0" err="1" smtClean="0"/>
              <a:t>har</a:t>
            </a:r>
            <a:r>
              <a:rPr lang="en-US" baseline="0" dirty="0" smtClean="0"/>
              <a:t> </a:t>
            </a:r>
            <a:r>
              <a:rPr lang="en-US" baseline="0" dirty="0" err="1" smtClean="0"/>
              <a:t>erfart</a:t>
            </a:r>
            <a:r>
              <a:rPr lang="en-US" baseline="0" dirty="0" smtClean="0"/>
              <a:t> om </a:t>
            </a:r>
            <a:r>
              <a:rPr lang="en-US" baseline="0" dirty="0" err="1" smtClean="0"/>
              <a:t>metodene</a:t>
            </a:r>
            <a:r>
              <a:rPr lang="en-US" baseline="0" dirty="0" smtClean="0"/>
              <a:t> </a:t>
            </a:r>
            <a:r>
              <a:rPr lang="en-US" baseline="0" dirty="0" err="1" smtClean="0"/>
              <a:t>som</a:t>
            </a:r>
            <a:r>
              <a:rPr lang="en-US" baseline="0" dirty="0" smtClean="0"/>
              <a:t> </a:t>
            </a:r>
            <a:r>
              <a:rPr lang="en-US" baseline="0" dirty="0" err="1" smtClean="0"/>
              <a:t>finnes</a:t>
            </a:r>
            <a:r>
              <a:rPr lang="en-US" baseline="0" dirty="0" smtClean="0"/>
              <a:t> </a:t>
            </a:r>
            <a:r>
              <a:rPr lang="en-US" baseline="0" dirty="0" err="1" smtClean="0"/>
              <a:t>allerede</a:t>
            </a:r>
            <a:r>
              <a:rPr lang="en-US" baseline="0" dirty="0" smtClean="0"/>
              <a:t> </a:t>
            </a:r>
            <a:r>
              <a:rPr lang="en-US" baseline="0" dirty="0" err="1" smtClean="0"/>
              <a:t>og</a:t>
            </a:r>
            <a:r>
              <a:rPr lang="en-US" baseline="0" dirty="0" smtClean="0"/>
              <a:t> ting </a:t>
            </a:r>
            <a:r>
              <a:rPr lang="en-US" baseline="0" dirty="0" err="1" smtClean="0"/>
              <a:t>som</a:t>
            </a:r>
            <a:r>
              <a:rPr lang="en-US" baseline="0" dirty="0" smtClean="0"/>
              <a:t> </a:t>
            </a:r>
            <a:r>
              <a:rPr lang="en-US" baseline="0" dirty="0" err="1" smtClean="0"/>
              <a:t>trenger</a:t>
            </a:r>
            <a:r>
              <a:rPr lang="en-US" baseline="0" dirty="0" smtClean="0"/>
              <a:t> </a:t>
            </a:r>
            <a:r>
              <a:rPr lang="en-US" baseline="0" dirty="0" err="1" smtClean="0"/>
              <a:t>videre</a:t>
            </a:r>
            <a:r>
              <a:rPr lang="en-US" baseline="0" dirty="0" smtClean="0"/>
              <a:t> </a:t>
            </a:r>
            <a:r>
              <a:rPr lang="en-US" baseline="0" dirty="0" err="1" smtClean="0"/>
              <a:t>undersøkelse</a:t>
            </a:r>
            <a:r>
              <a:rPr lang="en-US" baseline="0" dirty="0" smtClean="0"/>
              <a:t>.</a:t>
            </a:r>
          </a:p>
          <a:p>
            <a:endParaRPr lang="en-US" baseline="0" dirty="0" smtClean="0"/>
          </a:p>
          <a:p>
            <a:r>
              <a:rPr lang="en-US" baseline="0" dirty="0" smtClean="0"/>
              <a:t>For å </a:t>
            </a:r>
            <a:r>
              <a:rPr lang="en-US" baseline="0" dirty="0" err="1" smtClean="0"/>
              <a:t>utvide</a:t>
            </a:r>
            <a:r>
              <a:rPr lang="en-US" baseline="0" dirty="0" smtClean="0"/>
              <a:t> tensor </a:t>
            </a:r>
            <a:r>
              <a:rPr lang="en-US" baseline="0" dirty="0" err="1" smtClean="0"/>
              <a:t>til</a:t>
            </a:r>
            <a:r>
              <a:rPr lang="en-US" baseline="0" dirty="0" smtClean="0"/>
              <a:t> </a:t>
            </a:r>
            <a:r>
              <a:rPr lang="en-US" baseline="0" dirty="0" err="1" smtClean="0"/>
              <a:t>en</a:t>
            </a:r>
            <a:r>
              <a:rPr lang="en-US" baseline="0" dirty="0" smtClean="0"/>
              <a:t> </a:t>
            </a:r>
            <a:r>
              <a:rPr lang="en-US" baseline="0" dirty="0" err="1" smtClean="0"/>
              <a:t>metrisk</a:t>
            </a:r>
            <a:r>
              <a:rPr lang="en-US" baseline="0" dirty="0" smtClean="0"/>
              <a:t> tensor </a:t>
            </a:r>
            <a:r>
              <a:rPr lang="en-US" baseline="0" dirty="0" err="1" smtClean="0"/>
              <a:t>må</a:t>
            </a:r>
            <a:r>
              <a:rPr lang="en-US" baseline="0" dirty="0" smtClean="0"/>
              <a:t> vi </a:t>
            </a:r>
            <a:r>
              <a:rPr lang="en-US" baseline="0" dirty="0" err="1" smtClean="0"/>
              <a:t>kunne</a:t>
            </a:r>
            <a:r>
              <a:rPr lang="en-US" baseline="0" dirty="0" smtClean="0"/>
              <a:t> </a:t>
            </a:r>
            <a:r>
              <a:rPr lang="en-US" baseline="0" dirty="0" err="1" smtClean="0"/>
              <a:t>bevare</a:t>
            </a:r>
            <a:r>
              <a:rPr lang="en-US" baseline="0" dirty="0" smtClean="0"/>
              <a:t> de </a:t>
            </a:r>
            <a:r>
              <a:rPr lang="en-US" baseline="0" dirty="0" err="1" smtClean="0"/>
              <a:t>topologiske</a:t>
            </a:r>
            <a:r>
              <a:rPr lang="en-US" baseline="0" dirty="0" smtClean="0"/>
              <a:t> </a:t>
            </a:r>
            <a:r>
              <a:rPr lang="en-US" baseline="0" dirty="0" err="1" smtClean="0"/>
              <a:t>stukturene</a:t>
            </a:r>
            <a:r>
              <a:rPr lang="en-US" baseline="0" dirty="0" smtClean="0"/>
              <a:t> tensor </a:t>
            </a:r>
            <a:r>
              <a:rPr lang="en-US" baseline="0" dirty="0" err="1" smtClean="0"/>
              <a:t>feltet</a:t>
            </a:r>
            <a:r>
              <a:rPr lang="en-US" baseline="0" dirty="0" smtClean="0"/>
              <a:t>. </a:t>
            </a:r>
            <a:r>
              <a:rPr lang="en-US" baseline="0" dirty="0" err="1" smtClean="0"/>
              <a:t>Hvis</a:t>
            </a:r>
            <a:r>
              <a:rPr lang="en-US" baseline="0" dirty="0" smtClean="0"/>
              <a:t> </a:t>
            </a:r>
            <a:r>
              <a:rPr lang="en-US" baseline="0" dirty="0" err="1" smtClean="0"/>
              <a:t>det</a:t>
            </a:r>
            <a:r>
              <a:rPr lang="en-US" baseline="0" dirty="0" smtClean="0"/>
              <a:t> </a:t>
            </a:r>
            <a:r>
              <a:rPr lang="en-US" baseline="0" dirty="0" err="1" smtClean="0"/>
              <a:t>er</a:t>
            </a:r>
            <a:r>
              <a:rPr lang="en-US" baseline="0" dirty="0" smtClean="0"/>
              <a:t> </a:t>
            </a:r>
            <a:r>
              <a:rPr lang="en-US" baseline="0" dirty="0" err="1" smtClean="0"/>
              <a:t>mulig</a:t>
            </a:r>
            <a:r>
              <a:rPr lang="en-US" baseline="0" dirty="0" smtClean="0"/>
              <a:t>, </a:t>
            </a:r>
            <a:r>
              <a:rPr lang="en-US" baseline="0" dirty="0" err="1" smtClean="0"/>
              <a:t>kan</a:t>
            </a:r>
            <a:r>
              <a:rPr lang="en-US" baseline="0" dirty="0" smtClean="0"/>
              <a:t> vi </a:t>
            </a:r>
            <a:r>
              <a:rPr lang="en-US" baseline="0" dirty="0" err="1" smtClean="0"/>
              <a:t>bruke</a:t>
            </a:r>
            <a:r>
              <a:rPr lang="en-US" baseline="0" dirty="0" smtClean="0"/>
              <a:t> </a:t>
            </a:r>
            <a:r>
              <a:rPr lang="en-US" baseline="0" dirty="0" err="1" smtClean="0"/>
              <a:t>geodesisk</a:t>
            </a:r>
            <a:r>
              <a:rPr lang="en-US" baseline="0" dirty="0" smtClean="0"/>
              <a:t> </a:t>
            </a:r>
            <a:r>
              <a:rPr lang="en-US" baseline="0" dirty="0" err="1" smtClean="0"/>
              <a:t>fremstilling</a:t>
            </a:r>
            <a:r>
              <a:rPr lang="en-US" baseline="0" dirty="0" smtClean="0"/>
              <a:t> </a:t>
            </a:r>
            <a:r>
              <a:rPr lang="en-US" baseline="0" dirty="0" err="1" smtClean="0"/>
              <a:t>av</a:t>
            </a:r>
            <a:r>
              <a:rPr lang="en-US" baseline="0" dirty="0" smtClean="0"/>
              <a:t> </a:t>
            </a:r>
            <a:r>
              <a:rPr lang="en-US" baseline="0" dirty="0" err="1" smtClean="0"/>
              <a:t>metrisk</a:t>
            </a:r>
            <a:r>
              <a:rPr lang="en-US" baseline="0" dirty="0" smtClean="0"/>
              <a:t> tensor </a:t>
            </a:r>
            <a:r>
              <a:rPr lang="en-US" baseline="0" dirty="0" err="1" smtClean="0"/>
              <a:t>til</a:t>
            </a:r>
            <a:r>
              <a:rPr lang="en-US" baseline="0" dirty="0" smtClean="0"/>
              <a:t> å </a:t>
            </a:r>
            <a:r>
              <a:rPr lang="en-US" baseline="0" dirty="0" err="1" smtClean="0"/>
              <a:t>inkludere</a:t>
            </a:r>
            <a:r>
              <a:rPr lang="en-US" baseline="0" dirty="0" smtClean="0"/>
              <a:t> </a:t>
            </a:r>
            <a:r>
              <a:rPr lang="en-US" baseline="0" dirty="0" err="1" smtClean="0"/>
              <a:t>alle</a:t>
            </a:r>
            <a:r>
              <a:rPr lang="en-US" baseline="0" dirty="0" smtClean="0"/>
              <a:t> positive </a:t>
            </a:r>
            <a:r>
              <a:rPr lang="en-US" baseline="0" dirty="0" err="1" smtClean="0"/>
              <a:t>definit</a:t>
            </a:r>
            <a:r>
              <a:rPr lang="en-US" baseline="0" dirty="0" smtClean="0"/>
              <a:t> </a:t>
            </a:r>
            <a:r>
              <a:rPr lang="en-US" baseline="0" dirty="0" err="1" smtClean="0"/>
              <a:t>tensorer</a:t>
            </a:r>
            <a:r>
              <a:rPr lang="en-US" baseline="0" dirty="0" smtClean="0"/>
              <a:t>.</a:t>
            </a:r>
          </a:p>
          <a:p>
            <a:endParaRPr lang="en-US" baseline="0" dirty="0" smtClean="0"/>
          </a:p>
          <a:p>
            <a:r>
              <a:rPr lang="en-US" baseline="0" dirty="0" err="1" smtClean="0"/>
              <a:t>Anvedelsene</a:t>
            </a:r>
            <a:r>
              <a:rPr lang="en-US" baseline="0" dirty="0" smtClean="0"/>
              <a:t> </a:t>
            </a:r>
            <a:r>
              <a:rPr lang="en-US" baseline="0" dirty="0" err="1" smtClean="0"/>
              <a:t>er</a:t>
            </a:r>
            <a:r>
              <a:rPr lang="en-US" baseline="0" dirty="0" smtClean="0"/>
              <a:t> </a:t>
            </a:r>
            <a:r>
              <a:rPr lang="en-US" baseline="0" dirty="0" err="1" smtClean="0"/>
              <a:t>viktige</a:t>
            </a:r>
            <a:r>
              <a:rPr lang="en-US" baseline="0" dirty="0" smtClean="0"/>
              <a:t> I </a:t>
            </a:r>
            <a:r>
              <a:rPr lang="en-US" baseline="0" dirty="0" err="1" smtClean="0"/>
              <a:t>generell</a:t>
            </a:r>
            <a:r>
              <a:rPr lang="en-US" baseline="0" dirty="0" smtClean="0"/>
              <a:t> </a:t>
            </a:r>
            <a:r>
              <a:rPr lang="en-US" baseline="0" dirty="0" err="1" smtClean="0"/>
              <a:t>relativitetstoeri</a:t>
            </a:r>
            <a:r>
              <a:rPr lang="en-US" baseline="0" dirty="0" smtClean="0"/>
              <a:t>. </a:t>
            </a:r>
            <a:r>
              <a:rPr lang="en-US" baseline="0" dirty="0" err="1" smtClean="0"/>
              <a:t>Spørsmålet</a:t>
            </a:r>
            <a:r>
              <a:rPr lang="en-US" baseline="0" dirty="0" smtClean="0"/>
              <a:t> </a:t>
            </a:r>
            <a:r>
              <a:rPr lang="en-US" baseline="0" dirty="0" err="1" smtClean="0"/>
              <a:t>er</a:t>
            </a:r>
            <a:r>
              <a:rPr lang="en-US" baseline="0" dirty="0" smtClean="0"/>
              <a:t> </a:t>
            </a:r>
            <a:r>
              <a:rPr lang="en-US" baseline="0" dirty="0" err="1" smtClean="0"/>
              <a:t>hvordan</a:t>
            </a:r>
            <a:r>
              <a:rPr lang="en-US" baseline="0" dirty="0" smtClean="0"/>
              <a:t> </a:t>
            </a:r>
            <a:r>
              <a:rPr lang="en-US" baseline="0" dirty="0" err="1" smtClean="0"/>
              <a:t>kan</a:t>
            </a:r>
            <a:r>
              <a:rPr lang="en-US" baseline="0" dirty="0" smtClean="0"/>
              <a:t> vi </a:t>
            </a:r>
            <a:r>
              <a:rPr lang="en-US" baseline="0" dirty="0" err="1" smtClean="0"/>
              <a:t>bruke</a:t>
            </a:r>
            <a:r>
              <a:rPr lang="en-US" baseline="0" dirty="0" smtClean="0"/>
              <a:t> I </a:t>
            </a:r>
            <a:r>
              <a:rPr lang="en-US" baseline="0" dirty="0" err="1" smtClean="0"/>
              <a:t>andre</a:t>
            </a:r>
            <a:r>
              <a:rPr lang="en-US" baseline="0" dirty="0" smtClean="0"/>
              <a:t> </a:t>
            </a:r>
            <a:r>
              <a:rPr lang="en-US" baseline="0" dirty="0" err="1" smtClean="0"/>
              <a:t>sammenhenger</a:t>
            </a:r>
            <a:r>
              <a:rPr lang="en-US" baseline="0" dirty="0" smtClean="0"/>
              <a:t> ? For </a:t>
            </a:r>
            <a:r>
              <a:rPr lang="en-US" baseline="0" dirty="0" err="1" smtClean="0"/>
              <a:t>eksempel</a:t>
            </a:r>
            <a:r>
              <a:rPr lang="en-US" baseline="0" dirty="0" smtClean="0"/>
              <a:t> I </a:t>
            </a:r>
            <a:r>
              <a:rPr lang="en-US" baseline="0" dirty="0" err="1" smtClean="0"/>
              <a:t>medinsk</a:t>
            </a:r>
            <a:r>
              <a:rPr lang="en-US" baseline="0" dirty="0" smtClean="0"/>
              <a:t> </a:t>
            </a:r>
            <a:r>
              <a:rPr lang="en-US" baseline="0" dirty="0" err="1" smtClean="0"/>
              <a:t>visualisering</a:t>
            </a:r>
            <a:r>
              <a:rPr lang="en-US" baseline="0" dirty="0" smtClean="0"/>
              <a:t> </a:t>
            </a:r>
            <a:r>
              <a:rPr lang="en-US" baseline="0" dirty="0" err="1" smtClean="0"/>
              <a:t>og</a:t>
            </a:r>
            <a:r>
              <a:rPr lang="en-US" baseline="0" dirty="0" smtClean="0"/>
              <a:t> </a:t>
            </a:r>
            <a:r>
              <a:rPr lang="en-US" baseline="0" dirty="0" err="1" smtClean="0"/>
              <a:t>kontinuumsmeknikk</a:t>
            </a:r>
            <a:r>
              <a:rPr lang="en-US" baseline="0" dirty="0" smtClean="0"/>
              <a:t>.</a:t>
            </a:r>
          </a:p>
          <a:p>
            <a:endParaRPr lang="en-US" baseline="0" dirty="0" smtClean="0"/>
          </a:p>
          <a:p>
            <a:r>
              <a:rPr lang="en-US" baseline="0" dirty="0" smtClean="0"/>
              <a:t>Et </a:t>
            </a:r>
            <a:r>
              <a:rPr lang="en-US" baseline="0" dirty="0" err="1" smtClean="0"/>
              <a:t>annet</a:t>
            </a:r>
            <a:r>
              <a:rPr lang="en-US" baseline="0" dirty="0" smtClean="0"/>
              <a:t> </a:t>
            </a:r>
            <a:r>
              <a:rPr lang="en-US" baseline="0" dirty="0" err="1" smtClean="0"/>
              <a:t>tema</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vært</a:t>
            </a:r>
            <a:r>
              <a:rPr lang="en-US" baseline="0" dirty="0" smtClean="0"/>
              <a:t> å </a:t>
            </a:r>
            <a:r>
              <a:rPr lang="en-US" baseline="0" dirty="0" err="1" smtClean="0"/>
              <a:t>undersøke</a:t>
            </a:r>
            <a:r>
              <a:rPr lang="en-US" baseline="0" dirty="0" smtClean="0"/>
              <a:t> </a:t>
            </a:r>
            <a:r>
              <a:rPr lang="en-US" baseline="0" dirty="0" err="1" smtClean="0"/>
              <a:t>er</a:t>
            </a:r>
            <a:r>
              <a:rPr lang="en-US" baseline="0" dirty="0" smtClean="0"/>
              <a:t> </a:t>
            </a:r>
            <a:r>
              <a:rPr lang="en-US" baseline="0" dirty="0" err="1" smtClean="0"/>
              <a:t>en</a:t>
            </a:r>
            <a:r>
              <a:rPr lang="en-US" baseline="0" dirty="0" smtClean="0"/>
              <a:t> hybrid </a:t>
            </a:r>
            <a:r>
              <a:rPr lang="en-US" baseline="0" dirty="0" err="1" smtClean="0"/>
              <a:t>geodesisk</a:t>
            </a:r>
            <a:r>
              <a:rPr lang="en-US" baseline="0" dirty="0" smtClean="0"/>
              <a:t> </a:t>
            </a:r>
            <a:r>
              <a:rPr lang="en-US" baseline="0" dirty="0" err="1" smtClean="0"/>
              <a:t>hyperstrømlinje</a:t>
            </a:r>
            <a:r>
              <a:rPr lang="en-US" baseline="0" dirty="0" smtClean="0"/>
              <a:t> </a:t>
            </a:r>
            <a:r>
              <a:rPr lang="en-US" baseline="0" dirty="0" err="1" smtClean="0"/>
              <a:t>metode</a:t>
            </a:r>
            <a:r>
              <a:rPr lang="en-US" baseline="0" dirty="0" smtClean="0"/>
              <a:t> </a:t>
            </a:r>
            <a:r>
              <a:rPr lang="en-US" baseline="0" dirty="0" err="1" smtClean="0"/>
              <a:t>og</a:t>
            </a:r>
            <a:r>
              <a:rPr lang="en-US" baseline="0" dirty="0" smtClean="0"/>
              <a:t> hybrid </a:t>
            </a:r>
            <a:r>
              <a:rPr lang="en-US" baseline="0" dirty="0" err="1" smtClean="0"/>
              <a:t>geodesisk</a:t>
            </a:r>
            <a:r>
              <a:rPr lang="en-US" baseline="0" dirty="0" smtClean="0"/>
              <a:t> LIC </a:t>
            </a:r>
            <a:r>
              <a:rPr lang="en-US" baseline="0" dirty="0" err="1" smtClean="0"/>
              <a:t>metode</a:t>
            </a:r>
            <a:r>
              <a:rPr lang="en-US" baseline="0" dirty="0" smtClean="0"/>
              <a:t>, </a:t>
            </a:r>
            <a:r>
              <a:rPr lang="en-US" baseline="0" dirty="0" err="1" smtClean="0"/>
              <a:t>istendfor</a:t>
            </a:r>
            <a:r>
              <a:rPr lang="en-US" baseline="0" dirty="0" smtClean="0"/>
              <a:t> å </a:t>
            </a:r>
            <a:r>
              <a:rPr lang="en-US" baseline="0" dirty="0" err="1" smtClean="0"/>
              <a:t>bruke</a:t>
            </a:r>
            <a:r>
              <a:rPr lang="en-US" baseline="0" dirty="0" smtClean="0"/>
              <a:t> </a:t>
            </a:r>
            <a:r>
              <a:rPr lang="en-US" baseline="0" dirty="0" err="1" smtClean="0"/>
              <a:t>prinipalretningen</a:t>
            </a:r>
            <a:r>
              <a:rPr lang="en-US" baseline="0" dirty="0" smtClean="0"/>
              <a:t>.</a:t>
            </a:r>
          </a:p>
          <a:p>
            <a:endParaRPr lang="en-US" baseline="0" dirty="0" smtClean="0"/>
          </a:p>
          <a:p>
            <a:r>
              <a:rPr lang="en-US" baseline="0" dirty="0" err="1" smtClean="0"/>
              <a:t>Når</a:t>
            </a:r>
            <a:r>
              <a:rPr lang="en-US" baseline="0" dirty="0" smtClean="0"/>
              <a:t> </a:t>
            </a:r>
            <a:r>
              <a:rPr lang="en-US" baseline="0" dirty="0" err="1" smtClean="0"/>
              <a:t>det</a:t>
            </a:r>
            <a:r>
              <a:rPr lang="en-US" baseline="0" dirty="0" smtClean="0"/>
              <a:t> </a:t>
            </a:r>
            <a:r>
              <a:rPr lang="en-US" baseline="0" dirty="0" err="1" smtClean="0"/>
              <a:t>gjelder</a:t>
            </a:r>
            <a:r>
              <a:rPr lang="en-US" baseline="0" dirty="0" smtClean="0"/>
              <a:t> </a:t>
            </a:r>
            <a:r>
              <a:rPr lang="en-US" baseline="0" dirty="0" err="1" smtClean="0"/>
              <a:t>topologiske</a:t>
            </a:r>
            <a:r>
              <a:rPr lang="en-US" baseline="0" dirty="0" smtClean="0"/>
              <a:t> </a:t>
            </a:r>
            <a:r>
              <a:rPr lang="en-US" baseline="0" dirty="0" err="1" smtClean="0"/>
              <a:t>metoder</a:t>
            </a:r>
            <a:r>
              <a:rPr lang="en-US" baseline="0" dirty="0" smtClean="0"/>
              <a:t>, </a:t>
            </a:r>
            <a:r>
              <a:rPr lang="en-US" baseline="0" dirty="0" err="1" smtClean="0"/>
              <a:t>så</a:t>
            </a:r>
            <a:r>
              <a:rPr lang="en-US" baseline="0" dirty="0" smtClean="0"/>
              <a:t> </a:t>
            </a:r>
            <a:r>
              <a:rPr lang="en-US" baseline="0" dirty="0" err="1" smtClean="0"/>
              <a:t>er</a:t>
            </a:r>
            <a:r>
              <a:rPr lang="en-US" baseline="0" dirty="0" smtClean="0"/>
              <a:t> to </a:t>
            </a:r>
            <a:r>
              <a:rPr lang="en-US" baseline="0" dirty="0" err="1" smtClean="0"/>
              <a:t>viktige</a:t>
            </a:r>
            <a:r>
              <a:rPr lang="en-US" baseline="0" dirty="0" smtClean="0"/>
              <a:t> </a:t>
            </a:r>
            <a:r>
              <a:rPr lang="en-US" baseline="0" dirty="0" err="1" smtClean="0"/>
              <a:t>spørsmål</a:t>
            </a:r>
            <a:r>
              <a:rPr lang="en-US" baseline="0" dirty="0" smtClean="0"/>
              <a:t> </a:t>
            </a:r>
            <a:r>
              <a:rPr lang="en-US" baseline="0" dirty="0" err="1" smtClean="0"/>
              <a:t>følgende</a:t>
            </a:r>
            <a:r>
              <a:rPr lang="en-US" baseline="0" dirty="0" smtClean="0"/>
              <a:t> : </a:t>
            </a:r>
          </a:p>
          <a:p>
            <a:r>
              <a:rPr lang="en-US" baseline="0" dirty="0" smtClean="0"/>
              <a:t>-</a:t>
            </a:r>
            <a:r>
              <a:rPr lang="en-US" baseline="0" dirty="0" err="1" smtClean="0"/>
              <a:t>Hva</a:t>
            </a:r>
            <a:r>
              <a:rPr lang="en-US" baseline="0" dirty="0" smtClean="0"/>
              <a:t> </a:t>
            </a:r>
            <a:r>
              <a:rPr lang="en-US" baseline="0" dirty="0" err="1" smtClean="0"/>
              <a:t>er</a:t>
            </a:r>
            <a:r>
              <a:rPr lang="en-US" baseline="0" dirty="0" smtClean="0"/>
              <a:t> den </a:t>
            </a:r>
            <a:r>
              <a:rPr lang="en-US" baseline="0" dirty="0" err="1" smtClean="0"/>
              <a:t>fysiske</a:t>
            </a:r>
            <a:r>
              <a:rPr lang="en-US" baseline="0" dirty="0" smtClean="0"/>
              <a:t> </a:t>
            </a:r>
            <a:r>
              <a:rPr lang="en-US" baseline="0" dirty="0" err="1" smtClean="0"/>
              <a:t>representasjonen</a:t>
            </a:r>
            <a:r>
              <a:rPr lang="en-US" baseline="0" dirty="0" smtClean="0"/>
              <a:t> </a:t>
            </a:r>
            <a:r>
              <a:rPr lang="en-US" baseline="0" dirty="0" err="1" smtClean="0"/>
              <a:t>av</a:t>
            </a:r>
            <a:r>
              <a:rPr lang="en-US" baseline="0" dirty="0" smtClean="0"/>
              <a:t> </a:t>
            </a:r>
            <a:r>
              <a:rPr lang="en-US" baseline="0" dirty="0" err="1" smtClean="0"/>
              <a:t>kile</a:t>
            </a:r>
            <a:r>
              <a:rPr lang="en-US" baseline="0" dirty="0" smtClean="0"/>
              <a:t> </a:t>
            </a:r>
            <a:r>
              <a:rPr lang="en-US" baseline="0" dirty="0" err="1" smtClean="0"/>
              <a:t>og</a:t>
            </a:r>
            <a:r>
              <a:rPr lang="en-US" baseline="0" dirty="0" smtClean="0"/>
              <a:t> </a:t>
            </a:r>
            <a:r>
              <a:rPr lang="en-US" baseline="0" dirty="0" err="1" smtClean="0"/>
              <a:t>trisektor</a:t>
            </a:r>
            <a:r>
              <a:rPr lang="en-US" baseline="0" dirty="0" smtClean="0"/>
              <a:t> for stress </a:t>
            </a:r>
            <a:r>
              <a:rPr lang="en-US" baseline="0" dirty="0" err="1" smtClean="0"/>
              <a:t>og</a:t>
            </a:r>
            <a:r>
              <a:rPr lang="en-US" baseline="0" dirty="0" smtClean="0"/>
              <a:t> strain </a:t>
            </a:r>
            <a:r>
              <a:rPr lang="en-US" baseline="0" dirty="0" err="1" smtClean="0"/>
              <a:t>tensoren</a:t>
            </a:r>
            <a:r>
              <a:rPr lang="en-US" baseline="0" dirty="0" smtClean="0"/>
              <a:t>.</a:t>
            </a:r>
          </a:p>
          <a:p>
            <a:r>
              <a:rPr lang="en-US" baseline="0" dirty="0" smtClean="0"/>
              <a:t>-</a:t>
            </a:r>
            <a:r>
              <a:rPr lang="en-US" baseline="0" dirty="0" err="1" smtClean="0"/>
              <a:t>Hvordan</a:t>
            </a:r>
            <a:r>
              <a:rPr lang="en-US" baseline="0" dirty="0" smtClean="0"/>
              <a:t> </a:t>
            </a:r>
            <a:r>
              <a:rPr lang="en-US" baseline="0" dirty="0" err="1" smtClean="0"/>
              <a:t>kan</a:t>
            </a:r>
            <a:r>
              <a:rPr lang="en-US" baseline="0" dirty="0" smtClean="0"/>
              <a:t> vi </a:t>
            </a:r>
            <a:r>
              <a:rPr lang="en-US" baseline="0" dirty="0" err="1" smtClean="0"/>
              <a:t>håndtere</a:t>
            </a:r>
            <a:r>
              <a:rPr lang="en-US" baseline="0" dirty="0" smtClean="0"/>
              <a:t> </a:t>
            </a:r>
            <a:r>
              <a:rPr lang="en-US" baseline="0" dirty="0" err="1" smtClean="0"/>
              <a:t>isotrope</a:t>
            </a:r>
            <a:r>
              <a:rPr lang="en-US" baseline="0" dirty="0" smtClean="0"/>
              <a:t> </a:t>
            </a:r>
            <a:r>
              <a:rPr lang="en-US" baseline="0" dirty="0" err="1" smtClean="0"/>
              <a:t>områder</a:t>
            </a:r>
            <a:r>
              <a:rPr lang="en-US" baseline="0" dirty="0" smtClean="0"/>
              <a:t> I et </a:t>
            </a:r>
            <a:r>
              <a:rPr lang="en-US" baseline="0" dirty="0" err="1" smtClean="0"/>
              <a:t>tensorfelt</a:t>
            </a:r>
            <a:r>
              <a:rPr lang="en-US" baseline="0" dirty="0" smtClean="0"/>
              <a:t> ? </a:t>
            </a:r>
            <a:r>
              <a:rPr lang="en-US" baseline="0" dirty="0" err="1" smtClean="0"/>
              <a:t>Dvs</a:t>
            </a:r>
            <a:r>
              <a:rPr lang="en-US" baseline="0" dirty="0" smtClean="0"/>
              <a:t>. </a:t>
            </a:r>
            <a:r>
              <a:rPr lang="en-US" baseline="0" dirty="0" err="1" smtClean="0"/>
              <a:t>Når</a:t>
            </a:r>
            <a:r>
              <a:rPr lang="en-US" baseline="0" dirty="0" smtClean="0"/>
              <a:t> vi </a:t>
            </a:r>
            <a:r>
              <a:rPr lang="en-US" baseline="0" dirty="0" err="1" smtClean="0"/>
              <a:t>har</a:t>
            </a:r>
            <a:r>
              <a:rPr lang="en-US" baseline="0" dirty="0" smtClean="0"/>
              <a:t> </a:t>
            </a:r>
            <a:r>
              <a:rPr lang="en-US" baseline="0" dirty="0" err="1" smtClean="0"/>
              <a:t>tre</a:t>
            </a:r>
            <a:r>
              <a:rPr lang="en-US" baseline="0" dirty="0" smtClean="0"/>
              <a:t> like </a:t>
            </a:r>
            <a:r>
              <a:rPr lang="en-US" baseline="0" dirty="0" err="1" smtClean="0"/>
              <a:t>egenverdier</a:t>
            </a:r>
            <a:r>
              <a:rPr lang="en-US" baseline="0" dirty="0" smtClean="0"/>
              <a:t>. </a:t>
            </a:r>
            <a:r>
              <a:rPr lang="en-US" baseline="0" dirty="0" err="1" smtClean="0"/>
              <a:t>Dette</a:t>
            </a:r>
            <a:r>
              <a:rPr lang="en-US" baseline="0" dirty="0" smtClean="0"/>
              <a:t> </a:t>
            </a:r>
            <a:r>
              <a:rPr lang="en-US" baseline="0" dirty="0" err="1" smtClean="0"/>
              <a:t>er</a:t>
            </a:r>
            <a:r>
              <a:rPr lang="en-US" baseline="0" dirty="0" smtClean="0"/>
              <a:t> </a:t>
            </a:r>
            <a:r>
              <a:rPr lang="en-US" baseline="0" dirty="0" err="1" smtClean="0"/>
              <a:t>åpent</a:t>
            </a:r>
            <a:r>
              <a:rPr lang="en-US" baseline="0" dirty="0" smtClean="0"/>
              <a:t> </a:t>
            </a:r>
            <a:r>
              <a:rPr lang="en-US" baseline="0" dirty="0" err="1" smtClean="0"/>
              <a:t>spørsmål</a:t>
            </a:r>
            <a:r>
              <a:rPr lang="en-US" baseline="0" dirty="0" smtClean="0"/>
              <a:t>.</a:t>
            </a:r>
          </a:p>
          <a:p>
            <a:endParaRPr lang="en-US" baseline="0" dirty="0" smtClean="0"/>
          </a:p>
          <a:p>
            <a:r>
              <a:rPr lang="en-US" baseline="0" dirty="0" err="1" smtClean="0"/>
              <a:t>Alle</a:t>
            </a:r>
            <a:r>
              <a:rPr lang="en-US" baseline="0" dirty="0" smtClean="0"/>
              <a:t> </a:t>
            </a:r>
            <a:r>
              <a:rPr lang="en-US" baseline="0" dirty="0" err="1" smtClean="0"/>
              <a:t>metodene</a:t>
            </a:r>
            <a:r>
              <a:rPr lang="en-US" baseline="0" dirty="0" smtClean="0"/>
              <a:t> vi </a:t>
            </a:r>
            <a:r>
              <a:rPr lang="en-US" baseline="0" dirty="0" err="1" smtClean="0"/>
              <a:t>har</a:t>
            </a:r>
            <a:r>
              <a:rPr lang="en-US" baseline="0" dirty="0" smtClean="0"/>
              <a:t> </a:t>
            </a:r>
            <a:r>
              <a:rPr lang="en-US" baseline="0" dirty="0" err="1" smtClean="0"/>
              <a:t>snakket</a:t>
            </a:r>
            <a:r>
              <a:rPr lang="en-US" baseline="0" dirty="0" smtClean="0"/>
              <a:t> om </a:t>
            </a:r>
            <a:r>
              <a:rPr lang="en-US" baseline="0" dirty="0" err="1" smtClean="0"/>
              <a:t>antar</a:t>
            </a:r>
            <a:r>
              <a:rPr lang="en-US" baseline="0" dirty="0" smtClean="0"/>
              <a:t> at vi jobber med et </a:t>
            </a:r>
            <a:r>
              <a:rPr lang="en-US" baseline="0" dirty="0" err="1" smtClean="0"/>
              <a:t>symmetrisk</a:t>
            </a:r>
            <a:r>
              <a:rPr lang="en-US" baseline="0" dirty="0" smtClean="0"/>
              <a:t> tensor.</a:t>
            </a:r>
            <a:br>
              <a:rPr lang="en-US" baseline="0" dirty="0" smtClean="0"/>
            </a:br>
            <a:r>
              <a:rPr lang="en-US" baseline="0" dirty="0" smtClean="0"/>
              <a:t>For </a:t>
            </a:r>
            <a:r>
              <a:rPr lang="en-US" baseline="0" dirty="0" err="1" smtClean="0"/>
              <a:t>en</a:t>
            </a:r>
            <a:r>
              <a:rPr lang="en-US" baseline="0" dirty="0" smtClean="0"/>
              <a:t> </a:t>
            </a:r>
            <a:r>
              <a:rPr lang="en-US" baseline="0" dirty="0" err="1" smtClean="0"/>
              <a:t>ikke</a:t>
            </a:r>
            <a:r>
              <a:rPr lang="en-US" baseline="0" dirty="0" smtClean="0"/>
              <a:t> </a:t>
            </a:r>
            <a:r>
              <a:rPr lang="en-US" baseline="0" dirty="0" err="1" smtClean="0"/>
              <a:t>symmetriske</a:t>
            </a:r>
            <a:r>
              <a:rPr lang="en-US" baseline="0" dirty="0" smtClean="0"/>
              <a:t> </a:t>
            </a:r>
            <a:r>
              <a:rPr lang="en-US" baseline="0" dirty="0" err="1" smtClean="0"/>
              <a:t>tensorer</a:t>
            </a:r>
            <a:r>
              <a:rPr lang="en-US" baseline="0" dirty="0" smtClean="0"/>
              <a:t>, </a:t>
            </a:r>
            <a:r>
              <a:rPr lang="en-US" baseline="0" dirty="0" err="1" smtClean="0"/>
              <a:t>en</a:t>
            </a:r>
            <a:r>
              <a:rPr lang="en-US" baseline="0" dirty="0" smtClean="0"/>
              <a:t> </a:t>
            </a:r>
            <a:r>
              <a:rPr lang="en-US" baseline="0" dirty="0" err="1" smtClean="0"/>
              <a:t>direkte</a:t>
            </a:r>
            <a:r>
              <a:rPr lang="en-US" baseline="0" dirty="0" smtClean="0"/>
              <a:t> </a:t>
            </a:r>
            <a:r>
              <a:rPr lang="en-US" baseline="0" dirty="0" err="1" smtClean="0"/>
              <a:t>fremgangsmåte</a:t>
            </a:r>
            <a:r>
              <a:rPr lang="en-US" baseline="0" dirty="0" smtClean="0"/>
              <a:t> for å </a:t>
            </a:r>
            <a:r>
              <a:rPr lang="en-US" baseline="0" dirty="0" err="1" smtClean="0"/>
              <a:t>visualisere</a:t>
            </a:r>
            <a:r>
              <a:rPr lang="en-US" baseline="0" dirty="0" smtClean="0"/>
              <a:t> </a:t>
            </a:r>
            <a:r>
              <a:rPr lang="en-US" baseline="0" dirty="0" err="1" smtClean="0"/>
              <a:t>er</a:t>
            </a:r>
            <a:r>
              <a:rPr lang="en-US" baseline="0" dirty="0" smtClean="0"/>
              <a:t> </a:t>
            </a:r>
            <a:r>
              <a:rPr lang="en-US" baseline="0" dirty="0" err="1" smtClean="0"/>
              <a:t>ønskelig</a:t>
            </a:r>
            <a:endParaRPr lang="en-US" baseline="0" dirty="0" smtClean="0"/>
          </a:p>
          <a:p>
            <a:endParaRPr lang="en-US" baseline="0" dirty="0" smtClean="0"/>
          </a:p>
          <a:p>
            <a:r>
              <a:rPr lang="en-US" baseline="0" dirty="0" err="1" smtClean="0"/>
              <a:t>Tilslutt</a:t>
            </a:r>
            <a:r>
              <a:rPr lang="en-US" baseline="0" dirty="0" smtClean="0"/>
              <a:t> </a:t>
            </a:r>
            <a:r>
              <a:rPr lang="en-US" baseline="0" dirty="0" err="1" smtClean="0"/>
              <a:t>så</a:t>
            </a:r>
            <a:r>
              <a:rPr lang="en-US" baseline="0" dirty="0" smtClean="0"/>
              <a:t> </a:t>
            </a:r>
            <a:r>
              <a:rPr lang="en-US" baseline="0" dirty="0" err="1" smtClean="0"/>
              <a:t>er</a:t>
            </a:r>
            <a:r>
              <a:rPr lang="en-US" baseline="0" dirty="0" smtClean="0"/>
              <a:t> </a:t>
            </a:r>
            <a:r>
              <a:rPr lang="en-US" baseline="0" dirty="0" err="1" smtClean="0"/>
              <a:t>det</a:t>
            </a:r>
            <a:r>
              <a:rPr lang="en-US" baseline="0" dirty="0" smtClean="0"/>
              <a:t> et </a:t>
            </a:r>
            <a:r>
              <a:rPr lang="en-US" baseline="0" dirty="0" err="1" smtClean="0"/>
              <a:t>akutt</a:t>
            </a:r>
            <a:r>
              <a:rPr lang="en-US" baseline="0" dirty="0" smtClean="0"/>
              <a:t> </a:t>
            </a:r>
            <a:r>
              <a:rPr lang="en-US" baseline="0" dirty="0" err="1" smtClean="0"/>
              <a:t>behov</a:t>
            </a:r>
            <a:r>
              <a:rPr lang="en-US" baseline="0" dirty="0" smtClean="0"/>
              <a:t> for et </a:t>
            </a:r>
            <a:r>
              <a:rPr lang="en-US" baseline="0" dirty="0" err="1" smtClean="0"/>
              <a:t>felles</a:t>
            </a:r>
            <a:r>
              <a:rPr lang="en-US" baseline="0" dirty="0" smtClean="0"/>
              <a:t> tensor </a:t>
            </a:r>
            <a:r>
              <a:rPr lang="en-US" baseline="0" dirty="0" err="1" smtClean="0"/>
              <a:t>visualiserings</a:t>
            </a:r>
            <a:r>
              <a:rPr lang="en-US" baseline="0" dirty="0" smtClean="0"/>
              <a:t> </a:t>
            </a:r>
            <a:r>
              <a:rPr lang="en-US" baseline="0" dirty="0" err="1" smtClean="0"/>
              <a:t>biblotek</a:t>
            </a:r>
            <a:r>
              <a:rPr lang="en-US" baseline="0" dirty="0" smtClean="0"/>
              <a:t> </a:t>
            </a:r>
            <a:r>
              <a:rPr lang="en-US" baseline="0" dirty="0" err="1" smtClean="0"/>
              <a:t>hvor</a:t>
            </a:r>
            <a:r>
              <a:rPr lang="en-US" baseline="0" dirty="0" smtClean="0"/>
              <a:t> mange </a:t>
            </a:r>
            <a:r>
              <a:rPr lang="en-US" baseline="0" dirty="0" err="1" smtClean="0"/>
              <a:t>forskjellige</a:t>
            </a:r>
            <a:r>
              <a:rPr lang="en-US" baseline="0" dirty="0" smtClean="0"/>
              <a:t> </a:t>
            </a:r>
            <a:r>
              <a:rPr lang="en-US" baseline="0" dirty="0" err="1" smtClean="0"/>
              <a:t>visualiseringsmetoder</a:t>
            </a:r>
            <a:r>
              <a:rPr lang="en-US" baseline="0" dirty="0" smtClean="0"/>
              <a:t> </a:t>
            </a:r>
            <a:r>
              <a:rPr lang="en-US" baseline="0" dirty="0" err="1" smtClean="0"/>
              <a:t>er</a:t>
            </a:r>
            <a:r>
              <a:rPr lang="en-US" baseline="0" dirty="0" smtClean="0"/>
              <a:t> </a:t>
            </a:r>
            <a:r>
              <a:rPr lang="en-US" baseline="0" dirty="0" err="1" smtClean="0"/>
              <a:t>tilgjengelige</a:t>
            </a:r>
            <a:r>
              <a:rPr lang="en-US" baseline="0" dirty="0" smtClean="0"/>
              <a:t>. </a:t>
            </a:r>
            <a:r>
              <a:rPr lang="en-US" baseline="0" dirty="0" err="1" smtClean="0"/>
              <a:t>Spesielt</a:t>
            </a:r>
            <a:r>
              <a:rPr lang="en-US" baseline="0" dirty="0" smtClean="0"/>
              <a:t> </a:t>
            </a:r>
            <a:r>
              <a:rPr lang="en-US" baseline="0" dirty="0" err="1" smtClean="0"/>
              <a:t>viktig</a:t>
            </a:r>
            <a:r>
              <a:rPr lang="en-US" baseline="0" dirty="0" smtClean="0"/>
              <a:t> </a:t>
            </a:r>
            <a:r>
              <a:rPr lang="en-US" baseline="0" dirty="0" err="1" smtClean="0"/>
              <a:t>er</a:t>
            </a:r>
            <a:r>
              <a:rPr lang="en-US" baseline="0" dirty="0" smtClean="0"/>
              <a:t>  at </a:t>
            </a:r>
            <a:r>
              <a:rPr lang="en-US" baseline="0" dirty="0" err="1" smtClean="0"/>
              <a:t>disse</a:t>
            </a:r>
            <a:r>
              <a:rPr lang="en-US" baseline="0" dirty="0" smtClean="0"/>
              <a:t> </a:t>
            </a:r>
            <a:r>
              <a:rPr lang="en-US" baseline="0" dirty="0" err="1" smtClean="0"/>
              <a:t>metodene</a:t>
            </a:r>
            <a:r>
              <a:rPr lang="en-US" baseline="0" dirty="0" smtClean="0"/>
              <a:t> tar </a:t>
            </a:r>
            <a:r>
              <a:rPr lang="en-US" baseline="0" dirty="0" err="1" smtClean="0"/>
              <a:t>hensyn</a:t>
            </a:r>
            <a:r>
              <a:rPr lang="en-US" baseline="0" dirty="0" smtClean="0"/>
              <a:t> </a:t>
            </a:r>
            <a:r>
              <a:rPr lang="en-US" baseline="0" dirty="0" err="1" smtClean="0"/>
              <a:t>til</a:t>
            </a:r>
            <a:r>
              <a:rPr lang="en-US" baseline="0" dirty="0" smtClean="0"/>
              <a:t> degenerate </a:t>
            </a:r>
            <a:r>
              <a:rPr lang="en-US" baseline="0" dirty="0" err="1" smtClean="0"/>
              <a:t>punkter</a:t>
            </a:r>
            <a:r>
              <a:rPr lang="en-US" baseline="0" dirty="0" smtClean="0"/>
              <a:t>. </a:t>
            </a:r>
            <a:r>
              <a:rPr lang="en-US" baseline="0" dirty="0" err="1" smtClean="0"/>
              <a:t>Akkurat</a:t>
            </a:r>
            <a:r>
              <a:rPr lang="en-US" baseline="0" dirty="0" smtClean="0"/>
              <a:t> </a:t>
            </a:r>
            <a:r>
              <a:rPr lang="en-US" baseline="0" dirty="0" err="1" smtClean="0"/>
              <a:t>nå</a:t>
            </a:r>
            <a:r>
              <a:rPr lang="en-US" baseline="0" dirty="0" smtClean="0"/>
              <a:t> </a:t>
            </a:r>
            <a:r>
              <a:rPr lang="en-US" baseline="0" dirty="0" err="1" smtClean="0"/>
              <a:t>finnes</a:t>
            </a:r>
            <a:r>
              <a:rPr lang="en-US" baseline="0" dirty="0" smtClean="0"/>
              <a:t> </a:t>
            </a:r>
            <a:r>
              <a:rPr lang="en-US" baseline="0" dirty="0" err="1" smtClean="0"/>
              <a:t>det</a:t>
            </a:r>
            <a:r>
              <a:rPr lang="en-US" baseline="0" dirty="0" smtClean="0"/>
              <a:t> </a:t>
            </a:r>
            <a:r>
              <a:rPr lang="en-US" baseline="0" dirty="0" err="1" smtClean="0"/>
              <a:t>ingen</a:t>
            </a:r>
            <a:r>
              <a:rPr lang="en-US" baseline="0" dirty="0" smtClean="0"/>
              <a:t> </a:t>
            </a:r>
            <a:r>
              <a:rPr lang="en-US" baseline="0" dirty="0" err="1" smtClean="0"/>
              <a:t>slike</a:t>
            </a:r>
            <a:r>
              <a:rPr lang="en-US" baseline="0" dirty="0" smtClean="0"/>
              <a:t> </a:t>
            </a:r>
            <a:r>
              <a:rPr lang="en-US" baseline="0" dirty="0" err="1" smtClean="0"/>
              <a:t>bibloteker</a:t>
            </a:r>
            <a:r>
              <a:rPr lang="en-US" baseline="0" dirty="0" smtClean="0"/>
              <a:t>.</a:t>
            </a:r>
          </a:p>
        </p:txBody>
      </p:sp>
      <p:sp>
        <p:nvSpPr>
          <p:cNvPr id="4" name="Slide Number Placeholder 3"/>
          <p:cNvSpPr>
            <a:spLocks noGrp="1"/>
          </p:cNvSpPr>
          <p:nvPr>
            <p:ph type="sldNum" sz="quarter" idx="10"/>
          </p:nvPr>
        </p:nvSpPr>
        <p:spPr/>
        <p:txBody>
          <a:bodyPr/>
          <a:lstStyle/>
          <a:p>
            <a:fld id="{EDB4823D-B0BE-D540-99F9-DC49C9CE377A}" type="slidenum">
              <a:rPr lang="en-US" smtClean="0"/>
              <a:t>26</a:t>
            </a:fld>
            <a:endParaRPr lang="en-US"/>
          </a:p>
        </p:txBody>
      </p:sp>
    </p:spTree>
    <p:extLst>
      <p:ext uri="{BB962C8B-B14F-4D97-AF65-F5344CB8AC3E}">
        <p14:creationId xmlns:p14="http://schemas.microsoft.com/office/powerpoint/2010/main" val="4257850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Jeg</a:t>
            </a:r>
            <a:r>
              <a:rPr lang="en-US" dirty="0" smtClean="0"/>
              <a:t> </a:t>
            </a:r>
            <a:r>
              <a:rPr lang="en-US" dirty="0" err="1" smtClean="0"/>
              <a:t>vil</a:t>
            </a:r>
            <a:r>
              <a:rPr lang="en-US" dirty="0" smtClean="0"/>
              <a:t> </a:t>
            </a:r>
            <a:r>
              <a:rPr lang="en-US" dirty="0" err="1" smtClean="0"/>
              <a:t>først</a:t>
            </a:r>
            <a:r>
              <a:rPr lang="en-US" dirty="0" smtClean="0"/>
              <a:t> vise </a:t>
            </a:r>
            <a:r>
              <a:rPr lang="en-US" dirty="0" err="1" smtClean="0"/>
              <a:t>noen</a:t>
            </a:r>
            <a:r>
              <a:rPr lang="en-US" dirty="0" smtClean="0"/>
              <a:t> </a:t>
            </a:r>
            <a:r>
              <a:rPr lang="en-US" dirty="0" err="1" smtClean="0"/>
              <a:t>eksempler</a:t>
            </a:r>
            <a:r>
              <a:rPr lang="en-US" baseline="0" dirty="0" smtClean="0"/>
              <a:t> </a:t>
            </a:r>
            <a:r>
              <a:rPr lang="en-US" baseline="0" dirty="0" err="1" smtClean="0"/>
              <a:t>på</a:t>
            </a:r>
            <a:r>
              <a:rPr lang="en-US" baseline="0" dirty="0" smtClean="0"/>
              <a:t> </a:t>
            </a:r>
            <a:r>
              <a:rPr lang="en-US" baseline="0" dirty="0" err="1" smtClean="0"/>
              <a:t>visualisering</a:t>
            </a:r>
            <a:r>
              <a:rPr lang="en-US" baseline="0" dirty="0" smtClean="0"/>
              <a:t> </a:t>
            </a:r>
            <a:r>
              <a:rPr lang="en-US" baseline="0" dirty="0" err="1" smtClean="0"/>
              <a:t>av</a:t>
            </a:r>
            <a:r>
              <a:rPr lang="en-US" baseline="0" dirty="0" smtClean="0"/>
              <a:t> </a:t>
            </a:r>
            <a:r>
              <a:rPr lang="en-US" baseline="0" dirty="0" err="1" smtClean="0"/>
              <a:t>andre</a:t>
            </a:r>
            <a:r>
              <a:rPr lang="en-US" baseline="0" dirty="0" smtClean="0"/>
              <a:t> </a:t>
            </a:r>
            <a:r>
              <a:rPr lang="en-US" baseline="0" dirty="0" err="1" smtClean="0"/>
              <a:t>ordens</a:t>
            </a:r>
            <a:r>
              <a:rPr lang="en-US" baseline="0" dirty="0" smtClean="0"/>
              <a:t> </a:t>
            </a:r>
            <a:r>
              <a:rPr lang="en-US" baseline="0" dirty="0" err="1" smtClean="0"/>
              <a:t>tensorfelt</a:t>
            </a:r>
            <a:r>
              <a:rPr lang="en-US" baseline="0" dirty="0" smtClean="0"/>
              <a:t>. </a:t>
            </a:r>
          </a:p>
          <a:p>
            <a:endParaRPr lang="en-US" baseline="0" dirty="0" smtClean="0"/>
          </a:p>
          <a:p>
            <a:r>
              <a:rPr lang="en-US" baseline="0" dirty="0" smtClean="0"/>
              <a:t>Et </a:t>
            </a:r>
            <a:r>
              <a:rPr lang="en-US" baseline="0" dirty="0" err="1" smtClean="0"/>
              <a:t>av</a:t>
            </a:r>
            <a:r>
              <a:rPr lang="en-US" baseline="0" dirty="0" smtClean="0"/>
              <a:t> </a:t>
            </a:r>
            <a:r>
              <a:rPr lang="en-US" baseline="0" dirty="0" err="1" smtClean="0"/>
              <a:t>hoved</a:t>
            </a:r>
            <a:r>
              <a:rPr lang="en-US" baseline="0" dirty="0" smtClean="0"/>
              <a:t> </a:t>
            </a:r>
            <a:r>
              <a:rPr lang="en-US" baseline="0" dirty="0" err="1" smtClean="0"/>
              <a:t>problemstillingene</a:t>
            </a:r>
            <a:r>
              <a:rPr lang="en-US" baseline="0" dirty="0" smtClean="0"/>
              <a:t> med </a:t>
            </a:r>
            <a:r>
              <a:rPr lang="en-US" baseline="0" dirty="0" err="1" smtClean="0"/>
              <a:t>visualisering</a:t>
            </a:r>
            <a:r>
              <a:rPr lang="en-US" baseline="0" dirty="0" smtClean="0"/>
              <a:t> </a:t>
            </a:r>
            <a:r>
              <a:rPr lang="en-US" baseline="0" dirty="0" err="1" smtClean="0"/>
              <a:t>av</a:t>
            </a:r>
            <a:r>
              <a:rPr lang="en-US" baseline="0" dirty="0" smtClean="0"/>
              <a:t> tensor felt </a:t>
            </a:r>
            <a:r>
              <a:rPr lang="en-US" baseline="0" dirty="0" err="1" smtClean="0"/>
              <a:t>er</a:t>
            </a:r>
            <a:r>
              <a:rPr lang="en-US" baseline="0" dirty="0" smtClean="0"/>
              <a:t> at mange </a:t>
            </a:r>
            <a:r>
              <a:rPr lang="en-US" baseline="0" dirty="0" err="1" smtClean="0"/>
              <a:t>av</a:t>
            </a:r>
            <a:r>
              <a:rPr lang="en-US" baseline="0" dirty="0" smtClean="0"/>
              <a:t> </a:t>
            </a:r>
            <a:r>
              <a:rPr lang="en-US" baseline="0" dirty="0" err="1" smtClean="0"/>
              <a:t>metodene</a:t>
            </a:r>
            <a:r>
              <a:rPr lang="en-US" baseline="0" dirty="0" smtClean="0"/>
              <a:t> </a:t>
            </a:r>
            <a:r>
              <a:rPr lang="en-US" baseline="0" dirty="0" err="1" smtClean="0"/>
              <a:t>som</a:t>
            </a:r>
            <a:r>
              <a:rPr lang="en-US" baseline="0" dirty="0" smtClean="0"/>
              <a:t> </a:t>
            </a:r>
            <a:r>
              <a:rPr lang="en-US" baseline="0" dirty="0" err="1" smtClean="0"/>
              <a:t>finnes</a:t>
            </a:r>
            <a:r>
              <a:rPr lang="en-US" baseline="0" dirty="0" smtClean="0"/>
              <a:t> </a:t>
            </a:r>
            <a:r>
              <a:rPr lang="en-US" baseline="0" dirty="0" err="1" smtClean="0"/>
              <a:t>har</a:t>
            </a:r>
            <a:r>
              <a:rPr lang="en-US" baseline="0" dirty="0" smtClean="0"/>
              <a:t> </a:t>
            </a:r>
            <a:r>
              <a:rPr lang="en-US" baseline="0" dirty="0" err="1" smtClean="0"/>
              <a:t>forskjellig</a:t>
            </a:r>
            <a:r>
              <a:rPr lang="en-US" baseline="0" dirty="0" smtClean="0"/>
              <a:t> </a:t>
            </a:r>
            <a:r>
              <a:rPr lang="en-US" baseline="0" dirty="0" err="1" smtClean="0"/>
              <a:t>tolkninger</a:t>
            </a:r>
            <a:r>
              <a:rPr lang="en-US" baseline="0" dirty="0" smtClean="0"/>
              <a:t> </a:t>
            </a:r>
            <a:r>
              <a:rPr lang="en-US" baseline="0" dirty="0" err="1" smtClean="0"/>
              <a:t>fra</a:t>
            </a:r>
            <a:r>
              <a:rPr lang="en-US" baseline="0" dirty="0" smtClean="0"/>
              <a:t> et </a:t>
            </a:r>
            <a:r>
              <a:rPr lang="en-US" baseline="0" dirty="0" err="1" smtClean="0"/>
              <a:t>fysisk</a:t>
            </a:r>
            <a:r>
              <a:rPr lang="en-US" baseline="0" dirty="0" smtClean="0"/>
              <a:t> problem </a:t>
            </a:r>
            <a:r>
              <a:rPr lang="en-US" baseline="0" dirty="0" err="1" smtClean="0"/>
              <a:t>til</a:t>
            </a:r>
            <a:r>
              <a:rPr lang="en-US" baseline="0" dirty="0" smtClean="0"/>
              <a:t> en </a:t>
            </a:r>
            <a:r>
              <a:rPr lang="en-US" baseline="0" dirty="0" err="1" smtClean="0"/>
              <a:t>annen</a:t>
            </a:r>
            <a:r>
              <a:rPr lang="en-US" baseline="0" dirty="0" smtClean="0"/>
              <a:t>.</a:t>
            </a:r>
          </a:p>
          <a:p>
            <a:r>
              <a:rPr lang="en-US" baseline="0" dirty="0" smtClean="0"/>
              <a:t/>
            </a:r>
            <a:br>
              <a:rPr lang="en-US" baseline="0" dirty="0" smtClean="0"/>
            </a:br>
            <a:r>
              <a:rPr lang="en-US" baseline="0" dirty="0" smtClean="0"/>
              <a:t>Her </a:t>
            </a:r>
            <a:r>
              <a:rPr lang="en-US" baseline="0" dirty="0" err="1" smtClean="0"/>
              <a:t>er</a:t>
            </a:r>
            <a:r>
              <a:rPr lang="en-US" baseline="0" dirty="0" smtClean="0"/>
              <a:t> et </a:t>
            </a:r>
            <a:r>
              <a:rPr lang="en-US" baseline="0" dirty="0" err="1" smtClean="0"/>
              <a:t>eksempel</a:t>
            </a:r>
            <a:r>
              <a:rPr lang="en-US" baseline="0" dirty="0" smtClean="0"/>
              <a:t> </a:t>
            </a:r>
            <a:r>
              <a:rPr lang="en-US" baseline="0" dirty="0" err="1" smtClean="0"/>
              <a:t>på</a:t>
            </a:r>
            <a:r>
              <a:rPr lang="en-US" baseline="0" dirty="0" smtClean="0"/>
              <a:t> </a:t>
            </a:r>
            <a:r>
              <a:rPr lang="en-US" baseline="0" dirty="0" err="1" smtClean="0"/>
              <a:t>fremstilling</a:t>
            </a:r>
            <a:r>
              <a:rPr lang="en-US" baseline="0" dirty="0" smtClean="0"/>
              <a:t> </a:t>
            </a:r>
            <a:r>
              <a:rPr lang="en-US" baseline="0" dirty="0" err="1" smtClean="0"/>
              <a:t>av</a:t>
            </a:r>
            <a:r>
              <a:rPr lang="en-US" baseline="0" dirty="0" smtClean="0"/>
              <a:t> </a:t>
            </a:r>
            <a:r>
              <a:rPr lang="en-US" baseline="0" dirty="0" err="1" smtClean="0"/>
              <a:t>diffusjons</a:t>
            </a:r>
            <a:r>
              <a:rPr lang="en-US" baseline="0" dirty="0" smtClean="0"/>
              <a:t> </a:t>
            </a:r>
            <a:r>
              <a:rPr lang="en-US" baseline="0" dirty="0" err="1" smtClean="0"/>
              <a:t>tensoren</a:t>
            </a:r>
            <a:r>
              <a:rPr lang="en-US" baseline="0" dirty="0" smtClean="0"/>
              <a:t> </a:t>
            </a:r>
            <a:r>
              <a:rPr lang="en-US" baseline="0" dirty="0" err="1" smtClean="0"/>
              <a:t>vha</a:t>
            </a:r>
            <a:r>
              <a:rPr lang="en-US" baseline="0" dirty="0" smtClean="0"/>
              <a:t> </a:t>
            </a:r>
            <a:r>
              <a:rPr lang="en-US" baseline="0" dirty="0" err="1" smtClean="0"/>
              <a:t>hyperstrømlinjer</a:t>
            </a:r>
            <a:r>
              <a:rPr lang="en-US" baseline="0" dirty="0" smtClean="0"/>
              <a:t>. </a:t>
            </a:r>
            <a:r>
              <a:rPr lang="en-US" baseline="0" dirty="0" err="1" smtClean="0"/>
              <a:t>Det</a:t>
            </a:r>
            <a:r>
              <a:rPr lang="en-US" baseline="0" dirty="0" smtClean="0"/>
              <a:t> </a:t>
            </a:r>
            <a:r>
              <a:rPr lang="en-US" baseline="0" dirty="0" err="1" smtClean="0"/>
              <a:t>som</a:t>
            </a:r>
            <a:r>
              <a:rPr lang="en-US" baseline="0" dirty="0" smtClean="0"/>
              <a:t> </a:t>
            </a:r>
            <a:r>
              <a:rPr lang="en-US" baseline="0" dirty="0" err="1" smtClean="0"/>
              <a:t>kalles</a:t>
            </a:r>
            <a:r>
              <a:rPr lang="en-US" baseline="0" dirty="0" smtClean="0"/>
              <a:t> </a:t>
            </a:r>
            <a:r>
              <a:rPr lang="en-US" baseline="0" dirty="0" err="1" smtClean="0"/>
              <a:t>prinsipalretninger</a:t>
            </a:r>
            <a:r>
              <a:rPr lang="en-US" baseline="0" dirty="0" smtClean="0"/>
              <a:t>, </a:t>
            </a:r>
            <a:r>
              <a:rPr lang="en-US" baseline="0" dirty="0" err="1" smtClean="0"/>
              <a:t>dvs</a:t>
            </a:r>
            <a:r>
              <a:rPr lang="en-US" baseline="0" dirty="0" smtClean="0"/>
              <a:t>. </a:t>
            </a:r>
            <a:r>
              <a:rPr lang="en-US" baseline="0" dirty="0" err="1" smtClean="0"/>
              <a:t>retningene</a:t>
            </a:r>
            <a:r>
              <a:rPr lang="en-US" baseline="0" dirty="0" smtClean="0"/>
              <a:t> </a:t>
            </a:r>
            <a:r>
              <a:rPr lang="en-US" baseline="0" dirty="0" err="1" smtClean="0"/>
              <a:t>til</a:t>
            </a:r>
            <a:r>
              <a:rPr lang="en-US" baseline="0" dirty="0" smtClean="0"/>
              <a:t> </a:t>
            </a:r>
            <a:r>
              <a:rPr lang="en-US" baseline="0" dirty="0" err="1" smtClean="0"/>
              <a:t>hoved</a:t>
            </a:r>
            <a:r>
              <a:rPr lang="en-US" baseline="0" dirty="0" smtClean="0"/>
              <a:t> </a:t>
            </a:r>
            <a:r>
              <a:rPr lang="en-US" baseline="0" dirty="0" err="1" smtClean="0"/>
              <a:t>egenvektorene</a:t>
            </a:r>
            <a:r>
              <a:rPr lang="en-US" baseline="0" dirty="0" smtClean="0"/>
              <a:t> </a:t>
            </a:r>
            <a:r>
              <a:rPr lang="en-US" baseline="0" dirty="0" err="1" smtClean="0"/>
              <a:t>danner</a:t>
            </a:r>
            <a:r>
              <a:rPr lang="en-US" baseline="0" dirty="0" smtClean="0"/>
              <a:t> </a:t>
            </a:r>
            <a:r>
              <a:rPr lang="en-US" baseline="0" dirty="0" err="1" smtClean="0"/>
              <a:t>grunnlaget</a:t>
            </a:r>
            <a:r>
              <a:rPr lang="en-US" baseline="0" dirty="0" smtClean="0"/>
              <a:t> </a:t>
            </a:r>
            <a:r>
              <a:rPr lang="en-US" baseline="0" dirty="0" smtClean="0"/>
              <a:t>for </a:t>
            </a:r>
            <a:r>
              <a:rPr lang="en-US" baseline="0" dirty="0" err="1" smtClean="0"/>
              <a:t>fremstilling</a:t>
            </a:r>
            <a:r>
              <a:rPr lang="en-US" baseline="0" dirty="0" smtClean="0"/>
              <a:t> </a:t>
            </a:r>
            <a:r>
              <a:rPr lang="en-US" baseline="0" dirty="0" err="1" smtClean="0"/>
              <a:t>av</a:t>
            </a:r>
            <a:r>
              <a:rPr lang="en-US" baseline="0" dirty="0" smtClean="0"/>
              <a:t> </a:t>
            </a:r>
            <a:r>
              <a:rPr lang="en-US" baseline="0" dirty="0" err="1" smtClean="0"/>
              <a:t>nevrobaner</a:t>
            </a:r>
            <a:r>
              <a:rPr lang="en-US" baseline="0" dirty="0" smtClean="0"/>
              <a:t> I </a:t>
            </a:r>
            <a:r>
              <a:rPr lang="en-US" baseline="0" dirty="0" err="1" smtClean="0"/>
              <a:t>hjernen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3</a:t>
            </a:fld>
            <a:endParaRPr lang="en-US"/>
          </a:p>
        </p:txBody>
      </p:sp>
    </p:spTree>
    <p:extLst>
      <p:ext uri="{BB962C8B-B14F-4D97-AF65-F5344CB8AC3E}">
        <p14:creationId xmlns:p14="http://schemas.microsoft.com/office/powerpoint/2010/main" val="18466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a:t>
            </a:r>
            <a:r>
              <a:rPr lang="en-US" baseline="0" dirty="0" smtClean="0"/>
              <a:t> et </a:t>
            </a:r>
            <a:r>
              <a:rPr lang="en-US" baseline="0" dirty="0" err="1" smtClean="0"/>
              <a:t>annet</a:t>
            </a:r>
            <a:r>
              <a:rPr lang="en-US" baseline="0" dirty="0" smtClean="0"/>
              <a:t> </a:t>
            </a:r>
            <a:r>
              <a:rPr lang="en-US" baseline="0" dirty="0" err="1" smtClean="0"/>
              <a:t>eksempel</a:t>
            </a:r>
            <a:r>
              <a:rPr lang="en-US" baseline="0" dirty="0" smtClean="0"/>
              <a:t> </a:t>
            </a:r>
            <a:r>
              <a:rPr lang="en-US" baseline="0" dirty="0" err="1" smtClean="0"/>
              <a:t>hvor</a:t>
            </a:r>
            <a:r>
              <a:rPr lang="en-US" baseline="0" dirty="0" smtClean="0"/>
              <a:t> et </a:t>
            </a:r>
            <a:r>
              <a:rPr lang="en-US" baseline="0" dirty="0" smtClean="0"/>
              <a:t>to-</a:t>
            </a:r>
            <a:r>
              <a:rPr lang="en-US" baseline="0" dirty="0" err="1" smtClean="0"/>
              <a:t>punktslast</a:t>
            </a:r>
            <a:r>
              <a:rPr lang="en-US" baseline="0" dirty="0" smtClean="0"/>
              <a:t> </a:t>
            </a:r>
            <a:r>
              <a:rPr lang="en-US" baseline="0" dirty="0" err="1" smtClean="0"/>
              <a:t>er</a:t>
            </a:r>
            <a:r>
              <a:rPr lang="en-US" baseline="0" dirty="0" smtClean="0"/>
              <a:t> </a:t>
            </a:r>
            <a:r>
              <a:rPr lang="en-US" baseline="0" dirty="0" err="1" smtClean="0"/>
              <a:t>påført</a:t>
            </a:r>
            <a:r>
              <a:rPr lang="en-US" baseline="0" dirty="0" smtClean="0"/>
              <a:t> et </a:t>
            </a:r>
            <a:r>
              <a:rPr lang="en-US" baseline="0" dirty="0" err="1" smtClean="0"/>
              <a:t>legme</a:t>
            </a:r>
            <a:r>
              <a:rPr lang="en-US" baseline="0" dirty="0" smtClean="0"/>
              <a:t>. </a:t>
            </a:r>
          </a:p>
          <a:p>
            <a:endParaRPr lang="en-US" baseline="0" dirty="0" smtClean="0"/>
          </a:p>
          <a:p>
            <a:r>
              <a:rPr lang="en-US" baseline="0" dirty="0" smtClean="0"/>
              <a:t>Stress </a:t>
            </a:r>
            <a:r>
              <a:rPr lang="en-US" baseline="0" dirty="0" err="1" smtClean="0"/>
              <a:t>tensoren</a:t>
            </a:r>
            <a:r>
              <a:rPr lang="en-US" baseline="0" dirty="0" smtClean="0"/>
              <a:t> </a:t>
            </a:r>
            <a:r>
              <a:rPr lang="en-US" baseline="0" dirty="0" err="1" smtClean="0"/>
              <a:t>beskriver</a:t>
            </a:r>
            <a:r>
              <a:rPr lang="en-US" baseline="0" dirty="0" smtClean="0"/>
              <a:t> </a:t>
            </a:r>
            <a:r>
              <a:rPr lang="en-US" baseline="0" dirty="0" err="1" smtClean="0"/>
              <a:t>hvordan</a:t>
            </a:r>
            <a:r>
              <a:rPr lang="en-US" baseline="0" dirty="0" smtClean="0"/>
              <a:t> </a:t>
            </a:r>
            <a:r>
              <a:rPr lang="en-US" baseline="0" dirty="0" err="1" smtClean="0"/>
              <a:t>skjær</a:t>
            </a:r>
            <a:r>
              <a:rPr lang="en-US" baseline="0" dirty="0" smtClean="0"/>
              <a:t> - </a:t>
            </a:r>
            <a:r>
              <a:rPr lang="en-US" baseline="0" dirty="0" err="1" smtClean="0"/>
              <a:t>og</a:t>
            </a:r>
            <a:r>
              <a:rPr lang="en-US" baseline="0" dirty="0" smtClean="0"/>
              <a:t> </a:t>
            </a:r>
            <a:r>
              <a:rPr lang="en-US" baseline="0" dirty="0" err="1" smtClean="0"/>
              <a:t>normalkrefter</a:t>
            </a:r>
            <a:r>
              <a:rPr lang="en-US" baseline="0" dirty="0" smtClean="0"/>
              <a:t> </a:t>
            </a:r>
            <a:r>
              <a:rPr lang="en-US" baseline="0" dirty="0" err="1" smtClean="0"/>
              <a:t>virker</a:t>
            </a:r>
            <a:r>
              <a:rPr lang="en-US" baseline="0" dirty="0" smtClean="0"/>
              <a:t> </a:t>
            </a:r>
            <a:r>
              <a:rPr lang="en-US" baseline="0" dirty="0" err="1" smtClean="0"/>
              <a:t>på</a:t>
            </a:r>
            <a:r>
              <a:rPr lang="en-US" baseline="0" dirty="0" smtClean="0"/>
              <a:t> et </a:t>
            </a:r>
            <a:r>
              <a:rPr lang="en-US" baseline="0" dirty="0" err="1" smtClean="0"/>
              <a:t>legme</a:t>
            </a:r>
            <a:r>
              <a:rPr lang="en-US" baseline="0" dirty="0" smtClean="0"/>
              <a:t>. </a:t>
            </a:r>
          </a:p>
          <a:p>
            <a:endParaRPr lang="en-US" baseline="0" dirty="0" smtClean="0"/>
          </a:p>
          <a:p>
            <a:r>
              <a:rPr lang="en-US" baseline="0" dirty="0" smtClean="0"/>
              <a:t>I </a:t>
            </a:r>
            <a:r>
              <a:rPr lang="en-US" baseline="0" dirty="0" err="1" smtClean="0"/>
              <a:t>bildet</a:t>
            </a:r>
            <a:r>
              <a:rPr lang="en-US" baseline="0" dirty="0" smtClean="0"/>
              <a:t> </a:t>
            </a:r>
            <a:r>
              <a:rPr lang="en-US" baseline="0" dirty="0" err="1" smtClean="0"/>
              <a:t>er</a:t>
            </a:r>
            <a:r>
              <a:rPr lang="en-US" baseline="0" dirty="0" smtClean="0"/>
              <a:t> tensor </a:t>
            </a:r>
            <a:r>
              <a:rPr lang="en-US" baseline="0" dirty="0" err="1" smtClean="0"/>
              <a:t>glyper</a:t>
            </a:r>
            <a:r>
              <a:rPr lang="en-US" baseline="0" dirty="0" smtClean="0"/>
              <a:t> </a:t>
            </a:r>
            <a:r>
              <a:rPr lang="en-US" baseline="0" dirty="0" err="1" smtClean="0"/>
              <a:t>visualisert</a:t>
            </a:r>
            <a:r>
              <a:rPr lang="en-US" baseline="0" dirty="0" smtClean="0"/>
              <a:t> </a:t>
            </a:r>
            <a:r>
              <a:rPr lang="en-US" baseline="0" dirty="0" err="1" smtClean="0"/>
              <a:t>sammen</a:t>
            </a:r>
            <a:r>
              <a:rPr lang="en-US" baseline="0" dirty="0" smtClean="0"/>
              <a:t> med </a:t>
            </a:r>
            <a:r>
              <a:rPr lang="en-US" baseline="0" dirty="0" err="1" smtClean="0"/>
              <a:t>hyperstrømlinjer</a:t>
            </a:r>
            <a:r>
              <a:rPr lang="en-US" baseline="0" dirty="0" smtClean="0"/>
              <a:t>. I </a:t>
            </a:r>
            <a:r>
              <a:rPr lang="en-US" baseline="0" dirty="0" err="1" smtClean="0"/>
              <a:t>dette</a:t>
            </a:r>
            <a:r>
              <a:rPr lang="en-US" baseline="0" dirty="0" smtClean="0"/>
              <a:t> </a:t>
            </a:r>
            <a:r>
              <a:rPr lang="en-US" baseline="0" dirty="0" err="1" smtClean="0"/>
              <a:t>eksempelet</a:t>
            </a:r>
            <a:r>
              <a:rPr lang="en-US" baseline="0" dirty="0" smtClean="0"/>
              <a:t> </a:t>
            </a:r>
            <a:r>
              <a:rPr lang="en-US" baseline="0" dirty="0" err="1" smtClean="0"/>
              <a:t>beskriver</a:t>
            </a:r>
            <a:r>
              <a:rPr lang="en-US" baseline="0" dirty="0" smtClean="0"/>
              <a:t> </a:t>
            </a:r>
            <a:r>
              <a:rPr lang="en-US" baseline="0" dirty="0" err="1" smtClean="0"/>
              <a:t>prinsipalretningene</a:t>
            </a:r>
            <a:r>
              <a:rPr lang="en-US" baseline="0" dirty="0" smtClean="0"/>
              <a:t> </a:t>
            </a:r>
            <a:r>
              <a:rPr lang="en-US" baseline="0" dirty="0" err="1" smtClean="0"/>
              <a:t>hvordan</a:t>
            </a:r>
            <a:r>
              <a:rPr lang="en-US" baseline="0" dirty="0" smtClean="0"/>
              <a:t> </a:t>
            </a:r>
            <a:r>
              <a:rPr lang="en-US" baseline="0" dirty="0" err="1" smtClean="0"/>
              <a:t>trykk</a:t>
            </a:r>
            <a:r>
              <a:rPr lang="en-US" baseline="0" dirty="0" smtClean="0"/>
              <a:t> </a:t>
            </a:r>
            <a:r>
              <a:rPr lang="en-US" baseline="0" dirty="0" err="1" smtClean="0"/>
              <a:t>og</a:t>
            </a:r>
            <a:r>
              <a:rPr lang="en-US" baseline="0" dirty="0" smtClean="0"/>
              <a:t> </a:t>
            </a:r>
            <a:r>
              <a:rPr lang="en-US" baseline="0" dirty="0" err="1" smtClean="0"/>
              <a:t>kompresjon</a:t>
            </a:r>
            <a:r>
              <a:rPr lang="en-US" baseline="0" dirty="0" smtClean="0"/>
              <a:t> </a:t>
            </a:r>
            <a:r>
              <a:rPr lang="en-US" baseline="0" dirty="0" err="1" smtClean="0"/>
              <a:t>påvirker</a:t>
            </a:r>
            <a:r>
              <a:rPr lang="en-US" baseline="0" dirty="0" smtClean="0"/>
              <a:t> </a:t>
            </a:r>
            <a:r>
              <a:rPr lang="en-US" baseline="0" dirty="0" err="1" smtClean="0"/>
              <a:t>legemet</a:t>
            </a:r>
            <a:r>
              <a:rPr lang="en-US" baseline="0" dirty="0" smtClean="0"/>
              <a:t> </a:t>
            </a:r>
            <a:r>
              <a:rPr lang="en-US" baseline="0" dirty="0" err="1" smtClean="0"/>
              <a:t>fra</a:t>
            </a:r>
            <a:r>
              <a:rPr lang="en-US" baseline="0" dirty="0" smtClean="0"/>
              <a:t> et </a:t>
            </a:r>
            <a:r>
              <a:rPr lang="en-US" baseline="0" dirty="0" err="1" smtClean="0"/>
              <a:t>ytre</a:t>
            </a:r>
            <a:r>
              <a:rPr lang="en-US" baseline="0" dirty="0" smtClean="0"/>
              <a:t> last.</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4</a:t>
            </a:fld>
            <a:endParaRPr lang="en-US"/>
          </a:p>
        </p:txBody>
      </p:sp>
    </p:spTree>
    <p:extLst>
      <p:ext uri="{BB962C8B-B14F-4D97-AF65-F5344CB8AC3E}">
        <p14:creationId xmlns:p14="http://schemas.microsoft.com/office/powerpoint/2010/main" val="718667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Mange </a:t>
            </a:r>
            <a:r>
              <a:rPr lang="en-US" dirty="0" err="1" smtClean="0"/>
              <a:t>visualisering</a:t>
            </a:r>
            <a:r>
              <a:rPr lang="en-US" baseline="0" dirty="0" err="1" smtClean="0"/>
              <a:t>fagfeltet</a:t>
            </a:r>
            <a:r>
              <a:rPr lang="en-US" baseline="0" dirty="0" smtClean="0"/>
              <a:t> </a:t>
            </a:r>
            <a:r>
              <a:rPr lang="en-US" baseline="0" dirty="0" err="1" smtClean="0"/>
              <a:t>fremstiller</a:t>
            </a:r>
            <a:r>
              <a:rPr lang="en-US" baseline="0" dirty="0" smtClean="0"/>
              <a:t> </a:t>
            </a:r>
            <a:r>
              <a:rPr lang="en-US" baseline="0" dirty="0" err="1" smtClean="0"/>
              <a:t>tensorer</a:t>
            </a:r>
            <a:r>
              <a:rPr lang="en-US" baseline="0" dirty="0" smtClean="0"/>
              <a:t> </a:t>
            </a:r>
            <a:r>
              <a:rPr lang="en-US" baseline="0" dirty="0" err="1" smtClean="0"/>
              <a:t>som</a:t>
            </a:r>
            <a:r>
              <a:rPr lang="en-US" baseline="0" dirty="0" smtClean="0"/>
              <a:t> 2D </a:t>
            </a:r>
            <a:r>
              <a:rPr lang="en-US" baseline="0" dirty="0" err="1" smtClean="0"/>
              <a:t>og</a:t>
            </a:r>
            <a:r>
              <a:rPr lang="en-US" baseline="0" dirty="0" smtClean="0"/>
              <a:t> 3D </a:t>
            </a:r>
            <a:r>
              <a:rPr lang="en-US" baseline="0" dirty="0" err="1" smtClean="0"/>
              <a:t>matriser</a:t>
            </a:r>
            <a:r>
              <a:rPr lang="en-US" baseline="0" dirty="0" smtClean="0"/>
              <a:t>. I </a:t>
            </a:r>
            <a:r>
              <a:rPr lang="en-US" baseline="0" dirty="0" err="1" smtClean="0"/>
              <a:t>masteroppgaven</a:t>
            </a:r>
            <a:r>
              <a:rPr lang="en-US" baseline="0" dirty="0" smtClean="0"/>
              <a:t> </a:t>
            </a:r>
            <a:r>
              <a:rPr lang="en-US" baseline="0" dirty="0" err="1" smtClean="0"/>
              <a:t>har</a:t>
            </a:r>
            <a:r>
              <a:rPr lang="en-US" baseline="0" dirty="0" smtClean="0"/>
              <a:t> </a:t>
            </a:r>
            <a:r>
              <a:rPr lang="en-US" baseline="0" dirty="0" err="1" smtClean="0"/>
              <a:t>jeg</a:t>
            </a:r>
            <a:r>
              <a:rPr lang="en-US" baseline="0" dirty="0" smtClean="0"/>
              <a:t> </a:t>
            </a:r>
            <a:r>
              <a:rPr lang="en-US" baseline="0" dirty="0" err="1" smtClean="0"/>
              <a:t>benyttet</a:t>
            </a:r>
            <a:r>
              <a:rPr lang="en-US" baseline="0" dirty="0" smtClean="0"/>
              <a:t> en </a:t>
            </a:r>
            <a:r>
              <a:rPr lang="en-US" baseline="0" dirty="0" err="1" smtClean="0"/>
              <a:t>mer</a:t>
            </a:r>
            <a:r>
              <a:rPr lang="en-US" baseline="0" dirty="0" smtClean="0"/>
              <a:t> </a:t>
            </a:r>
            <a:r>
              <a:rPr lang="en-US" baseline="0" dirty="0" err="1" smtClean="0"/>
              <a:t>generell</a:t>
            </a:r>
            <a:r>
              <a:rPr lang="en-US" baseline="0" dirty="0" smtClean="0"/>
              <a:t> </a:t>
            </a:r>
            <a:r>
              <a:rPr lang="en-US" baseline="0" dirty="0" err="1" smtClean="0"/>
              <a:t>beskrivelse</a:t>
            </a:r>
            <a:r>
              <a:rPr lang="en-US" baseline="0" dirty="0" smtClean="0"/>
              <a:t> </a:t>
            </a:r>
            <a:r>
              <a:rPr lang="en-US" baseline="0" dirty="0" err="1" smtClean="0"/>
              <a:t>av</a:t>
            </a:r>
            <a:r>
              <a:rPr lang="en-US" baseline="0" dirty="0" smtClean="0"/>
              <a:t> </a:t>
            </a:r>
            <a:r>
              <a:rPr lang="en-US" baseline="0" dirty="0" err="1" smtClean="0"/>
              <a:t>tensorer</a:t>
            </a:r>
            <a:r>
              <a:rPr lang="en-US" baseline="0" dirty="0" smtClean="0"/>
              <a:t> </a:t>
            </a:r>
            <a:r>
              <a:rPr lang="en-US" baseline="0" dirty="0" err="1" smtClean="0"/>
              <a:t>som</a:t>
            </a:r>
            <a:r>
              <a:rPr lang="en-US" baseline="0" dirty="0" smtClean="0"/>
              <a:t> </a:t>
            </a:r>
            <a:r>
              <a:rPr lang="en-US" baseline="0" dirty="0" err="1" smtClean="0"/>
              <a:t>er</a:t>
            </a:r>
            <a:r>
              <a:rPr lang="en-US" baseline="0" dirty="0" smtClean="0"/>
              <a:t> </a:t>
            </a:r>
            <a:r>
              <a:rPr lang="en-US" baseline="0" dirty="0" err="1" smtClean="0"/>
              <a:t>gitt</a:t>
            </a:r>
            <a:r>
              <a:rPr lang="en-US" baseline="0" dirty="0" smtClean="0"/>
              <a:t> </a:t>
            </a:r>
            <a:r>
              <a:rPr lang="en-US" baseline="0" dirty="0" err="1" smtClean="0"/>
              <a:t>ved</a:t>
            </a:r>
            <a:r>
              <a:rPr lang="en-US" baseline="0" dirty="0" smtClean="0"/>
              <a:t> </a:t>
            </a:r>
            <a:r>
              <a:rPr lang="en-US" baseline="0" dirty="0" err="1" smtClean="0"/>
              <a:t>transformasjonsloven</a:t>
            </a:r>
            <a:r>
              <a:rPr lang="en-US" baseline="0" dirty="0" smtClean="0"/>
              <a:t>.</a:t>
            </a:r>
            <a:endParaRPr lang="en-US" baseline="0" dirty="0" smtClean="0"/>
          </a:p>
          <a:p>
            <a:endParaRPr lang="en-US" baseline="0" dirty="0" smtClean="0"/>
          </a:p>
          <a:p>
            <a:r>
              <a:rPr lang="en-US" baseline="0" dirty="0" err="1" smtClean="0"/>
              <a:t>Fordelen</a:t>
            </a:r>
            <a:r>
              <a:rPr lang="en-US" baseline="0" dirty="0" smtClean="0"/>
              <a:t> med </a:t>
            </a:r>
            <a:r>
              <a:rPr lang="en-US" baseline="0" dirty="0" err="1" smtClean="0"/>
              <a:t>denne</a:t>
            </a:r>
            <a:r>
              <a:rPr lang="en-US" baseline="0" dirty="0" smtClean="0"/>
              <a:t> </a:t>
            </a:r>
            <a:r>
              <a:rPr lang="en-US" baseline="0" dirty="0" err="1" smtClean="0"/>
              <a:t>definisjon</a:t>
            </a:r>
            <a:r>
              <a:rPr lang="en-US" baseline="0" dirty="0" smtClean="0"/>
              <a:t> </a:t>
            </a:r>
            <a:r>
              <a:rPr lang="en-US" baseline="0" dirty="0" err="1" smtClean="0"/>
              <a:t>av</a:t>
            </a:r>
            <a:r>
              <a:rPr lang="en-US" baseline="0" dirty="0" smtClean="0"/>
              <a:t> </a:t>
            </a:r>
            <a:r>
              <a:rPr lang="en-US" baseline="0" dirty="0" err="1" smtClean="0"/>
              <a:t>tensorer</a:t>
            </a:r>
            <a:r>
              <a:rPr lang="en-US" baseline="0" dirty="0" smtClean="0"/>
              <a:t> </a:t>
            </a:r>
            <a:r>
              <a:rPr lang="en-US" baseline="0" dirty="0" err="1" smtClean="0"/>
              <a:t>er</a:t>
            </a:r>
            <a:r>
              <a:rPr lang="en-US" baseline="0" dirty="0" smtClean="0"/>
              <a:t> at vi </a:t>
            </a:r>
            <a:r>
              <a:rPr lang="en-US" baseline="0" dirty="0" err="1" smtClean="0"/>
              <a:t>ser</a:t>
            </a:r>
            <a:r>
              <a:rPr lang="en-US" baseline="0" dirty="0" smtClean="0"/>
              <a:t> </a:t>
            </a:r>
            <a:r>
              <a:rPr lang="en-US" baseline="0" dirty="0" err="1" smtClean="0"/>
              <a:t>på</a:t>
            </a:r>
            <a:r>
              <a:rPr lang="en-US" baseline="0" dirty="0" smtClean="0"/>
              <a:t> multi-variable </a:t>
            </a:r>
            <a:r>
              <a:rPr lang="en-US" baseline="0" dirty="0" err="1" smtClean="0"/>
              <a:t>objekter</a:t>
            </a:r>
            <a:r>
              <a:rPr lang="en-US" baseline="0" dirty="0" smtClean="0"/>
              <a:t> </a:t>
            </a:r>
            <a:r>
              <a:rPr lang="en-US" baseline="0" dirty="0" err="1" smtClean="0"/>
              <a:t>på</a:t>
            </a:r>
            <a:r>
              <a:rPr lang="en-US" baseline="0" dirty="0" smtClean="0"/>
              <a:t> en </a:t>
            </a:r>
            <a:r>
              <a:rPr lang="en-US" baseline="0" dirty="0" err="1" smtClean="0"/>
              <a:t>enhetlig</a:t>
            </a:r>
            <a:r>
              <a:rPr lang="en-US" baseline="0" dirty="0" smtClean="0"/>
              <a:t> </a:t>
            </a:r>
            <a:r>
              <a:rPr lang="en-US" baseline="0" dirty="0" err="1" smtClean="0"/>
              <a:t>måte</a:t>
            </a:r>
            <a:r>
              <a:rPr lang="en-US" baseline="0" dirty="0" smtClean="0"/>
              <a:t>. For </a:t>
            </a:r>
            <a:r>
              <a:rPr lang="en-US" baseline="0" dirty="0" err="1" smtClean="0"/>
              <a:t>eksempel</a:t>
            </a:r>
            <a:r>
              <a:rPr lang="en-US" baseline="0" dirty="0" smtClean="0"/>
              <a:t> </a:t>
            </a:r>
            <a:r>
              <a:rPr lang="en-US" baseline="0" dirty="0" err="1" smtClean="0"/>
              <a:t>er</a:t>
            </a:r>
            <a:r>
              <a:rPr lang="en-US" baseline="0" dirty="0" smtClean="0"/>
              <a:t> et </a:t>
            </a:r>
            <a:r>
              <a:rPr lang="en-US" baseline="0" dirty="0" err="1" smtClean="0"/>
              <a:t>nulte</a:t>
            </a:r>
            <a:r>
              <a:rPr lang="en-US" baseline="0" dirty="0" smtClean="0"/>
              <a:t> </a:t>
            </a:r>
            <a:r>
              <a:rPr lang="en-US" baseline="0" dirty="0" err="1" smtClean="0"/>
              <a:t>ordens</a:t>
            </a:r>
            <a:r>
              <a:rPr lang="en-US" baseline="0" dirty="0" smtClean="0"/>
              <a:t> tensor et </a:t>
            </a:r>
            <a:r>
              <a:rPr lang="en-US" baseline="0" dirty="0" err="1" smtClean="0"/>
              <a:t>skalar</a:t>
            </a:r>
            <a:r>
              <a:rPr lang="en-US" baseline="0" dirty="0" smtClean="0"/>
              <a:t>, </a:t>
            </a:r>
            <a:r>
              <a:rPr lang="en-US" baseline="0" dirty="0" err="1" smtClean="0"/>
              <a:t>første</a:t>
            </a:r>
            <a:r>
              <a:rPr lang="en-US" baseline="0" dirty="0" smtClean="0"/>
              <a:t> </a:t>
            </a:r>
            <a:r>
              <a:rPr lang="en-US" baseline="0" dirty="0" err="1" smtClean="0"/>
              <a:t>ordens</a:t>
            </a:r>
            <a:r>
              <a:rPr lang="en-US" baseline="0" dirty="0" smtClean="0"/>
              <a:t> tensor et </a:t>
            </a:r>
            <a:r>
              <a:rPr lang="en-US" baseline="0" dirty="0" err="1" smtClean="0"/>
              <a:t>vektor</a:t>
            </a:r>
            <a:r>
              <a:rPr lang="en-US" baseline="0" dirty="0" smtClean="0"/>
              <a:t>, </a:t>
            </a:r>
            <a:r>
              <a:rPr lang="en-US" baseline="0" dirty="0" err="1" smtClean="0"/>
              <a:t>og</a:t>
            </a:r>
            <a:r>
              <a:rPr lang="en-US" baseline="0" dirty="0" smtClean="0"/>
              <a:t> et </a:t>
            </a:r>
            <a:r>
              <a:rPr lang="en-US" baseline="0" dirty="0" err="1" smtClean="0"/>
              <a:t>andre</a:t>
            </a:r>
            <a:r>
              <a:rPr lang="en-US" baseline="0" dirty="0" smtClean="0"/>
              <a:t> </a:t>
            </a:r>
            <a:r>
              <a:rPr lang="en-US" baseline="0" dirty="0" err="1" smtClean="0"/>
              <a:t>ordens</a:t>
            </a:r>
            <a:r>
              <a:rPr lang="en-US" baseline="0" dirty="0" smtClean="0"/>
              <a:t> tensor en </a:t>
            </a:r>
            <a:r>
              <a:rPr lang="en-US" baseline="0" dirty="0" err="1" smtClean="0"/>
              <a:t>matrise</a:t>
            </a:r>
            <a:r>
              <a:rPr lang="en-US" baseline="0" dirty="0" smtClean="0"/>
              <a:t>.</a:t>
            </a:r>
          </a:p>
          <a:p>
            <a:endParaRPr lang="en-US" baseline="0" dirty="0" smtClean="0"/>
          </a:p>
          <a:p>
            <a:r>
              <a:rPr lang="en-US" baseline="0" dirty="0" smtClean="0"/>
              <a:t>En </a:t>
            </a:r>
            <a:r>
              <a:rPr lang="en-US" baseline="0" dirty="0" err="1" smtClean="0"/>
              <a:t>annet</a:t>
            </a:r>
            <a:r>
              <a:rPr lang="en-US" baseline="0" dirty="0" smtClean="0"/>
              <a:t> </a:t>
            </a:r>
            <a:r>
              <a:rPr lang="en-US" baseline="0" dirty="0" err="1" smtClean="0"/>
              <a:t>grunn</a:t>
            </a:r>
            <a:r>
              <a:rPr lang="en-US" baseline="0" dirty="0" smtClean="0"/>
              <a:t> </a:t>
            </a:r>
            <a:r>
              <a:rPr lang="en-US" baseline="0" dirty="0" err="1" smtClean="0"/>
              <a:t>til</a:t>
            </a:r>
            <a:r>
              <a:rPr lang="en-US" baseline="0" dirty="0" smtClean="0"/>
              <a:t> at vi </a:t>
            </a:r>
            <a:r>
              <a:rPr lang="en-US" baseline="0" dirty="0" err="1" smtClean="0"/>
              <a:t>benytter</a:t>
            </a:r>
            <a:r>
              <a:rPr lang="en-US" baseline="0" dirty="0" smtClean="0"/>
              <a:t> </a:t>
            </a:r>
            <a:r>
              <a:rPr lang="en-US" baseline="0" dirty="0" err="1" smtClean="0"/>
              <a:t>denne</a:t>
            </a:r>
            <a:r>
              <a:rPr lang="en-US" baseline="0" dirty="0" smtClean="0"/>
              <a:t> </a:t>
            </a:r>
            <a:r>
              <a:rPr lang="en-US" baseline="0" dirty="0" err="1" smtClean="0"/>
              <a:t>definisjon</a:t>
            </a:r>
            <a:r>
              <a:rPr lang="en-US" baseline="0" dirty="0" smtClean="0"/>
              <a:t> </a:t>
            </a:r>
            <a:r>
              <a:rPr lang="en-US" baseline="0" dirty="0" err="1" smtClean="0"/>
              <a:t>skyldes</a:t>
            </a:r>
            <a:r>
              <a:rPr lang="en-US" baseline="0" dirty="0" smtClean="0"/>
              <a:t> at vi </a:t>
            </a:r>
            <a:r>
              <a:rPr lang="en-US" baseline="0" dirty="0" err="1" smtClean="0"/>
              <a:t>bruker</a:t>
            </a:r>
            <a:r>
              <a:rPr lang="en-US" baseline="0" dirty="0" smtClean="0"/>
              <a:t> </a:t>
            </a:r>
            <a:r>
              <a:rPr lang="en-US" baseline="0" dirty="0" err="1" smtClean="0"/>
              <a:t>tilsvarende</a:t>
            </a:r>
            <a:r>
              <a:rPr lang="en-US" baseline="0" dirty="0" smtClean="0"/>
              <a:t> </a:t>
            </a:r>
            <a:r>
              <a:rPr lang="en-US" baseline="0" dirty="0" err="1" smtClean="0"/>
              <a:t>notasjonen</a:t>
            </a:r>
            <a:r>
              <a:rPr lang="en-US" baseline="0" dirty="0" smtClean="0"/>
              <a:t> </a:t>
            </a:r>
            <a:r>
              <a:rPr lang="en-US" baseline="0" dirty="0" err="1" smtClean="0"/>
              <a:t>til</a:t>
            </a:r>
            <a:r>
              <a:rPr lang="en-US" baseline="0" dirty="0" smtClean="0"/>
              <a:t> </a:t>
            </a:r>
            <a:r>
              <a:rPr lang="en-US" baseline="0" dirty="0" err="1" smtClean="0"/>
              <a:t>å</a:t>
            </a:r>
            <a:r>
              <a:rPr lang="en-US" baseline="0" dirty="0" smtClean="0"/>
              <a:t> </a:t>
            </a:r>
            <a:r>
              <a:rPr lang="en-US" baseline="0" dirty="0" err="1" smtClean="0"/>
              <a:t>senere</a:t>
            </a:r>
            <a:r>
              <a:rPr lang="en-US" baseline="0" dirty="0" smtClean="0"/>
              <a:t> </a:t>
            </a:r>
            <a:r>
              <a:rPr lang="en-US" baseline="0" dirty="0" err="1" smtClean="0"/>
              <a:t>beskrive</a:t>
            </a:r>
            <a:r>
              <a:rPr lang="en-US" baseline="0" dirty="0" smtClean="0"/>
              <a:t> </a:t>
            </a:r>
            <a:r>
              <a:rPr lang="en-US" baseline="0" dirty="0" err="1" smtClean="0"/>
              <a:t>geodesiske</a:t>
            </a:r>
            <a:r>
              <a:rPr lang="en-US" baseline="0" dirty="0" smtClean="0"/>
              <a:t> </a:t>
            </a:r>
            <a:r>
              <a:rPr lang="en-US" baseline="0" dirty="0" err="1" smtClean="0"/>
              <a:t>differensialligninger</a:t>
            </a:r>
            <a:r>
              <a:rPr lang="en-US" baseline="0" dirty="0" smtClean="0"/>
              <a:t>.</a:t>
            </a:r>
          </a:p>
        </p:txBody>
      </p:sp>
      <p:sp>
        <p:nvSpPr>
          <p:cNvPr id="4" name="Slide Number Placeholder 3"/>
          <p:cNvSpPr>
            <a:spLocks noGrp="1"/>
          </p:cNvSpPr>
          <p:nvPr>
            <p:ph type="sldNum" sz="quarter" idx="10"/>
          </p:nvPr>
        </p:nvSpPr>
        <p:spPr/>
        <p:txBody>
          <a:bodyPr/>
          <a:lstStyle/>
          <a:p>
            <a:fld id="{EDB4823D-B0BE-D540-99F9-DC49C9CE377A}" type="slidenum">
              <a:rPr lang="en-US" smtClean="0"/>
              <a:t>5</a:t>
            </a:fld>
            <a:endParaRPr lang="en-US"/>
          </a:p>
        </p:txBody>
      </p:sp>
    </p:spTree>
    <p:extLst>
      <p:ext uri="{BB962C8B-B14F-4D97-AF65-F5344CB8AC3E}">
        <p14:creationId xmlns:p14="http://schemas.microsoft.com/office/powerpoint/2010/main" val="3220495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Før</a:t>
            </a:r>
            <a:r>
              <a:rPr lang="en-US" dirty="0" smtClean="0"/>
              <a:t> vi </a:t>
            </a:r>
            <a:r>
              <a:rPr lang="en-US" dirty="0" err="1" smtClean="0"/>
              <a:t>begynner</a:t>
            </a:r>
            <a:r>
              <a:rPr lang="en-US" baseline="0" dirty="0" smtClean="0"/>
              <a:t> </a:t>
            </a:r>
            <a:r>
              <a:rPr lang="en-US" baseline="0" dirty="0" err="1" smtClean="0"/>
              <a:t>å</a:t>
            </a:r>
            <a:r>
              <a:rPr lang="en-US" baseline="0" dirty="0" smtClean="0"/>
              <a:t> </a:t>
            </a:r>
            <a:r>
              <a:rPr lang="en-US" baseline="0" dirty="0" err="1" smtClean="0"/>
              <a:t>snakke</a:t>
            </a:r>
            <a:r>
              <a:rPr lang="en-US" baseline="0" dirty="0" smtClean="0"/>
              <a:t> </a:t>
            </a:r>
            <a:r>
              <a:rPr lang="en-US" baseline="0" dirty="0" err="1" smtClean="0"/>
              <a:t>om</a:t>
            </a:r>
            <a:r>
              <a:rPr lang="en-US" baseline="0" dirty="0" smtClean="0"/>
              <a:t> </a:t>
            </a:r>
            <a:r>
              <a:rPr lang="en-US" baseline="0" dirty="0" err="1" smtClean="0"/>
              <a:t>geodesiske</a:t>
            </a:r>
            <a:r>
              <a:rPr lang="en-US" baseline="0" dirty="0" smtClean="0"/>
              <a:t> </a:t>
            </a:r>
            <a:r>
              <a:rPr lang="en-US" baseline="0" dirty="0" err="1" smtClean="0"/>
              <a:t>linjer</a:t>
            </a:r>
            <a:r>
              <a:rPr lang="en-US" baseline="0" dirty="0" smtClean="0"/>
              <a:t>, </a:t>
            </a:r>
            <a:r>
              <a:rPr lang="en-US" baseline="0" dirty="0" err="1" smtClean="0"/>
              <a:t>må</a:t>
            </a:r>
            <a:r>
              <a:rPr lang="en-US" baseline="0" dirty="0" smtClean="0"/>
              <a:t> vi </a:t>
            </a:r>
            <a:r>
              <a:rPr lang="en-US" baseline="0" dirty="0" err="1" smtClean="0"/>
              <a:t>forstå</a:t>
            </a:r>
            <a:r>
              <a:rPr lang="en-US" baseline="0" dirty="0" smtClean="0"/>
              <a:t> </a:t>
            </a:r>
            <a:r>
              <a:rPr lang="en-US" baseline="0" dirty="0" err="1" smtClean="0"/>
              <a:t>hva</a:t>
            </a:r>
            <a:r>
              <a:rPr lang="en-US" baseline="0" dirty="0" smtClean="0"/>
              <a:t> </a:t>
            </a:r>
            <a:r>
              <a:rPr lang="en-US" baseline="0" dirty="0" err="1" smtClean="0"/>
              <a:t>som</a:t>
            </a:r>
            <a:r>
              <a:rPr lang="en-US" baseline="0" dirty="0" smtClean="0"/>
              <a:t> </a:t>
            </a:r>
            <a:r>
              <a:rPr lang="en-US" baseline="0" dirty="0" err="1" smtClean="0"/>
              <a:t>regnes</a:t>
            </a:r>
            <a:r>
              <a:rPr lang="en-US" baseline="0" dirty="0" smtClean="0"/>
              <a:t> </a:t>
            </a:r>
            <a:r>
              <a:rPr lang="en-US" baseline="0" dirty="0" err="1" smtClean="0"/>
              <a:t>som</a:t>
            </a:r>
            <a:r>
              <a:rPr lang="en-US" baseline="0" dirty="0" smtClean="0"/>
              <a:t> en </a:t>
            </a:r>
            <a:r>
              <a:rPr lang="en-US" baseline="0" dirty="0" err="1" smtClean="0"/>
              <a:t>gyldig</a:t>
            </a:r>
            <a:r>
              <a:rPr lang="en-US" baseline="0" dirty="0" smtClean="0"/>
              <a:t> tensor </a:t>
            </a:r>
            <a:r>
              <a:rPr lang="en-US" baseline="0" dirty="0" err="1" smtClean="0"/>
              <a:t>operasjon</a:t>
            </a:r>
            <a:r>
              <a:rPr lang="en-US" baseline="0" dirty="0" smtClean="0"/>
              <a:t>.</a:t>
            </a:r>
          </a:p>
          <a:p>
            <a:endParaRPr lang="en-US" baseline="0" dirty="0" smtClean="0"/>
          </a:p>
          <a:p>
            <a:r>
              <a:rPr lang="en-US" baseline="0" dirty="0" smtClean="0"/>
              <a:t>Et tensor </a:t>
            </a:r>
            <a:r>
              <a:rPr lang="en-US" baseline="0" dirty="0" err="1" smtClean="0"/>
              <a:t>kan</a:t>
            </a:r>
            <a:r>
              <a:rPr lang="en-US" baseline="0" dirty="0" smtClean="0"/>
              <a:t> </a:t>
            </a:r>
            <a:r>
              <a:rPr lang="en-US" baseline="0" dirty="0" err="1" smtClean="0"/>
              <a:t>legges</a:t>
            </a:r>
            <a:r>
              <a:rPr lang="en-US" baseline="0" dirty="0" smtClean="0"/>
              <a:t> </a:t>
            </a:r>
            <a:r>
              <a:rPr lang="en-US" baseline="0" dirty="0" err="1" smtClean="0"/>
              <a:t>sammen</a:t>
            </a:r>
            <a:r>
              <a:rPr lang="en-US" baseline="0" dirty="0" smtClean="0"/>
              <a:t> med </a:t>
            </a:r>
            <a:r>
              <a:rPr lang="en-US" baseline="0" dirty="0" err="1" smtClean="0"/>
              <a:t>annet</a:t>
            </a:r>
            <a:r>
              <a:rPr lang="en-US" baseline="0" dirty="0" smtClean="0"/>
              <a:t> tensor </a:t>
            </a:r>
            <a:r>
              <a:rPr lang="en-US" baseline="0" dirty="0" err="1" smtClean="0"/>
              <a:t>hvis</a:t>
            </a:r>
            <a:r>
              <a:rPr lang="en-US" baseline="0" dirty="0" smtClean="0"/>
              <a:t> de </a:t>
            </a:r>
            <a:r>
              <a:rPr lang="en-US" baseline="0" dirty="0" err="1" smtClean="0"/>
              <a:t>er</a:t>
            </a:r>
            <a:r>
              <a:rPr lang="en-US" baseline="0" dirty="0" smtClean="0"/>
              <a:t> </a:t>
            </a:r>
            <a:r>
              <a:rPr lang="en-US" baseline="0" dirty="0" err="1" smtClean="0"/>
              <a:t>av</a:t>
            </a:r>
            <a:r>
              <a:rPr lang="en-US" baseline="0" dirty="0" smtClean="0"/>
              <a:t> </a:t>
            </a:r>
            <a:r>
              <a:rPr lang="en-US" baseline="0" dirty="0" err="1" smtClean="0"/>
              <a:t>samme</a:t>
            </a:r>
            <a:r>
              <a:rPr lang="en-US" baseline="0" dirty="0" smtClean="0"/>
              <a:t> rang. Vi </a:t>
            </a:r>
            <a:r>
              <a:rPr lang="en-US" baseline="0" dirty="0" err="1" smtClean="0"/>
              <a:t>kan</a:t>
            </a:r>
            <a:r>
              <a:rPr lang="en-US" baseline="0" dirty="0" smtClean="0"/>
              <a:t> </a:t>
            </a:r>
            <a:r>
              <a:rPr lang="en-US" baseline="0" dirty="0" err="1" smtClean="0"/>
              <a:t>utføre</a:t>
            </a:r>
            <a:r>
              <a:rPr lang="en-US" baseline="0" dirty="0" smtClean="0"/>
              <a:t> tensor </a:t>
            </a:r>
            <a:r>
              <a:rPr lang="en-US" baseline="0" dirty="0" err="1" smtClean="0"/>
              <a:t>multiplikasjon</a:t>
            </a:r>
            <a:r>
              <a:rPr lang="en-US" baseline="0" dirty="0" smtClean="0"/>
              <a:t> </a:t>
            </a:r>
            <a:r>
              <a:rPr lang="en-US" baseline="0" dirty="0" err="1" smtClean="0"/>
              <a:t>på</a:t>
            </a:r>
            <a:r>
              <a:rPr lang="en-US" baseline="0" dirty="0" smtClean="0"/>
              <a:t> </a:t>
            </a:r>
            <a:r>
              <a:rPr lang="en-US" baseline="0" dirty="0" err="1" smtClean="0"/>
              <a:t>tensorer</a:t>
            </a:r>
            <a:r>
              <a:rPr lang="en-US" baseline="0" dirty="0" smtClean="0"/>
              <a:t> </a:t>
            </a:r>
            <a:r>
              <a:rPr lang="en-US" baseline="0" dirty="0" err="1" smtClean="0"/>
              <a:t>av</a:t>
            </a:r>
            <a:r>
              <a:rPr lang="en-US" baseline="0" dirty="0" smtClean="0"/>
              <a:t> </a:t>
            </a:r>
            <a:r>
              <a:rPr lang="en-US" baseline="0" dirty="0" err="1" smtClean="0"/>
              <a:t>forskjellige</a:t>
            </a:r>
            <a:r>
              <a:rPr lang="en-US" baseline="0" dirty="0" smtClean="0"/>
              <a:t> rang.</a:t>
            </a:r>
          </a:p>
          <a:p>
            <a:r>
              <a:rPr lang="en-US" baseline="0" dirty="0" err="1" smtClean="0"/>
              <a:t>Kontraksjon</a:t>
            </a:r>
            <a:r>
              <a:rPr lang="en-US" baseline="0" dirty="0" smtClean="0"/>
              <a:t> </a:t>
            </a:r>
            <a:r>
              <a:rPr lang="en-US" baseline="0" dirty="0" err="1" smtClean="0"/>
              <a:t>forekommer</a:t>
            </a:r>
            <a:r>
              <a:rPr lang="en-US" baseline="0" dirty="0" smtClean="0"/>
              <a:t> </a:t>
            </a:r>
            <a:r>
              <a:rPr lang="en-US" baseline="0" dirty="0" err="1" smtClean="0"/>
              <a:t>ved</a:t>
            </a:r>
            <a:r>
              <a:rPr lang="en-US" baseline="0" dirty="0" smtClean="0"/>
              <a:t> </a:t>
            </a:r>
            <a:r>
              <a:rPr lang="en-US" baseline="0" dirty="0" err="1" smtClean="0"/>
              <a:t>å</a:t>
            </a:r>
            <a:r>
              <a:rPr lang="en-US" baseline="0" dirty="0" smtClean="0"/>
              <a:t> </a:t>
            </a:r>
            <a:r>
              <a:rPr lang="en-US" baseline="0" dirty="0" err="1" smtClean="0"/>
              <a:t>sette</a:t>
            </a:r>
            <a:r>
              <a:rPr lang="en-US" baseline="0" dirty="0" smtClean="0"/>
              <a:t> et </a:t>
            </a:r>
            <a:r>
              <a:rPr lang="en-US" baseline="0" dirty="0" err="1" smtClean="0"/>
              <a:t>contravariant</a:t>
            </a:r>
            <a:r>
              <a:rPr lang="en-US" baseline="0" dirty="0" smtClean="0"/>
              <a:t> </a:t>
            </a:r>
            <a:r>
              <a:rPr lang="en-US" baseline="0" dirty="0" err="1" smtClean="0"/>
              <a:t>indeks</a:t>
            </a:r>
            <a:r>
              <a:rPr lang="en-US" baseline="0" dirty="0" smtClean="0"/>
              <a:t> </a:t>
            </a:r>
            <a:r>
              <a:rPr lang="en-US" baseline="0" dirty="0" err="1" smtClean="0"/>
              <a:t>til</a:t>
            </a:r>
            <a:r>
              <a:rPr lang="en-US" baseline="0" dirty="0" smtClean="0"/>
              <a:t> et </a:t>
            </a:r>
            <a:r>
              <a:rPr lang="en-US" baseline="0" dirty="0" err="1" smtClean="0"/>
              <a:t>kovariant</a:t>
            </a:r>
            <a:r>
              <a:rPr lang="en-US" baseline="0" dirty="0" smtClean="0"/>
              <a:t> </a:t>
            </a:r>
            <a:r>
              <a:rPr lang="en-US" baseline="0" dirty="0" err="1" smtClean="0"/>
              <a:t>indeks</a:t>
            </a:r>
            <a:r>
              <a:rPr lang="en-US" baseline="0" dirty="0" smtClean="0"/>
              <a:t> </a:t>
            </a:r>
            <a:r>
              <a:rPr lang="en-US" baseline="0" dirty="0" err="1" smtClean="0"/>
              <a:t>og</a:t>
            </a:r>
            <a:r>
              <a:rPr lang="en-US" baseline="0" dirty="0" smtClean="0"/>
              <a:t> </a:t>
            </a:r>
            <a:r>
              <a:rPr lang="en-US" baseline="0" dirty="0" err="1" smtClean="0"/>
              <a:t>deretter</a:t>
            </a:r>
            <a:r>
              <a:rPr lang="en-US" baseline="0" dirty="0" smtClean="0"/>
              <a:t> </a:t>
            </a:r>
            <a:r>
              <a:rPr lang="en-US" baseline="0" dirty="0" err="1" smtClean="0"/>
              <a:t>summere</a:t>
            </a:r>
            <a:r>
              <a:rPr lang="en-US" baseline="0" dirty="0" smtClean="0"/>
              <a:t> over </a:t>
            </a:r>
            <a:r>
              <a:rPr lang="en-US" baseline="0" dirty="0" err="1" smtClean="0"/>
              <a:t>indeksen</a:t>
            </a:r>
            <a:r>
              <a:rPr lang="en-US" baseline="0" dirty="0" smtClean="0"/>
              <a:t>. </a:t>
            </a:r>
            <a:r>
              <a:rPr lang="en-US" baseline="0" dirty="0" err="1" smtClean="0"/>
              <a:t>Denne</a:t>
            </a:r>
            <a:r>
              <a:rPr lang="en-US" baseline="0" dirty="0" smtClean="0"/>
              <a:t> </a:t>
            </a:r>
            <a:r>
              <a:rPr lang="en-US" baseline="0" dirty="0" err="1" smtClean="0"/>
              <a:t>operasjonen</a:t>
            </a:r>
            <a:r>
              <a:rPr lang="en-US" baseline="0" dirty="0" smtClean="0"/>
              <a:t> </a:t>
            </a:r>
          </a:p>
          <a:p>
            <a:r>
              <a:rPr lang="en-US" baseline="0" dirty="0" err="1" smtClean="0"/>
              <a:t>fører</a:t>
            </a:r>
            <a:r>
              <a:rPr lang="en-US" baseline="0" dirty="0" smtClean="0"/>
              <a:t> </a:t>
            </a:r>
            <a:r>
              <a:rPr lang="en-US" baseline="0" dirty="0" err="1" smtClean="0"/>
              <a:t>til</a:t>
            </a:r>
            <a:r>
              <a:rPr lang="en-US" baseline="0" dirty="0" smtClean="0"/>
              <a:t> at </a:t>
            </a:r>
            <a:r>
              <a:rPr lang="en-US" baseline="0" dirty="0" err="1" smtClean="0"/>
              <a:t>slutt</a:t>
            </a:r>
            <a:r>
              <a:rPr lang="en-US" baseline="0" dirty="0" smtClean="0"/>
              <a:t> </a:t>
            </a:r>
            <a:r>
              <a:rPr lang="en-US" baseline="0" dirty="0" err="1" smtClean="0"/>
              <a:t>resultat</a:t>
            </a:r>
            <a:r>
              <a:rPr lang="en-US" baseline="0" dirty="0" smtClean="0"/>
              <a:t> </a:t>
            </a:r>
            <a:r>
              <a:rPr lang="en-US" baseline="0" dirty="0" err="1" smtClean="0"/>
              <a:t>blir</a:t>
            </a:r>
            <a:r>
              <a:rPr lang="en-US" baseline="0" dirty="0" smtClean="0"/>
              <a:t> en </a:t>
            </a:r>
            <a:r>
              <a:rPr lang="en-US" baseline="0" dirty="0" err="1" smtClean="0"/>
              <a:t>ny</a:t>
            </a:r>
            <a:r>
              <a:rPr lang="en-US" baseline="0" dirty="0" smtClean="0"/>
              <a:t> tensor </a:t>
            </a:r>
            <a:r>
              <a:rPr lang="en-US" baseline="0" dirty="0" err="1" smtClean="0"/>
              <a:t>som</a:t>
            </a:r>
            <a:r>
              <a:rPr lang="en-US" baseline="0" dirty="0" smtClean="0"/>
              <a:t> </a:t>
            </a:r>
            <a:r>
              <a:rPr lang="en-US" baseline="0" dirty="0" err="1" smtClean="0"/>
              <a:t>er</a:t>
            </a:r>
            <a:r>
              <a:rPr lang="en-US" baseline="0" dirty="0" smtClean="0"/>
              <a:t> to rang </a:t>
            </a:r>
            <a:r>
              <a:rPr lang="en-US" baseline="0" dirty="0" err="1" smtClean="0"/>
              <a:t>mindre</a:t>
            </a:r>
            <a:r>
              <a:rPr lang="en-US" baseline="0" dirty="0" smtClean="0"/>
              <a:t> </a:t>
            </a:r>
            <a:r>
              <a:rPr lang="en-US" baseline="0" dirty="0" err="1" smtClean="0"/>
              <a:t>enn</a:t>
            </a:r>
            <a:r>
              <a:rPr lang="en-US" baseline="0" dirty="0" smtClean="0"/>
              <a:t> </a:t>
            </a:r>
            <a:r>
              <a:rPr lang="en-US" baseline="0" dirty="0" err="1" smtClean="0"/>
              <a:t>opprinnelig</a:t>
            </a:r>
            <a:r>
              <a:rPr lang="en-US" baseline="0" dirty="0" smtClean="0"/>
              <a:t>.</a:t>
            </a:r>
          </a:p>
          <a:p>
            <a:endParaRPr lang="en-US" baseline="0" dirty="0" smtClean="0"/>
          </a:p>
          <a:p>
            <a:r>
              <a:rPr lang="en-US" baseline="0" dirty="0" err="1" smtClean="0"/>
              <a:t>Uansett</a:t>
            </a:r>
            <a:r>
              <a:rPr lang="en-US" baseline="0" dirty="0" smtClean="0"/>
              <a:t> </a:t>
            </a:r>
            <a:r>
              <a:rPr lang="en-US" baseline="0" dirty="0" err="1" smtClean="0"/>
              <a:t>hvilken</a:t>
            </a:r>
            <a:r>
              <a:rPr lang="en-US" baseline="0" dirty="0" smtClean="0"/>
              <a:t> tensor </a:t>
            </a:r>
            <a:r>
              <a:rPr lang="en-US" baseline="0" dirty="0" err="1" smtClean="0"/>
              <a:t>operasjon</a:t>
            </a:r>
            <a:r>
              <a:rPr lang="en-US" baseline="0" dirty="0" smtClean="0"/>
              <a:t> vi </a:t>
            </a:r>
            <a:r>
              <a:rPr lang="en-US" baseline="0" dirty="0" err="1" smtClean="0"/>
              <a:t>utfører</a:t>
            </a:r>
            <a:r>
              <a:rPr lang="en-US" baseline="0" dirty="0" smtClean="0"/>
              <a:t> </a:t>
            </a:r>
            <a:r>
              <a:rPr lang="en-US" baseline="0" dirty="0" err="1" smtClean="0"/>
              <a:t>må</a:t>
            </a:r>
            <a:r>
              <a:rPr lang="en-US" baseline="0" dirty="0" smtClean="0"/>
              <a:t> </a:t>
            </a:r>
            <a:r>
              <a:rPr lang="en-US" baseline="0" dirty="0" err="1" smtClean="0"/>
              <a:t>objektet</a:t>
            </a:r>
            <a:r>
              <a:rPr lang="en-US" baseline="0" dirty="0" smtClean="0"/>
              <a:t> vi ender </a:t>
            </a:r>
            <a:r>
              <a:rPr lang="en-US" baseline="0" dirty="0" err="1" smtClean="0"/>
              <a:t>opp</a:t>
            </a:r>
            <a:r>
              <a:rPr lang="en-US" baseline="0" dirty="0" smtClean="0"/>
              <a:t> med </a:t>
            </a:r>
            <a:r>
              <a:rPr lang="en-US" baseline="0" dirty="0" err="1" smtClean="0"/>
              <a:t>tilfredstile</a:t>
            </a:r>
            <a:r>
              <a:rPr lang="en-US" baseline="0" dirty="0" smtClean="0"/>
              <a:t> </a:t>
            </a:r>
            <a:r>
              <a:rPr lang="en-US" baseline="0" dirty="0" err="1" smtClean="0"/>
              <a:t>transformasjons</a:t>
            </a:r>
            <a:r>
              <a:rPr lang="en-US" baseline="0" dirty="0" smtClean="0"/>
              <a:t> </a:t>
            </a:r>
            <a:r>
              <a:rPr lang="en-US" baseline="0" dirty="0" err="1" smtClean="0"/>
              <a:t>loven</a:t>
            </a:r>
            <a:r>
              <a:rPr lang="en-US" baseline="0" dirty="0" smtClean="0"/>
              <a:t>.</a:t>
            </a:r>
          </a:p>
          <a:p>
            <a:endParaRPr lang="en-US" baseline="0" dirty="0" smtClean="0"/>
          </a:p>
          <a:p>
            <a:r>
              <a:rPr lang="en-US" baseline="0" dirty="0" err="1" smtClean="0"/>
              <a:t>Hvis</a:t>
            </a:r>
            <a:r>
              <a:rPr lang="en-US" baseline="0" dirty="0" smtClean="0"/>
              <a:t> vi for </a:t>
            </a:r>
            <a:r>
              <a:rPr lang="en-US" baseline="0" dirty="0" err="1" smtClean="0"/>
              <a:t>eksempel</a:t>
            </a:r>
            <a:r>
              <a:rPr lang="en-US" baseline="0" dirty="0" smtClean="0"/>
              <a:t> </a:t>
            </a:r>
            <a:r>
              <a:rPr lang="en-US" baseline="0" dirty="0" err="1" smtClean="0"/>
              <a:t>utfører</a:t>
            </a:r>
            <a:r>
              <a:rPr lang="en-US" baseline="0" dirty="0" smtClean="0"/>
              <a:t> </a:t>
            </a:r>
            <a:r>
              <a:rPr lang="en-US" baseline="0" dirty="0" err="1" smtClean="0"/>
              <a:t>ordinær</a:t>
            </a:r>
            <a:r>
              <a:rPr lang="en-US" baseline="0" dirty="0" smtClean="0"/>
              <a:t> </a:t>
            </a:r>
            <a:r>
              <a:rPr lang="en-US" baseline="0" dirty="0" err="1" smtClean="0"/>
              <a:t>partiell</a:t>
            </a:r>
            <a:r>
              <a:rPr lang="en-US" baseline="0" dirty="0" smtClean="0"/>
              <a:t> </a:t>
            </a:r>
            <a:r>
              <a:rPr lang="en-US" baseline="0" dirty="0" err="1" smtClean="0"/>
              <a:t>derivasjon</a:t>
            </a:r>
            <a:r>
              <a:rPr lang="en-US" baseline="0" dirty="0" smtClean="0"/>
              <a:t> </a:t>
            </a:r>
            <a:r>
              <a:rPr lang="en-US" baseline="0" dirty="0" err="1" smtClean="0"/>
              <a:t>på</a:t>
            </a:r>
            <a:r>
              <a:rPr lang="en-US" baseline="0" dirty="0" smtClean="0"/>
              <a:t> et tensor, </a:t>
            </a:r>
            <a:r>
              <a:rPr lang="en-US" baseline="0" dirty="0" err="1" smtClean="0"/>
              <a:t>så</a:t>
            </a:r>
            <a:r>
              <a:rPr lang="en-US" baseline="0" dirty="0" smtClean="0"/>
              <a:t> ender vi </a:t>
            </a:r>
            <a:r>
              <a:rPr lang="en-US" baseline="0" dirty="0" err="1" smtClean="0"/>
              <a:t>opp</a:t>
            </a:r>
            <a:r>
              <a:rPr lang="en-US" baseline="0" dirty="0" smtClean="0"/>
              <a:t> med </a:t>
            </a:r>
            <a:r>
              <a:rPr lang="en-US" baseline="0" dirty="0" err="1" smtClean="0"/>
              <a:t>noen</a:t>
            </a:r>
            <a:r>
              <a:rPr lang="en-US" baseline="0" dirty="0" smtClean="0"/>
              <a:t> </a:t>
            </a:r>
            <a:r>
              <a:rPr lang="en-US" baseline="0" dirty="0" err="1" smtClean="0"/>
              <a:t>ekstra</a:t>
            </a:r>
            <a:r>
              <a:rPr lang="en-US" baseline="0" dirty="0" smtClean="0"/>
              <a:t> </a:t>
            </a:r>
            <a:r>
              <a:rPr lang="en-US" baseline="0" dirty="0" err="1" smtClean="0"/>
              <a:t>ledd</a:t>
            </a:r>
            <a:r>
              <a:rPr lang="en-US" baseline="0" dirty="0" smtClean="0"/>
              <a:t>. For </a:t>
            </a:r>
            <a:r>
              <a:rPr lang="en-US" baseline="0" dirty="0" err="1" smtClean="0"/>
              <a:t>å</a:t>
            </a:r>
            <a:r>
              <a:rPr lang="en-US" baseline="0" dirty="0" smtClean="0"/>
              <a:t> </a:t>
            </a:r>
            <a:r>
              <a:rPr lang="en-US" baseline="0" dirty="0" err="1" smtClean="0"/>
              <a:t>korrigere</a:t>
            </a:r>
            <a:r>
              <a:rPr lang="en-US" baseline="0" dirty="0" smtClean="0"/>
              <a:t> for </a:t>
            </a:r>
            <a:r>
              <a:rPr lang="en-US" baseline="0" dirty="0" err="1" smtClean="0"/>
              <a:t>disse</a:t>
            </a:r>
            <a:r>
              <a:rPr lang="en-US" baseline="0" dirty="0" smtClean="0"/>
              <a:t> </a:t>
            </a:r>
            <a:r>
              <a:rPr lang="en-US" baseline="0" dirty="0" err="1" smtClean="0"/>
              <a:t>leddene</a:t>
            </a:r>
            <a:r>
              <a:rPr lang="en-US" baseline="0" dirty="0" smtClean="0"/>
              <a:t> </a:t>
            </a:r>
            <a:r>
              <a:rPr lang="en-US" baseline="0" dirty="0" err="1" smtClean="0"/>
              <a:t>trenger</a:t>
            </a:r>
            <a:r>
              <a:rPr lang="en-US" baseline="0" dirty="0" smtClean="0"/>
              <a:t> vi </a:t>
            </a:r>
            <a:r>
              <a:rPr lang="en-US" baseline="0" dirty="0" err="1" smtClean="0"/>
              <a:t>å</a:t>
            </a:r>
            <a:r>
              <a:rPr lang="en-US" baseline="0" dirty="0" smtClean="0"/>
              <a:t> </a:t>
            </a:r>
            <a:r>
              <a:rPr lang="en-US" baseline="0" dirty="0" err="1" smtClean="0"/>
              <a:t>innføre</a:t>
            </a:r>
            <a:r>
              <a:rPr lang="en-US" baseline="0" dirty="0" smtClean="0"/>
              <a:t> </a:t>
            </a:r>
            <a:r>
              <a:rPr lang="en-US" baseline="0" dirty="0" err="1" smtClean="0"/>
              <a:t>kovariant</a:t>
            </a:r>
            <a:r>
              <a:rPr lang="en-US" baseline="0" dirty="0" smtClean="0"/>
              <a:t> </a:t>
            </a:r>
            <a:r>
              <a:rPr lang="en-US" baseline="0" dirty="0" err="1" smtClean="0"/>
              <a:t>derivasjon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6</a:t>
            </a:fld>
            <a:endParaRPr lang="en-US"/>
          </a:p>
        </p:txBody>
      </p:sp>
    </p:spTree>
    <p:extLst>
      <p:ext uri="{BB962C8B-B14F-4D97-AF65-F5344CB8AC3E}">
        <p14:creationId xmlns:p14="http://schemas.microsoft.com/office/powerpoint/2010/main" val="378142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 </a:t>
            </a:r>
            <a:r>
              <a:rPr lang="en-US" dirty="0" err="1" smtClean="0"/>
              <a:t>er</a:t>
            </a:r>
            <a:r>
              <a:rPr lang="en-US" dirty="0" smtClean="0"/>
              <a:t> et </a:t>
            </a:r>
            <a:r>
              <a:rPr lang="en-US" dirty="0" err="1" smtClean="0"/>
              <a:t>eksempel</a:t>
            </a:r>
            <a:r>
              <a:rPr lang="en-US" dirty="0" smtClean="0"/>
              <a:t> </a:t>
            </a:r>
            <a:r>
              <a:rPr lang="en-US" dirty="0" err="1" smtClean="0"/>
              <a:t>på</a:t>
            </a:r>
            <a:r>
              <a:rPr lang="en-US" dirty="0" smtClean="0"/>
              <a:t> </a:t>
            </a:r>
            <a:r>
              <a:rPr lang="en-US" dirty="0" err="1" smtClean="0"/>
              <a:t>hvorfor</a:t>
            </a:r>
            <a:r>
              <a:rPr lang="en-US" baseline="0" dirty="0" smtClean="0"/>
              <a:t> vi </a:t>
            </a:r>
            <a:r>
              <a:rPr lang="en-US" baseline="0" dirty="0" err="1" smtClean="0"/>
              <a:t>trenger</a:t>
            </a:r>
            <a:r>
              <a:rPr lang="en-US" baseline="0" dirty="0" smtClean="0"/>
              <a:t> en </a:t>
            </a:r>
            <a:r>
              <a:rPr lang="en-US" baseline="0" dirty="0" err="1" smtClean="0"/>
              <a:t>så-kalt</a:t>
            </a:r>
            <a:r>
              <a:rPr lang="en-US" baseline="0" dirty="0" smtClean="0"/>
              <a:t> </a:t>
            </a:r>
            <a:r>
              <a:rPr lang="en-US" baseline="0" dirty="0" err="1" smtClean="0"/>
              <a:t>kovariant</a:t>
            </a:r>
            <a:r>
              <a:rPr lang="en-US" baseline="0" dirty="0" smtClean="0"/>
              <a:t> </a:t>
            </a:r>
            <a:r>
              <a:rPr lang="en-US" baseline="0" dirty="0" err="1" smtClean="0"/>
              <a:t>derivasjon</a:t>
            </a:r>
            <a:r>
              <a:rPr lang="en-US" baseline="0" dirty="0" smtClean="0"/>
              <a:t> for </a:t>
            </a:r>
            <a:r>
              <a:rPr lang="en-US" baseline="0" dirty="0" err="1" smtClean="0"/>
              <a:t>tensorer</a:t>
            </a:r>
            <a:r>
              <a:rPr lang="en-US" baseline="0" dirty="0" smtClean="0"/>
              <a:t>.</a:t>
            </a:r>
          </a:p>
          <a:p>
            <a:endParaRPr lang="en-US" baseline="0" dirty="0" smtClean="0"/>
          </a:p>
          <a:p>
            <a:r>
              <a:rPr lang="en-US" baseline="0" dirty="0" err="1" smtClean="0"/>
              <a:t>Første</a:t>
            </a:r>
            <a:r>
              <a:rPr lang="en-US" baseline="0" dirty="0" smtClean="0"/>
              <a:t> </a:t>
            </a:r>
            <a:r>
              <a:rPr lang="en-US" baseline="0" dirty="0" err="1" smtClean="0"/>
              <a:t>ligning</a:t>
            </a:r>
            <a:r>
              <a:rPr lang="en-US" baseline="0" dirty="0" smtClean="0"/>
              <a:t> </a:t>
            </a:r>
            <a:r>
              <a:rPr lang="en-US" baseline="0" dirty="0" err="1" smtClean="0"/>
              <a:t>følger</a:t>
            </a:r>
            <a:r>
              <a:rPr lang="en-US" baseline="0" dirty="0" smtClean="0"/>
              <a:t> </a:t>
            </a:r>
            <a:r>
              <a:rPr lang="en-US" baseline="0" dirty="0" err="1" smtClean="0"/>
              <a:t>fra</a:t>
            </a:r>
            <a:r>
              <a:rPr lang="en-US" baseline="0" dirty="0" smtClean="0"/>
              <a:t> </a:t>
            </a:r>
            <a:r>
              <a:rPr lang="en-US" baseline="0" dirty="0" err="1" smtClean="0"/>
              <a:t>transformasjon</a:t>
            </a:r>
            <a:r>
              <a:rPr lang="en-US" baseline="0" dirty="0" smtClean="0"/>
              <a:t> </a:t>
            </a:r>
            <a:r>
              <a:rPr lang="en-US" baseline="0" dirty="0" err="1" smtClean="0"/>
              <a:t>loven</a:t>
            </a:r>
            <a:r>
              <a:rPr lang="en-US" baseline="0" dirty="0" smtClean="0"/>
              <a:t> for </a:t>
            </a:r>
            <a:r>
              <a:rPr lang="en-US" baseline="0" dirty="0" err="1" smtClean="0"/>
              <a:t>andre</a:t>
            </a:r>
            <a:r>
              <a:rPr lang="en-US" baseline="0" dirty="0" smtClean="0"/>
              <a:t> </a:t>
            </a:r>
            <a:r>
              <a:rPr lang="en-US" baseline="0" dirty="0" err="1" smtClean="0"/>
              <a:t>ordens</a:t>
            </a:r>
            <a:r>
              <a:rPr lang="en-US" baseline="0" dirty="0" smtClean="0"/>
              <a:t> tensor.</a:t>
            </a:r>
          </a:p>
          <a:p>
            <a:endParaRPr lang="en-US" baseline="0" dirty="0" smtClean="0"/>
          </a:p>
          <a:p>
            <a:r>
              <a:rPr lang="en-US" baseline="0" dirty="0" err="1" smtClean="0"/>
              <a:t>Hvis</a:t>
            </a:r>
            <a:r>
              <a:rPr lang="en-US" baseline="0" dirty="0" smtClean="0"/>
              <a:t> vi </a:t>
            </a:r>
            <a:r>
              <a:rPr lang="en-US" baseline="0" dirty="0" err="1" smtClean="0"/>
              <a:t>deriverer</a:t>
            </a:r>
            <a:r>
              <a:rPr lang="en-US" baseline="0" dirty="0" smtClean="0"/>
              <a:t> den </a:t>
            </a:r>
            <a:r>
              <a:rPr lang="en-US" baseline="0" dirty="0" err="1" smtClean="0"/>
              <a:t>ser</a:t>
            </a:r>
            <a:r>
              <a:rPr lang="en-US" baseline="0" dirty="0" smtClean="0"/>
              <a:t> </a:t>
            </a:r>
            <a:r>
              <a:rPr lang="en-US" baseline="0" dirty="0" smtClean="0"/>
              <a:t>vi at vi ender </a:t>
            </a:r>
            <a:r>
              <a:rPr lang="en-US" baseline="0" dirty="0" err="1" smtClean="0"/>
              <a:t>opp</a:t>
            </a:r>
            <a:r>
              <a:rPr lang="en-US" baseline="0" dirty="0" smtClean="0"/>
              <a:t> med </a:t>
            </a:r>
            <a:r>
              <a:rPr lang="en-US" baseline="0" dirty="0" err="1" smtClean="0"/>
              <a:t>noen</a:t>
            </a:r>
            <a:r>
              <a:rPr lang="en-US" baseline="0" dirty="0" smtClean="0"/>
              <a:t> </a:t>
            </a:r>
            <a:r>
              <a:rPr lang="en-US" baseline="0" dirty="0" err="1" smtClean="0"/>
              <a:t>ekstra</a:t>
            </a:r>
            <a:r>
              <a:rPr lang="en-US" baseline="0" dirty="0" smtClean="0"/>
              <a:t> </a:t>
            </a:r>
            <a:r>
              <a:rPr lang="en-US" baseline="0" dirty="0" err="1" smtClean="0"/>
              <a:t>ledd</a:t>
            </a:r>
            <a:r>
              <a:rPr lang="en-US" baseline="0" dirty="0" smtClean="0"/>
              <a:t>.</a:t>
            </a:r>
          </a:p>
          <a:p>
            <a:endParaRPr lang="en-US" baseline="0" dirty="0" smtClean="0"/>
          </a:p>
          <a:p>
            <a:r>
              <a:rPr lang="en-US" baseline="0" dirty="0" err="1" smtClean="0"/>
              <a:t>Siden</a:t>
            </a:r>
            <a:r>
              <a:rPr lang="en-US" baseline="0" dirty="0" smtClean="0"/>
              <a:t> </a:t>
            </a:r>
            <a:r>
              <a:rPr lang="en-US" baseline="0" dirty="0" err="1" smtClean="0"/>
              <a:t>kovariant</a:t>
            </a:r>
            <a:r>
              <a:rPr lang="en-US" baseline="0" dirty="0" smtClean="0"/>
              <a:t> </a:t>
            </a:r>
            <a:r>
              <a:rPr lang="en-US" baseline="0" dirty="0" err="1" smtClean="0"/>
              <a:t>derivasjon</a:t>
            </a:r>
            <a:r>
              <a:rPr lang="en-US" baseline="0" dirty="0" smtClean="0"/>
              <a:t> </a:t>
            </a:r>
            <a:r>
              <a:rPr lang="en-US" baseline="0" dirty="0" err="1" smtClean="0"/>
              <a:t>av</a:t>
            </a:r>
            <a:r>
              <a:rPr lang="en-US" baseline="0" dirty="0" smtClean="0"/>
              <a:t> et tensor </a:t>
            </a:r>
            <a:r>
              <a:rPr lang="en-US" baseline="0" dirty="0" err="1" smtClean="0"/>
              <a:t>øker</a:t>
            </a:r>
            <a:r>
              <a:rPr lang="en-US" baseline="0" dirty="0" smtClean="0"/>
              <a:t> </a:t>
            </a:r>
            <a:r>
              <a:rPr lang="en-US" baseline="0" dirty="0" err="1" smtClean="0"/>
              <a:t>rangen</a:t>
            </a:r>
            <a:r>
              <a:rPr lang="en-US" baseline="0" dirty="0" smtClean="0"/>
              <a:t> med en, </a:t>
            </a:r>
            <a:r>
              <a:rPr lang="en-US" baseline="0" dirty="0" err="1" smtClean="0"/>
              <a:t>er</a:t>
            </a:r>
            <a:r>
              <a:rPr lang="en-US" baseline="0" dirty="0" smtClean="0"/>
              <a:t> </a:t>
            </a:r>
            <a:r>
              <a:rPr lang="en-US" baseline="0" dirty="0" err="1" smtClean="0"/>
              <a:t>det</a:t>
            </a:r>
            <a:r>
              <a:rPr lang="en-US" baseline="0" dirty="0" smtClean="0"/>
              <a:t> </a:t>
            </a:r>
            <a:r>
              <a:rPr lang="en-US" baseline="0" dirty="0" err="1" smtClean="0"/>
              <a:t>dermed</a:t>
            </a:r>
            <a:r>
              <a:rPr lang="en-US" baseline="0" dirty="0" smtClean="0"/>
              <a:t> </a:t>
            </a:r>
            <a:r>
              <a:rPr lang="en-US" baseline="0" dirty="0" err="1" smtClean="0"/>
              <a:t>nødvendig</a:t>
            </a:r>
            <a:r>
              <a:rPr lang="en-US" baseline="0" dirty="0" smtClean="0"/>
              <a:t> for </a:t>
            </a:r>
            <a:r>
              <a:rPr lang="en-US" baseline="0" dirty="0" err="1" smtClean="0"/>
              <a:t>denne</a:t>
            </a:r>
            <a:r>
              <a:rPr lang="en-US" baseline="0" dirty="0" smtClean="0"/>
              <a:t> </a:t>
            </a:r>
            <a:r>
              <a:rPr lang="en-US" baseline="0" dirty="0" err="1" smtClean="0"/>
              <a:t>operatoren</a:t>
            </a:r>
            <a:r>
              <a:rPr lang="en-US" baseline="0" dirty="0" smtClean="0"/>
              <a:t> </a:t>
            </a:r>
          </a:p>
          <a:p>
            <a:r>
              <a:rPr lang="en-US" baseline="0" dirty="0" err="1" smtClean="0"/>
              <a:t>til</a:t>
            </a:r>
            <a:r>
              <a:rPr lang="en-US" baseline="0" dirty="0" smtClean="0"/>
              <a:t> å ta </a:t>
            </a:r>
            <a:r>
              <a:rPr lang="en-US" baseline="0" dirty="0" err="1" smtClean="0"/>
              <a:t>hensyn</a:t>
            </a:r>
            <a:r>
              <a:rPr lang="en-US" baseline="0" dirty="0" smtClean="0"/>
              <a:t> </a:t>
            </a:r>
            <a:r>
              <a:rPr lang="en-US" baseline="0" dirty="0" err="1" smtClean="0"/>
              <a:t>til</a:t>
            </a:r>
            <a:r>
              <a:rPr lang="en-US" baseline="0" dirty="0" smtClean="0"/>
              <a:t> </a:t>
            </a:r>
            <a:r>
              <a:rPr lang="en-US" baseline="0" dirty="0" err="1" smtClean="0"/>
              <a:t>disse</a:t>
            </a:r>
            <a:r>
              <a:rPr lang="en-US" baseline="0" dirty="0" smtClean="0"/>
              <a:t> </a:t>
            </a:r>
            <a:r>
              <a:rPr lang="en-US" baseline="0" dirty="0" err="1" smtClean="0"/>
              <a:t>ekstra</a:t>
            </a:r>
            <a:r>
              <a:rPr lang="en-US" baseline="0" dirty="0" smtClean="0"/>
              <a:t> </a:t>
            </a:r>
            <a:r>
              <a:rPr lang="en-US" baseline="0" dirty="0" err="1" smtClean="0"/>
              <a:t>leddene</a:t>
            </a:r>
            <a:r>
              <a:rPr lang="en-US" baseline="0" dirty="0" smtClean="0"/>
              <a:t>, </a:t>
            </a:r>
            <a:r>
              <a:rPr lang="en-US" baseline="0" dirty="0" err="1" smtClean="0"/>
              <a:t>slik</a:t>
            </a:r>
            <a:r>
              <a:rPr lang="en-US" baseline="0" dirty="0" smtClean="0"/>
              <a:t> at vi </a:t>
            </a:r>
            <a:r>
              <a:rPr lang="en-US" baseline="0" dirty="0" err="1" smtClean="0"/>
              <a:t>kan</a:t>
            </a:r>
            <a:r>
              <a:rPr lang="en-US" baseline="0" dirty="0" smtClean="0"/>
              <a:t> </a:t>
            </a:r>
            <a:r>
              <a:rPr lang="en-US" baseline="0" dirty="0" err="1" smtClean="0"/>
              <a:t>oppfylle</a:t>
            </a:r>
            <a:r>
              <a:rPr lang="en-US" baseline="0" dirty="0" smtClean="0"/>
              <a:t> </a:t>
            </a:r>
            <a:r>
              <a:rPr lang="en-US" baseline="0" dirty="0" err="1" smtClean="0"/>
              <a:t>transformasjons</a:t>
            </a:r>
            <a:r>
              <a:rPr lang="en-US" baseline="0" dirty="0" smtClean="0"/>
              <a:t> </a:t>
            </a:r>
            <a:r>
              <a:rPr lang="en-US" baseline="0" dirty="0" err="1" smtClean="0"/>
              <a:t>loven</a:t>
            </a:r>
            <a:r>
              <a:rPr lang="en-US" baseline="0" dirty="0" smtClean="0"/>
              <a:t>. </a:t>
            </a:r>
          </a:p>
          <a:p>
            <a:endParaRPr lang="en-US" baseline="0" dirty="0" smtClean="0"/>
          </a:p>
          <a:p>
            <a:r>
              <a:rPr lang="en-US" baseline="0" dirty="0" smtClean="0"/>
              <a:t>For </a:t>
            </a:r>
            <a:r>
              <a:rPr lang="en-US" baseline="0" dirty="0" err="1" smtClean="0"/>
              <a:t>å</a:t>
            </a:r>
            <a:r>
              <a:rPr lang="en-US" baseline="0" dirty="0" smtClean="0"/>
              <a:t> </a:t>
            </a:r>
            <a:r>
              <a:rPr lang="en-US" baseline="0" dirty="0" err="1" smtClean="0"/>
              <a:t>få</a:t>
            </a:r>
            <a:r>
              <a:rPr lang="en-US" baseline="0" dirty="0" smtClean="0"/>
              <a:t> </a:t>
            </a:r>
            <a:r>
              <a:rPr lang="en-US" baseline="0" dirty="0" err="1" smtClean="0"/>
              <a:t>det</a:t>
            </a:r>
            <a:r>
              <a:rPr lang="en-US" baseline="0" dirty="0" smtClean="0"/>
              <a:t> </a:t>
            </a:r>
            <a:r>
              <a:rPr lang="en-US" baseline="0" dirty="0" err="1" smtClean="0"/>
              <a:t>til</a:t>
            </a:r>
            <a:r>
              <a:rPr lang="en-US" baseline="0" dirty="0" smtClean="0"/>
              <a:t> </a:t>
            </a:r>
            <a:r>
              <a:rPr lang="en-US" baseline="0" dirty="0" err="1" smtClean="0"/>
              <a:t>trenger</a:t>
            </a:r>
            <a:r>
              <a:rPr lang="en-US" baseline="0" dirty="0" smtClean="0"/>
              <a:t> vi </a:t>
            </a:r>
            <a:r>
              <a:rPr lang="en-US" baseline="0" dirty="0" err="1" smtClean="0"/>
              <a:t>å</a:t>
            </a:r>
            <a:r>
              <a:rPr lang="en-US" baseline="0" dirty="0" smtClean="0"/>
              <a:t> </a:t>
            </a:r>
            <a:r>
              <a:rPr lang="en-US" baseline="0" dirty="0" err="1" smtClean="0"/>
              <a:t>innføre</a:t>
            </a:r>
            <a:r>
              <a:rPr lang="en-US" baseline="0" dirty="0" smtClean="0"/>
              <a:t> </a:t>
            </a:r>
            <a:r>
              <a:rPr lang="en-US" baseline="0" dirty="0" err="1" smtClean="0"/>
              <a:t>flere</a:t>
            </a:r>
            <a:r>
              <a:rPr lang="en-US" baseline="0" dirty="0" smtClean="0"/>
              <a:t> </a:t>
            </a:r>
            <a:r>
              <a:rPr lang="en-US" baseline="0" dirty="0" err="1" smtClean="0"/>
              <a:t>konsepter</a:t>
            </a:r>
            <a:r>
              <a:rPr lang="en-US" baseline="0" dirty="0" smtClean="0"/>
              <a:t>.</a:t>
            </a:r>
          </a:p>
        </p:txBody>
      </p:sp>
      <p:sp>
        <p:nvSpPr>
          <p:cNvPr id="4" name="Slide Number Placeholder 3"/>
          <p:cNvSpPr>
            <a:spLocks noGrp="1"/>
          </p:cNvSpPr>
          <p:nvPr>
            <p:ph type="sldNum" sz="quarter" idx="10"/>
          </p:nvPr>
        </p:nvSpPr>
        <p:spPr/>
        <p:txBody>
          <a:bodyPr/>
          <a:lstStyle/>
          <a:p>
            <a:fld id="{EDB4823D-B0BE-D540-99F9-DC49C9CE377A}" type="slidenum">
              <a:rPr lang="en-US" smtClean="0"/>
              <a:t>7</a:t>
            </a:fld>
            <a:endParaRPr lang="en-US"/>
          </a:p>
        </p:txBody>
      </p:sp>
    </p:spTree>
    <p:extLst>
      <p:ext uri="{BB962C8B-B14F-4D97-AF65-F5344CB8AC3E}">
        <p14:creationId xmlns:p14="http://schemas.microsoft.com/office/powerpoint/2010/main" val="1870538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Metriske</a:t>
            </a:r>
            <a:r>
              <a:rPr lang="en-US" dirty="0" smtClean="0"/>
              <a:t> </a:t>
            </a:r>
            <a:r>
              <a:rPr lang="en-US" dirty="0" err="1" smtClean="0"/>
              <a:t>tensoren</a:t>
            </a:r>
            <a:r>
              <a:rPr lang="en-US" dirty="0" smtClean="0"/>
              <a:t> </a:t>
            </a:r>
            <a:r>
              <a:rPr lang="en-US" dirty="0" err="1" smtClean="0"/>
              <a:t>er</a:t>
            </a:r>
            <a:r>
              <a:rPr lang="en-US" baseline="0" dirty="0" smtClean="0"/>
              <a:t> en type </a:t>
            </a:r>
            <a:r>
              <a:rPr lang="en-US" baseline="0" dirty="0" err="1" smtClean="0"/>
              <a:t>funksjon</a:t>
            </a:r>
            <a:r>
              <a:rPr lang="en-US" baseline="0" dirty="0" smtClean="0"/>
              <a:t> </a:t>
            </a:r>
            <a:r>
              <a:rPr lang="en-US" baseline="0" dirty="0" err="1" smtClean="0"/>
              <a:t>som</a:t>
            </a:r>
            <a:r>
              <a:rPr lang="en-US" baseline="0" dirty="0" smtClean="0"/>
              <a:t> tar </a:t>
            </a:r>
            <a:r>
              <a:rPr lang="en-US" baseline="0" dirty="0" err="1" smtClean="0"/>
              <a:t>imot</a:t>
            </a:r>
            <a:r>
              <a:rPr lang="en-US" baseline="0" dirty="0" smtClean="0"/>
              <a:t> to tangent </a:t>
            </a:r>
            <a:r>
              <a:rPr lang="en-US" baseline="0" dirty="0" err="1" smtClean="0"/>
              <a:t>vektorer</a:t>
            </a:r>
            <a:r>
              <a:rPr lang="en-US" baseline="0" dirty="0" smtClean="0"/>
              <a:t> I et </a:t>
            </a:r>
            <a:r>
              <a:rPr lang="en-US" baseline="0" dirty="0" err="1" smtClean="0"/>
              <a:t>punkt</a:t>
            </a:r>
            <a:r>
              <a:rPr lang="en-US" baseline="0" dirty="0" smtClean="0"/>
              <a:t> </a:t>
            </a:r>
            <a:r>
              <a:rPr lang="en-US" baseline="0" dirty="0" err="1" smtClean="0"/>
              <a:t>på</a:t>
            </a:r>
            <a:r>
              <a:rPr lang="en-US" baseline="0" dirty="0" smtClean="0"/>
              <a:t> en </a:t>
            </a:r>
            <a:r>
              <a:rPr lang="en-US" baseline="0" dirty="0" err="1" smtClean="0"/>
              <a:t>overflate</a:t>
            </a:r>
            <a:r>
              <a:rPr lang="en-US" baseline="0" dirty="0" smtClean="0"/>
              <a:t> </a:t>
            </a:r>
            <a:r>
              <a:rPr lang="en-US" baseline="0" dirty="0" err="1" smtClean="0"/>
              <a:t>og</a:t>
            </a:r>
            <a:r>
              <a:rPr lang="en-US" baseline="0" dirty="0" smtClean="0"/>
              <a:t> </a:t>
            </a:r>
            <a:r>
              <a:rPr lang="en-US" baseline="0" dirty="0" err="1" smtClean="0"/>
              <a:t>returnerer</a:t>
            </a:r>
            <a:r>
              <a:rPr lang="en-US" baseline="0" dirty="0" smtClean="0"/>
              <a:t> </a:t>
            </a:r>
            <a:r>
              <a:rPr lang="en-US" baseline="0" dirty="0" err="1" smtClean="0"/>
              <a:t>lengde</a:t>
            </a:r>
            <a:r>
              <a:rPr lang="en-US" baseline="0" dirty="0" smtClean="0"/>
              <a:t> </a:t>
            </a:r>
            <a:r>
              <a:rPr lang="en-US" baseline="0" dirty="0" err="1" smtClean="0"/>
              <a:t>og</a:t>
            </a:r>
            <a:r>
              <a:rPr lang="en-US" baseline="0" dirty="0" smtClean="0"/>
              <a:t> </a:t>
            </a:r>
            <a:r>
              <a:rPr lang="en-US" baseline="0" dirty="0" err="1" smtClean="0"/>
              <a:t>vinkelen</a:t>
            </a:r>
            <a:r>
              <a:rPr lang="en-US" baseline="0" dirty="0" smtClean="0"/>
              <a:t> </a:t>
            </a:r>
            <a:r>
              <a:rPr lang="en-US" baseline="0" dirty="0" err="1" smtClean="0"/>
              <a:t>mellom</a:t>
            </a:r>
            <a:r>
              <a:rPr lang="en-US" baseline="0" dirty="0" smtClean="0"/>
              <a:t> </a:t>
            </a:r>
            <a:r>
              <a:rPr lang="en-US" baseline="0" dirty="0" err="1" smtClean="0"/>
              <a:t>dem</a:t>
            </a:r>
            <a:r>
              <a:rPr lang="en-US" baseline="0" dirty="0" smtClean="0"/>
              <a:t>, </a:t>
            </a:r>
            <a:r>
              <a:rPr lang="en-US" baseline="0" dirty="0" err="1" smtClean="0"/>
              <a:t>akkurat</a:t>
            </a:r>
            <a:r>
              <a:rPr lang="en-US" baseline="0" dirty="0" smtClean="0"/>
              <a:t> </a:t>
            </a:r>
            <a:r>
              <a:rPr lang="en-US" baseline="0" dirty="0" err="1" smtClean="0"/>
              <a:t>som</a:t>
            </a:r>
            <a:r>
              <a:rPr lang="en-US" baseline="0" dirty="0" smtClean="0"/>
              <a:t> et </a:t>
            </a:r>
            <a:r>
              <a:rPr lang="en-US" baseline="0" dirty="0" err="1" smtClean="0"/>
              <a:t>indre</a:t>
            </a:r>
            <a:r>
              <a:rPr lang="en-US" baseline="0" dirty="0" smtClean="0"/>
              <a:t> </a:t>
            </a:r>
            <a:r>
              <a:rPr lang="en-US" baseline="0" dirty="0" err="1" smtClean="0"/>
              <a:t>produkt</a:t>
            </a:r>
            <a:r>
              <a:rPr lang="en-US" baseline="0" dirty="0" smtClean="0"/>
              <a:t>.</a:t>
            </a:r>
          </a:p>
          <a:p>
            <a:r>
              <a:rPr lang="en-US" baseline="0" dirty="0" smtClean="0"/>
              <a:t/>
            </a:r>
            <a:br>
              <a:rPr lang="en-US" baseline="0" dirty="0" smtClean="0"/>
            </a:br>
            <a:r>
              <a:rPr lang="en-US" baseline="0" dirty="0" smtClean="0"/>
              <a:t>Et manifold med et </a:t>
            </a:r>
            <a:r>
              <a:rPr lang="en-US" baseline="0" dirty="0" err="1" smtClean="0"/>
              <a:t>positiv</a:t>
            </a:r>
            <a:r>
              <a:rPr lang="en-US" baseline="0" dirty="0" smtClean="0"/>
              <a:t> </a:t>
            </a:r>
            <a:r>
              <a:rPr lang="en-US" baseline="0" dirty="0" err="1" smtClean="0"/>
              <a:t>definit</a:t>
            </a:r>
            <a:r>
              <a:rPr lang="en-US" baseline="0" dirty="0" smtClean="0"/>
              <a:t> </a:t>
            </a:r>
            <a:r>
              <a:rPr lang="en-US" baseline="0" dirty="0" err="1" smtClean="0"/>
              <a:t>metrisk</a:t>
            </a:r>
            <a:r>
              <a:rPr lang="en-US" baseline="0" dirty="0" smtClean="0"/>
              <a:t> tensor </a:t>
            </a:r>
            <a:r>
              <a:rPr lang="en-US" baseline="0" dirty="0" err="1" smtClean="0"/>
              <a:t>kalles</a:t>
            </a:r>
            <a:r>
              <a:rPr lang="en-US" baseline="0" dirty="0" smtClean="0"/>
              <a:t> for et Riemann manifold.</a:t>
            </a:r>
          </a:p>
          <a:p>
            <a:endParaRPr lang="en-US" baseline="0" dirty="0" smtClean="0"/>
          </a:p>
          <a:p>
            <a:r>
              <a:rPr lang="en-US" baseline="0" dirty="0" err="1" smtClean="0"/>
              <a:t>Gjennom</a:t>
            </a:r>
            <a:r>
              <a:rPr lang="en-US" baseline="0" dirty="0" smtClean="0"/>
              <a:t> </a:t>
            </a:r>
            <a:r>
              <a:rPr lang="en-US" baseline="0" dirty="0" err="1" smtClean="0"/>
              <a:t>integrasjon</a:t>
            </a:r>
            <a:r>
              <a:rPr lang="en-US" baseline="0" dirty="0" smtClean="0"/>
              <a:t> </a:t>
            </a:r>
            <a:r>
              <a:rPr lang="en-US" baseline="0" dirty="0" err="1" smtClean="0"/>
              <a:t>vha</a:t>
            </a:r>
            <a:r>
              <a:rPr lang="en-US" baseline="0" dirty="0" smtClean="0"/>
              <a:t>. </a:t>
            </a:r>
            <a:r>
              <a:rPr lang="en-US" baseline="0" dirty="0" err="1" smtClean="0"/>
              <a:t>metriske</a:t>
            </a:r>
            <a:r>
              <a:rPr lang="en-US" baseline="0" dirty="0" smtClean="0"/>
              <a:t> </a:t>
            </a:r>
            <a:r>
              <a:rPr lang="en-US" baseline="0" dirty="0" err="1" smtClean="0"/>
              <a:t>tensoren</a:t>
            </a:r>
            <a:r>
              <a:rPr lang="en-US" baseline="0" dirty="0" smtClean="0"/>
              <a:t> </a:t>
            </a:r>
            <a:r>
              <a:rPr lang="en-US" baseline="0" dirty="0" err="1" smtClean="0"/>
              <a:t>kan</a:t>
            </a:r>
            <a:r>
              <a:rPr lang="en-US" baseline="0" dirty="0" smtClean="0"/>
              <a:t> vi </a:t>
            </a:r>
            <a:r>
              <a:rPr lang="en-US" baseline="0" dirty="0" err="1" smtClean="0"/>
              <a:t>beregne</a:t>
            </a:r>
            <a:r>
              <a:rPr lang="en-US" baseline="0" dirty="0" smtClean="0"/>
              <a:t> </a:t>
            </a:r>
            <a:r>
              <a:rPr lang="en-US" baseline="0" dirty="0" err="1" smtClean="0"/>
              <a:t>lengde</a:t>
            </a:r>
            <a:r>
              <a:rPr lang="en-US" baseline="0" dirty="0" smtClean="0"/>
              <a:t> </a:t>
            </a:r>
            <a:r>
              <a:rPr lang="en-US" baseline="0" dirty="0" err="1" smtClean="0"/>
              <a:t>av</a:t>
            </a:r>
            <a:r>
              <a:rPr lang="en-US" baseline="0" dirty="0" smtClean="0"/>
              <a:t> </a:t>
            </a:r>
            <a:r>
              <a:rPr lang="en-US" baseline="0" dirty="0" err="1" smtClean="0"/>
              <a:t>kurver</a:t>
            </a:r>
            <a:r>
              <a:rPr lang="en-US" baseline="0" dirty="0" smtClean="0"/>
              <a:t> </a:t>
            </a:r>
            <a:r>
              <a:rPr lang="en-US" baseline="0" dirty="0" err="1" smtClean="0"/>
              <a:t>på</a:t>
            </a:r>
            <a:r>
              <a:rPr lang="en-US" baseline="0" dirty="0" smtClean="0"/>
              <a:t> </a:t>
            </a:r>
            <a:r>
              <a:rPr lang="en-US" baseline="0" dirty="0" err="1" smtClean="0"/>
              <a:t>manifoldet</a:t>
            </a:r>
            <a:r>
              <a:rPr lang="en-US" baseline="0" dirty="0" smtClean="0"/>
              <a:t>. </a:t>
            </a:r>
          </a:p>
          <a:p>
            <a:endParaRPr lang="en-US" baseline="0" dirty="0" smtClean="0"/>
          </a:p>
          <a:p>
            <a:r>
              <a:rPr lang="en-US" baseline="0" dirty="0" err="1" smtClean="0"/>
              <a:t>Ën</a:t>
            </a:r>
            <a:r>
              <a:rPr lang="en-US" baseline="0" dirty="0" smtClean="0"/>
              <a:t> </a:t>
            </a:r>
            <a:r>
              <a:rPr lang="en-US" baseline="0" dirty="0" err="1" smtClean="0"/>
              <a:t>kurve</a:t>
            </a:r>
            <a:r>
              <a:rPr lang="en-US" baseline="0" dirty="0" smtClean="0"/>
              <a:t> </a:t>
            </a:r>
            <a:r>
              <a:rPr lang="en-US" baseline="0" dirty="0" err="1" smtClean="0"/>
              <a:t>som</a:t>
            </a:r>
            <a:r>
              <a:rPr lang="en-US" baseline="0" dirty="0" smtClean="0"/>
              <a:t> </a:t>
            </a:r>
            <a:r>
              <a:rPr lang="en-US" baseline="0" dirty="0" err="1" smtClean="0"/>
              <a:t>kobler</a:t>
            </a:r>
            <a:r>
              <a:rPr lang="en-US" baseline="0" dirty="0" smtClean="0"/>
              <a:t> to </a:t>
            </a:r>
            <a:r>
              <a:rPr lang="en-US" baseline="0" dirty="0" err="1" smtClean="0"/>
              <a:t>punkter</a:t>
            </a:r>
            <a:r>
              <a:rPr lang="en-US" baseline="0" dirty="0" smtClean="0"/>
              <a:t> </a:t>
            </a:r>
            <a:r>
              <a:rPr lang="en-US" baseline="0" dirty="0" err="1" smtClean="0"/>
              <a:t>på</a:t>
            </a:r>
            <a:r>
              <a:rPr lang="en-US" baseline="0" dirty="0" smtClean="0"/>
              <a:t> </a:t>
            </a:r>
            <a:r>
              <a:rPr lang="en-US" baseline="0" dirty="0" err="1" smtClean="0"/>
              <a:t>manifoldet</a:t>
            </a:r>
            <a:r>
              <a:rPr lang="en-US" baseline="0" dirty="0" smtClean="0"/>
              <a:t> med den </a:t>
            </a:r>
            <a:r>
              <a:rPr lang="en-US" baseline="0" dirty="0" err="1" smtClean="0"/>
              <a:t>minste</a:t>
            </a:r>
            <a:r>
              <a:rPr lang="en-US" baseline="0" dirty="0" smtClean="0"/>
              <a:t> </a:t>
            </a:r>
            <a:r>
              <a:rPr lang="en-US" baseline="0" dirty="0" err="1" smtClean="0"/>
              <a:t>avstanden</a:t>
            </a:r>
            <a:r>
              <a:rPr lang="en-US" baseline="0" dirty="0" smtClean="0"/>
              <a:t> </a:t>
            </a:r>
            <a:r>
              <a:rPr lang="en-US" baseline="0" dirty="0" err="1" smtClean="0"/>
              <a:t>kalles</a:t>
            </a:r>
            <a:r>
              <a:rPr lang="en-US" baseline="0" dirty="0" smtClean="0"/>
              <a:t> for en </a:t>
            </a:r>
            <a:r>
              <a:rPr lang="en-US" baseline="0" dirty="0" err="1" smtClean="0"/>
              <a:t>geodesisk</a:t>
            </a:r>
            <a:r>
              <a:rPr lang="en-US" baseline="0" dirty="0" smtClean="0"/>
              <a:t> </a:t>
            </a:r>
            <a:r>
              <a:rPr lang="en-US" baseline="0" dirty="0" err="1" smtClean="0"/>
              <a:t>kurve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8</a:t>
            </a:fld>
            <a:endParaRPr lang="en-US"/>
          </a:p>
        </p:txBody>
      </p:sp>
    </p:spTree>
    <p:extLst>
      <p:ext uri="{BB962C8B-B14F-4D97-AF65-F5344CB8AC3E}">
        <p14:creationId xmlns:p14="http://schemas.microsoft.com/office/powerpoint/2010/main" val="405814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t>
            </a:r>
            <a:r>
              <a:rPr lang="en-US" dirty="0" err="1" smtClean="0"/>
              <a:t>å</a:t>
            </a:r>
            <a:r>
              <a:rPr lang="en-US" baseline="0" dirty="0" smtClean="0"/>
              <a:t> </a:t>
            </a:r>
            <a:r>
              <a:rPr lang="en-US" baseline="0" dirty="0" err="1" smtClean="0"/>
              <a:t>kunne</a:t>
            </a:r>
            <a:r>
              <a:rPr lang="en-US" baseline="0" dirty="0" smtClean="0"/>
              <a:t> </a:t>
            </a:r>
            <a:r>
              <a:rPr lang="en-US" baseline="0" dirty="0" err="1" smtClean="0"/>
              <a:t>utføre</a:t>
            </a:r>
            <a:r>
              <a:rPr lang="en-US" baseline="0" dirty="0" smtClean="0"/>
              <a:t> </a:t>
            </a:r>
            <a:r>
              <a:rPr lang="en-US" baseline="0" dirty="0" err="1" smtClean="0"/>
              <a:t>kovariant</a:t>
            </a:r>
            <a:r>
              <a:rPr lang="en-US" baseline="0" dirty="0" smtClean="0"/>
              <a:t> </a:t>
            </a:r>
            <a:r>
              <a:rPr lang="en-US" baseline="0" dirty="0" err="1" smtClean="0"/>
              <a:t>derivasjon</a:t>
            </a:r>
            <a:r>
              <a:rPr lang="en-US" baseline="0" dirty="0" smtClean="0"/>
              <a:t> </a:t>
            </a:r>
            <a:r>
              <a:rPr lang="en-US" baseline="0" dirty="0" err="1" smtClean="0"/>
              <a:t>trenger</a:t>
            </a:r>
            <a:r>
              <a:rPr lang="en-US" baseline="0" dirty="0" smtClean="0"/>
              <a:t> vi </a:t>
            </a:r>
            <a:r>
              <a:rPr lang="en-US" baseline="0" dirty="0" err="1" smtClean="0"/>
              <a:t>å</a:t>
            </a:r>
            <a:r>
              <a:rPr lang="en-US" baseline="0" dirty="0" smtClean="0"/>
              <a:t> </a:t>
            </a:r>
            <a:r>
              <a:rPr lang="en-US" baseline="0" dirty="0" err="1" smtClean="0"/>
              <a:t>håndtere</a:t>
            </a:r>
            <a:r>
              <a:rPr lang="en-US" baseline="0" dirty="0" smtClean="0"/>
              <a:t> de </a:t>
            </a:r>
            <a:r>
              <a:rPr lang="en-US" baseline="0" dirty="0" err="1" smtClean="0"/>
              <a:t>ekstra</a:t>
            </a:r>
            <a:r>
              <a:rPr lang="en-US" baseline="0" dirty="0" smtClean="0"/>
              <a:t> </a:t>
            </a:r>
            <a:r>
              <a:rPr lang="en-US" baseline="0" dirty="0" err="1" smtClean="0"/>
              <a:t>leddene</a:t>
            </a:r>
            <a:r>
              <a:rPr lang="en-US" baseline="0" dirty="0" smtClean="0"/>
              <a:t> vi </a:t>
            </a:r>
            <a:r>
              <a:rPr lang="en-US" baseline="0" dirty="0" err="1" smtClean="0"/>
              <a:t>får</a:t>
            </a:r>
            <a:r>
              <a:rPr lang="en-US" baseline="0" dirty="0" smtClean="0"/>
              <a:t> </a:t>
            </a:r>
            <a:r>
              <a:rPr lang="en-US" baseline="0" dirty="0" err="1" smtClean="0"/>
              <a:t>fra</a:t>
            </a:r>
            <a:r>
              <a:rPr lang="en-US" baseline="0" dirty="0" smtClean="0"/>
              <a:t> </a:t>
            </a:r>
            <a:r>
              <a:rPr lang="en-US" baseline="0" dirty="0" err="1" smtClean="0"/>
              <a:t>derivasjonen</a:t>
            </a:r>
            <a:r>
              <a:rPr lang="en-US" baseline="0" dirty="0" smtClean="0"/>
              <a:t> </a:t>
            </a:r>
            <a:r>
              <a:rPr lang="en-US" baseline="0" dirty="0" err="1" smtClean="0"/>
              <a:t>av</a:t>
            </a:r>
            <a:r>
              <a:rPr lang="en-US" baseline="0" dirty="0" smtClean="0"/>
              <a:t> </a:t>
            </a:r>
            <a:r>
              <a:rPr lang="en-US" baseline="0" dirty="0" err="1" smtClean="0"/>
              <a:t>tensoren</a:t>
            </a:r>
            <a:r>
              <a:rPr lang="en-US" baseline="0" dirty="0" smtClean="0"/>
              <a:t>. </a:t>
            </a:r>
          </a:p>
          <a:p>
            <a:endParaRPr lang="en-US" baseline="0" dirty="0" smtClean="0"/>
          </a:p>
          <a:p>
            <a:r>
              <a:rPr lang="en-US" baseline="0" dirty="0" err="1" smtClean="0"/>
              <a:t>Ved</a:t>
            </a:r>
            <a:r>
              <a:rPr lang="en-US" baseline="0" dirty="0" smtClean="0"/>
              <a:t> </a:t>
            </a:r>
            <a:r>
              <a:rPr lang="en-US" baseline="0" dirty="0" err="1" smtClean="0"/>
              <a:t>hjelp</a:t>
            </a:r>
            <a:r>
              <a:rPr lang="en-US" baseline="0" dirty="0" smtClean="0"/>
              <a:t> </a:t>
            </a:r>
            <a:r>
              <a:rPr lang="en-US" baseline="0" dirty="0" err="1" smtClean="0"/>
              <a:t>av</a:t>
            </a:r>
            <a:r>
              <a:rPr lang="en-US" baseline="0" dirty="0" smtClean="0"/>
              <a:t> </a:t>
            </a:r>
            <a:r>
              <a:rPr lang="en-US" baseline="0" dirty="0" err="1" smtClean="0"/>
              <a:t>disse</a:t>
            </a:r>
            <a:r>
              <a:rPr lang="en-US" baseline="0" dirty="0" smtClean="0"/>
              <a:t> </a:t>
            </a:r>
            <a:r>
              <a:rPr lang="en-US" baseline="0" dirty="0" err="1" smtClean="0"/>
              <a:t>symbolene</a:t>
            </a:r>
            <a:r>
              <a:rPr lang="en-US" baseline="0" dirty="0" smtClean="0"/>
              <a:t> </a:t>
            </a:r>
            <a:r>
              <a:rPr lang="en-US" baseline="0" dirty="0" err="1" smtClean="0"/>
              <a:t>kan</a:t>
            </a:r>
            <a:r>
              <a:rPr lang="en-US" baseline="0" dirty="0" smtClean="0"/>
              <a:t> vi </a:t>
            </a:r>
            <a:r>
              <a:rPr lang="en-US" baseline="0" dirty="0" err="1" smtClean="0"/>
              <a:t>fullbyrde</a:t>
            </a:r>
            <a:r>
              <a:rPr lang="en-US" baseline="0" dirty="0" smtClean="0"/>
              <a:t> </a:t>
            </a:r>
            <a:r>
              <a:rPr lang="en-US" baseline="0" dirty="0" err="1" smtClean="0"/>
              <a:t>eksempelet</a:t>
            </a:r>
            <a:r>
              <a:rPr lang="en-US" baseline="0" dirty="0" smtClean="0"/>
              <a:t> vi </a:t>
            </a:r>
            <a:r>
              <a:rPr lang="en-US" baseline="0" dirty="0" err="1" smtClean="0"/>
              <a:t>startet</a:t>
            </a:r>
            <a:r>
              <a:rPr lang="en-US" baseline="0" dirty="0" smtClean="0"/>
              <a:t> med.</a:t>
            </a:r>
            <a:endParaRPr lang="en-US" dirty="0"/>
          </a:p>
        </p:txBody>
      </p:sp>
      <p:sp>
        <p:nvSpPr>
          <p:cNvPr id="4" name="Slide Number Placeholder 3"/>
          <p:cNvSpPr>
            <a:spLocks noGrp="1"/>
          </p:cNvSpPr>
          <p:nvPr>
            <p:ph type="sldNum" sz="quarter" idx="10"/>
          </p:nvPr>
        </p:nvSpPr>
        <p:spPr/>
        <p:txBody>
          <a:bodyPr/>
          <a:lstStyle/>
          <a:p>
            <a:fld id="{EDB4823D-B0BE-D540-99F9-DC49C9CE377A}" type="slidenum">
              <a:rPr lang="en-US" smtClean="0"/>
              <a:t>9</a:t>
            </a:fld>
            <a:endParaRPr lang="en-US"/>
          </a:p>
        </p:txBody>
      </p:sp>
    </p:spTree>
    <p:extLst>
      <p:ext uri="{BB962C8B-B14F-4D97-AF65-F5344CB8AC3E}">
        <p14:creationId xmlns:p14="http://schemas.microsoft.com/office/powerpoint/2010/main" val="424905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nb-NO"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nb-NO"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nb-NO"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nb-NO" smtClean="0"/>
              <a:t>Click to edit Master text styles</a:t>
            </a:r>
          </a:p>
          <a:p>
            <a:pPr lvl="1" eaLnBrk="1" latinLnBrk="0" hangingPunct="1"/>
            <a:r>
              <a:rPr lang="nb-NO" smtClean="0"/>
              <a:t>Second level</a:t>
            </a:r>
          </a:p>
          <a:p>
            <a:pPr lvl="2" eaLnBrk="1" latinLnBrk="0" hangingPunct="1"/>
            <a:r>
              <a:rPr lang="nb-NO" smtClean="0"/>
              <a:t>Third level</a:t>
            </a:r>
          </a:p>
          <a:p>
            <a:pPr lvl="3" eaLnBrk="1" latinLnBrk="0" hangingPunct="1"/>
            <a:r>
              <a:rPr lang="nb-NO" smtClean="0"/>
              <a:t>Fourth level</a:t>
            </a:r>
          </a:p>
          <a:p>
            <a:pPr lvl="4" eaLnBrk="1" latinLnBrk="0" hangingPunct="1"/>
            <a:r>
              <a:rPr lang="nb-NO"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eaLnBrk="1" latinLnBrk="0" hangingPunct="1"/>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nb-NO" smtClean="0"/>
              <a:t>Click to edit Master text styles</a:t>
            </a:r>
          </a:p>
          <a:p>
            <a:pPr lvl="1" eaLnBrk="1" latinLnBrk="0" hangingPunct="1"/>
            <a:r>
              <a:rPr lang="nb-NO" smtClean="0"/>
              <a:t>Second level</a:t>
            </a:r>
          </a:p>
          <a:p>
            <a:pPr lvl="2" eaLnBrk="1" latinLnBrk="0" hangingPunct="1"/>
            <a:r>
              <a:rPr lang="nb-NO" smtClean="0"/>
              <a:t>Third level</a:t>
            </a:r>
          </a:p>
          <a:p>
            <a:pPr lvl="3" eaLnBrk="1" latinLnBrk="0" hangingPunct="1"/>
            <a:r>
              <a:rPr lang="nb-NO" smtClean="0"/>
              <a:t>Fourth level</a:t>
            </a:r>
          </a:p>
          <a:p>
            <a:pPr lvl="4" eaLnBrk="1" latinLnBrk="0" hangingPunct="1"/>
            <a:r>
              <a:rPr lang="nb-NO"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nb-NO"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nb-NO"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nb-NO" smtClean="0"/>
              <a:t>Click to edit Master text styles</a:t>
            </a:r>
          </a:p>
          <a:p>
            <a:pPr lvl="1" eaLnBrk="1" latinLnBrk="0" hangingPunct="1"/>
            <a:r>
              <a:rPr lang="nb-NO" smtClean="0"/>
              <a:t>Second level</a:t>
            </a:r>
          </a:p>
          <a:p>
            <a:pPr lvl="2" eaLnBrk="1" latinLnBrk="0" hangingPunct="1"/>
            <a:r>
              <a:rPr lang="nb-NO" smtClean="0"/>
              <a:t>Third level</a:t>
            </a:r>
          </a:p>
          <a:p>
            <a:pPr lvl="3" eaLnBrk="1" latinLnBrk="0" hangingPunct="1"/>
            <a:r>
              <a:rPr lang="nb-NO" smtClean="0"/>
              <a:t>Fourth level</a:t>
            </a:r>
          </a:p>
          <a:p>
            <a:pPr lvl="4" eaLnBrk="1" latinLnBrk="0" hangingPunct="1"/>
            <a:r>
              <a:rPr lang="nb-NO"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nb-NO"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nb-NO"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nb-NO"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1/7/2016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nb-NO" smtClean="0"/>
              <a:t>Click to edit Master text styles</a:t>
            </a:r>
          </a:p>
          <a:p>
            <a:pPr lvl="1" eaLnBrk="1" latinLnBrk="0" hangingPunct="1"/>
            <a:r>
              <a:rPr lang="nb-NO" smtClean="0"/>
              <a:t>Second level</a:t>
            </a:r>
          </a:p>
          <a:p>
            <a:pPr lvl="2" eaLnBrk="1" latinLnBrk="0" hangingPunct="1"/>
            <a:r>
              <a:rPr lang="nb-NO" smtClean="0"/>
              <a:t>Third level</a:t>
            </a:r>
          </a:p>
          <a:p>
            <a:pPr lvl="3" eaLnBrk="1" latinLnBrk="0" hangingPunct="1"/>
            <a:r>
              <a:rPr lang="nb-NO" smtClean="0"/>
              <a:t>Fourth level</a:t>
            </a:r>
          </a:p>
          <a:p>
            <a:pPr lvl="4" eaLnBrk="1" latinLnBrk="0" hangingPunct="1"/>
            <a:r>
              <a:rPr lang="nb-NO"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nb-NO" smtClean="0"/>
              <a:t>Click to edit Master text styles</a:t>
            </a:r>
          </a:p>
          <a:p>
            <a:pPr lvl="1" eaLnBrk="1" latinLnBrk="0" hangingPunct="1"/>
            <a:r>
              <a:rPr lang="nb-NO" smtClean="0"/>
              <a:t>Second level</a:t>
            </a:r>
          </a:p>
          <a:p>
            <a:pPr lvl="2" eaLnBrk="1" latinLnBrk="0" hangingPunct="1"/>
            <a:r>
              <a:rPr lang="nb-NO" smtClean="0"/>
              <a:t>Third level</a:t>
            </a:r>
          </a:p>
          <a:p>
            <a:pPr lvl="3" eaLnBrk="1" latinLnBrk="0" hangingPunct="1"/>
            <a:r>
              <a:rPr lang="nb-NO" smtClean="0"/>
              <a:t>Fourth level</a:t>
            </a:r>
          </a:p>
          <a:p>
            <a:pPr lvl="4" eaLnBrk="1" latinLnBrk="0" hangingPunct="1"/>
            <a:r>
              <a:rPr lang="nb-NO"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nb-NO"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nb-NO"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nb-NO" smtClean="0"/>
              <a:t>Click to edit Master text styles</a:t>
            </a:r>
          </a:p>
          <a:p>
            <a:pPr lvl="1" eaLnBrk="1" latinLnBrk="0" hangingPunct="1"/>
            <a:r>
              <a:rPr lang="nb-NO" smtClean="0"/>
              <a:t>Second level</a:t>
            </a:r>
          </a:p>
          <a:p>
            <a:pPr lvl="2" eaLnBrk="1" latinLnBrk="0" hangingPunct="1"/>
            <a:r>
              <a:rPr lang="nb-NO" smtClean="0"/>
              <a:t>Third level</a:t>
            </a:r>
          </a:p>
          <a:p>
            <a:pPr lvl="3" eaLnBrk="1" latinLnBrk="0" hangingPunct="1"/>
            <a:r>
              <a:rPr lang="nb-NO" smtClean="0"/>
              <a:t>Fourth level</a:t>
            </a:r>
          </a:p>
          <a:p>
            <a:pPr lvl="4" eaLnBrk="1" latinLnBrk="0" hangingPunct="1"/>
            <a:r>
              <a:rPr lang="nb-NO"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nb-NO" smtClean="0"/>
              <a:t>Click to edit Master text styles</a:t>
            </a:r>
          </a:p>
          <a:p>
            <a:pPr lvl="1" eaLnBrk="1" latinLnBrk="0" hangingPunct="1"/>
            <a:r>
              <a:rPr lang="nb-NO" smtClean="0"/>
              <a:t>Second level</a:t>
            </a:r>
          </a:p>
          <a:p>
            <a:pPr lvl="2" eaLnBrk="1" latinLnBrk="0" hangingPunct="1"/>
            <a:r>
              <a:rPr lang="nb-NO" smtClean="0"/>
              <a:t>Third level</a:t>
            </a:r>
          </a:p>
          <a:p>
            <a:pPr lvl="3" eaLnBrk="1" latinLnBrk="0" hangingPunct="1"/>
            <a:r>
              <a:rPr lang="nb-NO" smtClean="0"/>
              <a:t>Fourth level</a:t>
            </a:r>
          </a:p>
          <a:p>
            <a:pPr lvl="4" eaLnBrk="1" latinLnBrk="0" hangingPunct="1"/>
            <a:r>
              <a:rPr lang="nb-NO"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nb-NO"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nb-NO"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nb-NO"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nb-NO"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nb-NO" smtClean="0"/>
              <a:t>Click to edit Master text styles</a:t>
            </a:r>
          </a:p>
          <a:p>
            <a:pPr lvl="1" eaLnBrk="1" latinLnBrk="0" hangingPunct="1"/>
            <a:r>
              <a:rPr lang="nb-NO" smtClean="0"/>
              <a:t>Second level</a:t>
            </a:r>
          </a:p>
          <a:p>
            <a:pPr lvl="2" eaLnBrk="1" latinLnBrk="0" hangingPunct="1"/>
            <a:r>
              <a:rPr lang="nb-NO" smtClean="0"/>
              <a:t>Third level</a:t>
            </a:r>
          </a:p>
          <a:p>
            <a:pPr lvl="3" eaLnBrk="1" latinLnBrk="0" hangingPunct="1"/>
            <a:r>
              <a:rPr lang="nb-NO" smtClean="0"/>
              <a:t>Fourth level</a:t>
            </a:r>
          </a:p>
          <a:p>
            <a:pPr lvl="4" eaLnBrk="1" latinLnBrk="0" hangingPunct="1"/>
            <a:r>
              <a:rPr lang="nb-NO"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1/7/2016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eaLnBrk="1" latinLnBrk="0" hangingPunct="1"/>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nb-NO"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nb-NO"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nb-NO"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1/7/2016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1/7/2016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nb-NO"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nb-NO" smtClean="0"/>
              <a:t>Click to edit Master text styles</a:t>
            </a:r>
          </a:p>
          <a:p>
            <a:pPr lvl="1" eaLnBrk="1" latinLnBrk="0" hangingPunct="1"/>
            <a:r>
              <a:rPr kumimoji="0" lang="nb-NO" smtClean="0"/>
              <a:t>Second level</a:t>
            </a:r>
          </a:p>
          <a:p>
            <a:pPr lvl="2" eaLnBrk="1" latinLnBrk="0" hangingPunct="1"/>
            <a:r>
              <a:rPr kumimoji="0" lang="nb-NO" smtClean="0"/>
              <a:t>Third level</a:t>
            </a:r>
          </a:p>
          <a:p>
            <a:pPr lvl="3" eaLnBrk="1" latinLnBrk="0" hangingPunct="1"/>
            <a:r>
              <a:rPr kumimoji="0" lang="nb-NO" smtClean="0"/>
              <a:t>Fourth level</a:t>
            </a:r>
          </a:p>
          <a:p>
            <a:pPr lvl="4" eaLnBrk="1" latinLnBrk="0" hangingPunct="1"/>
            <a:r>
              <a:rPr kumimoji="0" lang="nb-NO"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2819399"/>
            <a:ext cx="7995024" cy="3411071"/>
          </a:xfrm>
        </p:spPr>
        <p:txBody>
          <a:bodyPr>
            <a:normAutofit/>
          </a:bodyPr>
          <a:lstStyle/>
          <a:p>
            <a:r>
              <a:rPr lang="en-US" dirty="0" smtClean="0"/>
              <a:t>Thesis for the degree Of Master of Science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University of Oslo</a:t>
            </a:r>
          </a:p>
        </p:txBody>
      </p:sp>
      <p:sp>
        <p:nvSpPr>
          <p:cNvPr id="3" name="Title 2"/>
          <p:cNvSpPr>
            <a:spLocks noGrp="1"/>
          </p:cNvSpPr>
          <p:nvPr>
            <p:ph type="ctrTitle"/>
          </p:nvPr>
        </p:nvSpPr>
        <p:spPr/>
        <p:txBody>
          <a:bodyPr>
            <a:noAutofit/>
          </a:bodyPr>
          <a:lstStyle/>
          <a:p>
            <a:r>
              <a:rPr lang="en-US" sz="2800" dirty="0" smtClean="0"/>
              <a:t>Visualization of Second Order Tensor Fields</a:t>
            </a:r>
            <a:br>
              <a:rPr lang="en-US" sz="2800" dirty="0" smtClean="0"/>
            </a:br>
            <a:r>
              <a:rPr lang="en-US" sz="2800" dirty="0" smtClean="0"/>
              <a:t>by</a:t>
            </a:r>
            <a:br>
              <a:rPr lang="en-US" sz="2800" dirty="0" smtClean="0"/>
            </a:br>
            <a:r>
              <a:rPr lang="en-US" sz="2800" dirty="0" smtClean="0"/>
              <a:t>Imran Ali</a:t>
            </a:r>
            <a:endParaRPr lang="en-US" sz="2800" dirty="0"/>
          </a:p>
        </p:txBody>
      </p:sp>
      <p:pic>
        <p:nvPicPr>
          <p:cNvPr id="4" name="Picture 3" descr="uiosegl.eps"/>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70300" y="3453653"/>
            <a:ext cx="1803400" cy="1803400"/>
          </a:xfrm>
          <a:prstGeom prst="rect">
            <a:avLst/>
          </a:prstGeom>
        </p:spPr>
      </p:pic>
    </p:spTree>
    <p:extLst>
      <p:ext uri="{BB962C8B-B14F-4D97-AF65-F5344CB8AC3E}">
        <p14:creationId xmlns:p14="http://schemas.microsoft.com/office/powerpoint/2010/main" val="1176190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Physical explanation of the covariant derivative</a:t>
            </a:r>
            <a:endParaRPr lang="en-US" dirty="0"/>
          </a:p>
        </p:txBody>
      </p:sp>
      <p:sp>
        <p:nvSpPr>
          <p:cNvPr id="3" name="Content Placeholder 2"/>
          <p:cNvSpPr>
            <a:spLocks noGrp="1"/>
          </p:cNvSpPr>
          <p:nvPr>
            <p:ph sz="quarter" idx="1"/>
          </p:nvPr>
        </p:nvSpPr>
        <p:spPr/>
        <p:txBody>
          <a:bodyPr>
            <a:normAutofit fontScale="5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4500" dirty="0"/>
          </a:p>
          <a:p>
            <a:pPr marL="0" indent="0">
              <a:buNone/>
            </a:pPr>
            <a:r>
              <a:rPr lang="en-US" sz="4500" dirty="0"/>
              <a:t>T</a:t>
            </a:r>
            <a:r>
              <a:rPr lang="en-US" sz="4500" dirty="0" smtClean="0"/>
              <a:t>he </a:t>
            </a:r>
            <a:r>
              <a:rPr lang="en-US" sz="4500" dirty="0"/>
              <a:t>first term on the right hand side of the </a:t>
            </a:r>
            <a:r>
              <a:rPr lang="en-US" sz="4500" dirty="0" smtClean="0"/>
              <a:t>equations </a:t>
            </a:r>
            <a:r>
              <a:rPr lang="en-US" sz="4500" dirty="0"/>
              <a:t>is the rate of the tensor field as we move along a coordinate curve, while the </a:t>
            </a:r>
            <a:r>
              <a:rPr lang="en-US" sz="4500" dirty="0" smtClean="0"/>
              <a:t>remaining term change </a:t>
            </a:r>
            <a:r>
              <a:rPr lang="en-US" sz="4500" dirty="0"/>
              <a:t>in local basis vectors as we move along the coordinate curves </a:t>
            </a:r>
          </a:p>
          <a:p>
            <a:endParaRPr lang="en-US" dirty="0"/>
          </a:p>
        </p:txBody>
      </p:sp>
      <p:pic>
        <p:nvPicPr>
          <p:cNvPr id="5" name="Picture 4" descr="kontra_kovariant_derivert.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2310" y="1527048"/>
            <a:ext cx="2710723" cy="870717"/>
          </a:xfrm>
          <a:prstGeom prst="rect">
            <a:avLst/>
          </a:prstGeom>
        </p:spPr>
      </p:pic>
      <p:pic>
        <p:nvPicPr>
          <p:cNvPr id="6" name="Picture 5" descr="ko_kovariant_derivert.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2310" y="2397765"/>
            <a:ext cx="2710723" cy="814083"/>
          </a:xfrm>
          <a:prstGeom prst="rect">
            <a:avLst/>
          </a:prstGeom>
        </p:spPr>
      </p:pic>
      <p:pic>
        <p:nvPicPr>
          <p:cNvPr id="7" name="Picture 6" descr="kontra_ko_kovariant_derive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2435" y="1527048"/>
            <a:ext cx="5223237" cy="2416580"/>
          </a:xfrm>
          <a:prstGeom prst="rect">
            <a:avLst/>
          </a:prstGeom>
        </p:spPr>
      </p:pic>
    </p:spTree>
    <p:extLst>
      <p:ext uri="{BB962C8B-B14F-4D97-AF65-F5344CB8AC3E}">
        <p14:creationId xmlns:p14="http://schemas.microsoft.com/office/powerpoint/2010/main" val="2989091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Riemann </a:t>
            </a:r>
            <a:r>
              <a:rPr lang="en-US" dirty="0" err="1" smtClean="0"/>
              <a:t>Christoffel</a:t>
            </a:r>
            <a:r>
              <a:rPr lang="en-US" dirty="0" smtClean="0"/>
              <a:t> tensor</a:t>
            </a:r>
            <a:endParaRPr lang="en-US" dirty="0"/>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95175" y="2192985"/>
            <a:ext cx="7041185" cy="829061"/>
          </a:xfrm>
        </p:spPr>
      </p:pic>
      <p:sp>
        <p:nvSpPr>
          <p:cNvPr id="8" name="TextBox 7"/>
          <p:cNvSpPr txBox="1"/>
          <p:nvPr/>
        </p:nvSpPr>
        <p:spPr>
          <a:xfrm>
            <a:off x="437949" y="3022046"/>
            <a:ext cx="8248030" cy="2031325"/>
          </a:xfrm>
          <a:prstGeom prst="rect">
            <a:avLst/>
          </a:prstGeom>
          <a:noFill/>
        </p:spPr>
        <p:txBody>
          <a:bodyPr wrap="square" rtlCol="0">
            <a:spAutoFit/>
          </a:bodyPr>
          <a:lstStyle/>
          <a:p>
            <a:r>
              <a:rPr lang="en-US" dirty="0" smtClean="0"/>
              <a:t>The tensor provides a way for determining if the space is </a:t>
            </a:r>
            <a:r>
              <a:rPr lang="en-US" b="1" dirty="0" smtClean="0"/>
              <a:t>flat</a:t>
            </a:r>
            <a:r>
              <a:rPr lang="en-US" dirty="0" smtClean="0"/>
              <a:t> or </a:t>
            </a:r>
            <a:r>
              <a:rPr lang="en-US" b="1" dirty="0" smtClean="0"/>
              <a:t>curved</a:t>
            </a:r>
            <a:r>
              <a:rPr lang="en-US" dirty="0" smtClean="0"/>
              <a:t>.</a:t>
            </a:r>
          </a:p>
          <a:p>
            <a:r>
              <a:rPr lang="en-US" dirty="0" smtClean="0"/>
              <a:t>The contracted tensors; Ricci tensor and the scalar curvature too provide a measure for determining space curvature. </a:t>
            </a:r>
          </a:p>
          <a:p>
            <a:endParaRPr lang="en-US" dirty="0"/>
          </a:p>
          <a:p>
            <a:r>
              <a:rPr lang="en-US" dirty="0" smtClean="0"/>
              <a:t>Non-zero Ricci and scalar-curvature are not necessarily an indication of a curved space. We need to ultimately calculate the Riemann-</a:t>
            </a:r>
            <a:r>
              <a:rPr lang="en-US" dirty="0" err="1" smtClean="0"/>
              <a:t>Christoffel</a:t>
            </a:r>
            <a:r>
              <a:rPr lang="en-US" dirty="0" smtClean="0"/>
              <a:t> tensor to determine that.</a:t>
            </a:r>
            <a:endParaRPr lang="en-US" dirty="0"/>
          </a:p>
        </p:txBody>
      </p:sp>
      <p:pic>
        <p:nvPicPr>
          <p:cNvPr id="3" name="Picture 2" descr="riemann_de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3670" y="1646885"/>
            <a:ext cx="2946400" cy="546100"/>
          </a:xfrm>
          <a:prstGeom prst="rect">
            <a:avLst/>
          </a:prstGeom>
        </p:spPr>
      </p:pic>
    </p:spTree>
    <p:extLst>
      <p:ext uri="{BB962C8B-B14F-4D97-AF65-F5344CB8AC3E}">
        <p14:creationId xmlns:p14="http://schemas.microsoft.com/office/powerpoint/2010/main" val="212813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2" y="330795"/>
            <a:ext cx="8534400" cy="758952"/>
          </a:xfrm>
        </p:spPr>
        <p:txBody>
          <a:bodyPr>
            <a:normAutofit/>
          </a:bodyPr>
          <a:lstStyle/>
          <a:p>
            <a:r>
              <a:rPr lang="en-US" dirty="0" smtClean="0"/>
              <a:t>Geodesics</a:t>
            </a:r>
            <a:endParaRPr lang="en-US" dirty="0"/>
          </a:p>
        </p:txBody>
      </p:sp>
      <p:sp>
        <p:nvSpPr>
          <p:cNvPr id="3" name="Content Placeholder 2"/>
          <p:cNvSpPr>
            <a:spLocks noGrp="1"/>
          </p:cNvSpPr>
          <p:nvPr>
            <p:ph sz="quarter" idx="1"/>
          </p:nvPr>
        </p:nvSpPr>
        <p:spPr/>
        <p:txBody>
          <a:bodyPr>
            <a:normAutofit/>
          </a:bodyPr>
          <a:lstStyle/>
          <a:p>
            <a:r>
              <a:rPr lang="en-US" sz="2400" dirty="0" smtClean="0"/>
              <a:t>The geodesic differential equations are given as</a:t>
            </a:r>
            <a:endParaRPr lang="en-US" sz="2400" dirty="0"/>
          </a:p>
          <a:p>
            <a:pPr marL="0" indent="0">
              <a:buNone/>
            </a:pPr>
            <a:endParaRPr lang="en-US" sz="2400" dirty="0"/>
          </a:p>
          <a:p>
            <a:pPr marL="0" indent="0">
              <a:buNone/>
            </a:pPr>
            <a:endParaRPr lang="en-US" sz="2400" dirty="0"/>
          </a:p>
          <a:p>
            <a:pPr marL="0" indent="0">
              <a:buNone/>
            </a:pPr>
            <a:r>
              <a:rPr lang="en-US" sz="2400" dirty="0" smtClean="0"/>
              <a:t>where a unique geodesic is the solution for a given initial and boundary condition.</a:t>
            </a:r>
          </a:p>
          <a:p>
            <a:r>
              <a:rPr lang="en-US" sz="2400" dirty="0" smtClean="0"/>
              <a:t>These equations can often only be solved numerically. But before attempting to solve these equations, we can a priori determine the curvature of space. In case the space is flat, we end up with a simplified set of ordinary differential equations.</a:t>
            </a:r>
          </a:p>
        </p:txBody>
      </p:sp>
      <p:pic>
        <p:nvPicPr>
          <p:cNvPr id="4" name="Picture 3" descr="geodesic_equ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714" y="2044812"/>
            <a:ext cx="3162300" cy="825500"/>
          </a:xfrm>
          <a:prstGeom prst="rect">
            <a:avLst/>
          </a:prstGeom>
        </p:spPr>
      </p:pic>
    </p:spTree>
    <p:extLst>
      <p:ext uri="{BB962C8B-B14F-4D97-AF65-F5344CB8AC3E}">
        <p14:creationId xmlns:p14="http://schemas.microsoft.com/office/powerpoint/2010/main" val="1621515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Visualization methods</a:t>
            </a:r>
            <a:endParaRPr lang="en-US" dirty="0"/>
          </a:p>
        </p:txBody>
      </p:sp>
      <p:sp>
        <p:nvSpPr>
          <p:cNvPr id="3" name="Content Placeholder 2"/>
          <p:cNvSpPr>
            <a:spLocks noGrp="1"/>
          </p:cNvSpPr>
          <p:nvPr>
            <p:ph sz="quarter" idx="1"/>
          </p:nvPr>
        </p:nvSpPr>
        <p:spPr>
          <a:xfrm>
            <a:off x="301752" y="1512280"/>
            <a:ext cx="8503920" cy="4572000"/>
          </a:xfrm>
        </p:spPr>
        <p:txBody>
          <a:bodyPr>
            <a:normAutofit/>
          </a:bodyPr>
          <a:lstStyle/>
          <a:p>
            <a:r>
              <a:rPr lang="en-US" dirty="0"/>
              <a:t>Tensor </a:t>
            </a:r>
            <a:r>
              <a:rPr lang="en-US" dirty="0" smtClean="0"/>
              <a:t>glyphs</a:t>
            </a:r>
          </a:p>
          <a:p>
            <a:r>
              <a:rPr lang="en-US" dirty="0" err="1" smtClean="0"/>
              <a:t>Hyperstreamlines</a:t>
            </a:r>
            <a:endParaRPr lang="en-US" dirty="0" smtClean="0"/>
          </a:p>
          <a:p>
            <a:r>
              <a:rPr lang="en-US" dirty="0" err="1" smtClean="0"/>
              <a:t>HyperLIC</a:t>
            </a:r>
            <a:r>
              <a:rPr lang="en-US" dirty="0"/>
              <a:t> </a:t>
            </a:r>
            <a:r>
              <a:rPr lang="en-US" dirty="0" smtClean="0"/>
              <a:t>(not discussed in the thesis)</a:t>
            </a:r>
          </a:p>
          <a:p>
            <a:r>
              <a:rPr lang="en-US" dirty="0" smtClean="0"/>
              <a:t>Topological methods : </a:t>
            </a:r>
          </a:p>
          <a:p>
            <a:pPr lvl="1"/>
            <a:r>
              <a:rPr lang="en-US" dirty="0" smtClean="0"/>
              <a:t>Handling of degenerate points (equal eigenvalues)</a:t>
            </a:r>
          </a:p>
          <a:p>
            <a:pPr lvl="1"/>
            <a:r>
              <a:rPr lang="en-US" dirty="0" smtClean="0"/>
              <a:t>Extraction of FTLE (Finite </a:t>
            </a:r>
            <a:r>
              <a:rPr lang="en-US" dirty="0" err="1" smtClean="0"/>
              <a:t>Lupynov</a:t>
            </a:r>
            <a:r>
              <a:rPr lang="en-US" dirty="0" smtClean="0"/>
              <a:t> exponent – currently active research topic based on George Haller’s study of </a:t>
            </a:r>
            <a:r>
              <a:rPr lang="en-US" dirty="0" err="1" smtClean="0"/>
              <a:t>Lagrangian</a:t>
            </a:r>
            <a:r>
              <a:rPr lang="en-US" dirty="0" smtClean="0"/>
              <a:t> coherent structures)</a:t>
            </a:r>
          </a:p>
          <a:p>
            <a:r>
              <a:rPr lang="en-US" dirty="0" smtClean="0"/>
              <a:t>Metric interpretation</a:t>
            </a:r>
          </a:p>
          <a:p>
            <a:r>
              <a:rPr lang="en-US" dirty="0"/>
              <a:t>Hybrid geodesic-streamline method (?</a:t>
            </a:r>
            <a:r>
              <a:rPr lang="en-US" dirty="0" smtClean="0"/>
              <a:t>)</a:t>
            </a:r>
          </a:p>
          <a:p>
            <a:pPr lvl="1"/>
            <a:endParaRPr lang="en-US" dirty="0"/>
          </a:p>
          <a:p>
            <a:pPr lvl="1"/>
            <a:endParaRPr lang="en-US" dirty="0" smtClean="0"/>
          </a:p>
        </p:txBody>
      </p:sp>
    </p:spTree>
    <p:extLst>
      <p:ext uri="{BB962C8B-B14F-4D97-AF65-F5344CB8AC3E}">
        <p14:creationId xmlns:p14="http://schemas.microsoft.com/office/powerpoint/2010/main" val="2730129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Glyphs		</a:t>
            </a:r>
            <a:endParaRPr lang="en-US" dirty="0"/>
          </a:p>
        </p:txBody>
      </p:sp>
      <p:sp>
        <p:nvSpPr>
          <p:cNvPr id="3" name="Content Placeholder 2"/>
          <p:cNvSpPr>
            <a:spLocks noGrp="1"/>
          </p:cNvSpPr>
          <p:nvPr>
            <p:ph sz="quarter" idx="1"/>
          </p:nvPr>
        </p:nvSpPr>
        <p:spPr>
          <a:xfrm>
            <a:off x="301752" y="1527048"/>
            <a:ext cx="8503920" cy="5060600"/>
          </a:xfrm>
        </p:spPr>
        <p:txBody>
          <a:bodyPr>
            <a:normAutofit fontScale="25000" lnSpcReduction="20000"/>
          </a:bodyPr>
          <a:lstStyle/>
          <a:p>
            <a:pPr marL="0" indent="0">
              <a:buNone/>
            </a:pPr>
            <a:r>
              <a:rPr lang="en-US" sz="8600" dirty="0" smtClean="0"/>
              <a:t>Three basic diffusion tensor shapes are : </a:t>
            </a:r>
            <a:r>
              <a:rPr lang="en-US" sz="8600" dirty="0"/>
              <a:t>l</a:t>
            </a:r>
            <a:r>
              <a:rPr lang="en-US" sz="8600" dirty="0" smtClean="0"/>
              <a:t>inear, planar, and isotropic shapes defined by eigenvalues</a:t>
            </a:r>
            <a:endParaRPr lang="en-US" sz="8600" dirty="0"/>
          </a:p>
          <a:p>
            <a:pPr marL="0" indent="0">
              <a:buNone/>
            </a:pPr>
            <a:endParaRPr lang="en-US" sz="8600" dirty="0" smtClean="0"/>
          </a:p>
          <a:p>
            <a:pPr marL="0" indent="0">
              <a:buNone/>
            </a:pPr>
            <a:endParaRPr lang="en-US" sz="8600" dirty="0" smtClean="0"/>
          </a:p>
          <a:p>
            <a:pPr marL="0" indent="0">
              <a:buNone/>
            </a:pPr>
            <a:endParaRPr lang="en-US" sz="8600" dirty="0" smtClean="0"/>
          </a:p>
          <a:p>
            <a:pPr marL="0" indent="0">
              <a:buNone/>
            </a:pPr>
            <a:endParaRPr lang="en-US" sz="8600" dirty="0"/>
          </a:p>
          <a:p>
            <a:pPr marL="0" indent="0">
              <a:buNone/>
            </a:pPr>
            <a:endParaRPr lang="en-US" sz="8600" dirty="0" smtClean="0"/>
          </a:p>
          <a:p>
            <a:pPr marL="0" indent="0">
              <a:buNone/>
            </a:pPr>
            <a:endParaRPr lang="en-US" sz="8600" dirty="0" smtClean="0"/>
          </a:p>
          <a:p>
            <a:pPr marL="0" indent="0">
              <a:buNone/>
            </a:pPr>
            <a:r>
              <a:rPr lang="en-US" sz="8600" dirty="0" smtClean="0"/>
              <a:t>Normally, tensor glyphs can only be</a:t>
            </a:r>
          </a:p>
          <a:p>
            <a:pPr marL="0" indent="0">
              <a:buNone/>
            </a:pPr>
            <a:r>
              <a:rPr lang="en-US" sz="8600" dirty="0" smtClean="0"/>
              <a:t>applied to semi-positive definite tensor </a:t>
            </a:r>
          </a:p>
          <a:p>
            <a:pPr marL="0" indent="0">
              <a:buNone/>
            </a:pPr>
            <a:r>
              <a:rPr lang="en-US" sz="8600" dirty="0" smtClean="0"/>
              <a:t>fields like the diffusion tensor. However, </a:t>
            </a:r>
            <a:r>
              <a:rPr lang="en-US" sz="8600" i="1" dirty="0" err="1" smtClean="0"/>
              <a:t>superquadratic</a:t>
            </a:r>
            <a:r>
              <a:rPr lang="en-US" sz="8600" i="1" dirty="0" smtClean="0"/>
              <a:t> glyphs </a:t>
            </a:r>
            <a:r>
              <a:rPr lang="en-US" sz="8600" dirty="0" smtClean="0"/>
              <a:t>can be used for general symmetric tensors (</a:t>
            </a:r>
            <a:r>
              <a:rPr lang="en-US" sz="8600" dirty="0" err="1" smtClean="0"/>
              <a:t>e.g</a:t>
            </a:r>
            <a:r>
              <a:rPr lang="en-US" sz="8600" dirty="0" smtClean="0"/>
              <a:t> stress/strain tensor, or the symmetric part of velocity gradient).</a:t>
            </a:r>
          </a:p>
          <a:p>
            <a:pPr marL="0" indent="0">
              <a:buNone/>
            </a:pPr>
            <a:endParaRPr lang="en-US" sz="4000" dirty="0" smtClean="0"/>
          </a:p>
          <a:p>
            <a:pPr marL="0" indent="0">
              <a:buNone/>
            </a:pPr>
            <a:r>
              <a:rPr lang="en-US" sz="4000" dirty="0"/>
              <a:t> </a:t>
            </a:r>
            <a:r>
              <a:rPr lang="en-US" sz="4000" dirty="0" smtClean="0"/>
              <a:t>                         </a:t>
            </a:r>
          </a:p>
          <a:p>
            <a:pPr marL="0" indent="0">
              <a:buNone/>
            </a:pPr>
            <a:r>
              <a:rPr lang="en-US" sz="4000" dirty="0"/>
              <a:t> </a:t>
            </a:r>
            <a:r>
              <a:rPr lang="en-US" sz="4000" dirty="0" smtClean="0"/>
              <a:t>                                                                        Source : </a:t>
            </a:r>
            <a:r>
              <a:rPr lang="it-IT" sz="4000" dirty="0" err="1"/>
              <a:t>Superquadric</a:t>
            </a:r>
            <a:r>
              <a:rPr lang="it-IT" sz="4000" dirty="0"/>
              <a:t> </a:t>
            </a:r>
            <a:r>
              <a:rPr lang="it-IT" sz="4000" dirty="0" err="1"/>
              <a:t>Tensor</a:t>
            </a:r>
            <a:r>
              <a:rPr lang="it-IT" sz="4000" dirty="0"/>
              <a:t> </a:t>
            </a:r>
            <a:r>
              <a:rPr lang="it-IT" sz="4000" dirty="0" err="1"/>
              <a:t>Glyphs</a:t>
            </a:r>
            <a:r>
              <a:rPr lang="it-IT" sz="4000" dirty="0"/>
              <a:t> </a:t>
            </a:r>
            <a:r>
              <a:rPr lang="it-IT" sz="4000" dirty="0" smtClean="0"/>
              <a:t>, </a:t>
            </a:r>
            <a:r>
              <a:rPr lang="it-IT" sz="4000" dirty="0" err="1" smtClean="0"/>
              <a:t>Kindlmann</a:t>
            </a:r>
            <a:r>
              <a:rPr lang="it-IT" sz="4000" dirty="0" smtClean="0"/>
              <a:t>, G.</a:t>
            </a:r>
            <a:endParaRPr lang="it-IT" sz="4000" dirty="0"/>
          </a:p>
          <a:p>
            <a:pPr marL="0" indent="0">
              <a:buNone/>
            </a:pPr>
            <a:endParaRPr lang="en-US" sz="4000" dirty="0" smtClean="0"/>
          </a:p>
          <a:p>
            <a:endParaRPr lang="en-US" dirty="0"/>
          </a:p>
        </p:txBody>
      </p:sp>
      <p:pic>
        <p:nvPicPr>
          <p:cNvPr id="4" name="Picture 3" descr="glyphs_with_eigenvalues.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88716" y="1933731"/>
            <a:ext cx="3316956" cy="2758121"/>
          </a:xfrm>
          <a:prstGeom prst="rect">
            <a:avLst/>
          </a:prstGeom>
        </p:spPr>
      </p:pic>
      <p:pic>
        <p:nvPicPr>
          <p:cNvPr id="5" name="Picture 4" descr="basic_diffusion_glyphs.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1752" y="2665914"/>
            <a:ext cx="4895968" cy="1289956"/>
          </a:xfrm>
          <a:prstGeom prst="rect">
            <a:avLst/>
          </a:prstGeom>
        </p:spPr>
      </p:pic>
    </p:spTree>
    <p:extLst>
      <p:ext uri="{BB962C8B-B14F-4D97-AF65-F5344CB8AC3E}">
        <p14:creationId xmlns:p14="http://schemas.microsoft.com/office/powerpoint/2010/main" val="52829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Hyperstreamlines</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dirty="0" smtClean="0"/>
              <a:t>An integration based visualization method for a second order symmetric tensor field. </a:t>
            </a:r>
            <a:r>
              <a:rPr lang="en-US" dirty="0" err="1" smtClean="0"/>
              <a:t>Hyperstreamlines</a:t>
            </a:r>
            <a:r>
              <a:rPr lang="en-US" dirty="0" smtClean="0"/>
              <a:t> encode the median and minimal eigenvectors as elliptical cross-section</a:t>
            </a:r>
            <a:endParaRPr lang="en-US" dirty="0"/>
          </a:p>
          <a:p>
            <a:pPr marL="0" indent="0">
              <a:buNone/>
            </a:pPr>
            <a:r>
              <a:rPr lang="en-US" dirty="0" smtClean="0"/>
              <a:t>and the maximum (sometimes the minimal) as the streamline direction.</a:t>
            </a:r>
          </a:p>
          <a:p>
            <a:pPr marL="0" indent="0">
              <a:buNone/>
            </a:pPr>
            <a:endParaRPr lang="en-US" dirty="0" smtClean="0"/>
          </a:p>
          <a:p>
            <a:pPr marL="0" indent="0">
              <a:buNone/>
            </a:pPr>
            <a:r>
              <a:rPr lang="en-US" dirty="0"/>
              <a:t>T</a:t>
            </a:r>
            <a:r>
              <a:rPr lang="en-US" dirty="0" smtClean="0"/>
              <a:t>he process is given as following</a:t>
            </a:r>
          </a:p>
          <a:p>
            <a:r>
              <a:rPr lang="en-US" dirty="0" smtClean="0"/>
              <a:t>Perform </a:t>
            </a:r>
            <a:r>
              <a:rPr lang="en-US" dirty="0" err="1" smtClean="0"/>
              <a:t>eigendecomposition</a:t>
            </a:r>
            <a:endParaRPr lang="en-US" dirty="0" smtClean="0"/>
          </a:p>
          <a:p>
            <a:r>
              <a:rPr lang="en-US" dirty="0" smtClean="0"/>
              <a:t>Select major or minor eigenvector as integration direction</a:t>
            </a:r>
          </a:p>
          <a:p>
            <a:r>
              <a:rPr lang="en-US" dirty="0" smtClean="0"/>
              <a:t>Define the thickness of the </a:t>
            </a:r>
            <a:r>
              <a:rPr lang="en-US" dirty="0" err="1" smtClean="0"/>
              <a:t>hyperstreamline</a:t>
            </a:r>
            <a:r>
              <a:rPr lang="en-US" dirty="0" smtClean="0"/>
              <a:t> by the other eigenvalues</a:t>
            </a:r>
          </a:p>
          <a:p>
            <a:endParaRPr lang="en-US" dirty="0"/>
          </a:p>
          <a:p>
            <a:pPr marL="0" indent="0">
              <a:buNone/>
            </a:pPr>
            <a:r>
              <a:rPr lang="en-US" dirty="0" smtClean="0"/>
              <a:t>This method works only for symmetric tensor fields, as there is </a:t>
            </a:r>
            <a:r>
              <a:rPr lang="en-US" dirty="0" err="1" smtClean="0"/>
              <a:t>curently</a:t>
            </a:r>
            <a:r>
              <a:rPr lang="en-US" dirty="0" smtClean="0"/>
              <a:t> no understanding of applying complex eigenvectors and eigenvalues. Another issue lies in the indeterminacy of the stream direction at triple degeneracies.</a:t>
            </a:r>
          </a:p>
        </p:txBody>
      </p:sp>
    </p:spTree>
    <p:extLst>
      <p:ext uri="{BB962C8B-B14F-4D97-AF65-F5344CB8AC3E}">
        <p14:creationId xmlns:p14="http://schemas.microsoft.com/office/powerpoint/2010/main" val="2275450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Hyperstreamlines</a:t>
            </a:r>
            <a:endParaRPr lang="en-US" dirty="0"/>
          </a:p>
        </p:txBody>
      </p:sp>
      <p:sp>
        <p:nvSpPr>
          <p:cNvPr id="3" name="Content Placeholder 2"/>
          <p:cNvSpPr>
            <a:spLocks noGrp="1"/>
          </p:cNvSpPr>
          <p:nvPr>
            <p:ph sz="quarter" idx="1"/>
          </p:nvPr>
        </p:nvSpPr>
        <p:spPr>
          <a:xfrm>
            <a:off x="286986" y="1541816"/>
            <a:ext cx="8690894" cy="4985744"/>
          </a:xfrm>
        </p:spPr>
        <p:txBody>
          <a:bodyPr>
            <a:normAutofit fontScale="25000" lnSpcReduction="20000"/>
          </a:bodyPr>
          <a:lstStyle/>
          <a:p>
            <a:pPr marL="0" indent="0">
              <a:buNone/>
            </a:pPr>
            <a:r>
              <a:rPr lang="en-US" sz="8000" dirty="0" smtClean="0"/>
              <a:t>A method to handle </a:t>
            </a:r>
            <a:r>
              <a:rPr lang="en-US" sz="8000" dirty="0" err="1" smtClean="0"/>
              <a:t>unsymmetric</a:t>
            </a:r>
            <a:r>
              <a:rPr lang="en-US" sz="8000" dirty="0" smtClean="0"/>
              <a:t> second order tensor fields, is by decomposing the field into symmetric and anti-symmetric tensor fields.</a:t>
            </a:r>
          </a:p>
          <a:p>
            <a:pPr marL="0" indent="0">
              <a:buNone/>
            </a:pPr>
            <a:endParaRPr lang="en-US" sz="7200" dirty="0" smtClean="0"/>
          </a:p>
          <a:p>
            <a:pPr marL="0" indent="0">
              <a:buNone/>
            </a:pPr>
            <a:r>
              <a:rPr lang="en-US" sz="7200" dirty="0" smtClean="0"/>
              <a:t>On the figure,  the tensor field </a:t>
            </a:r>
          </a:p>
          <a:p>
            <a:pPr marL="0" indent="0">
              <a:buNone/>
            </a:pPr>
            <a:r>
              <a:rPr lang="en-US" sz="7200" dirty="0" smtClean="0"/>
              <a:t>Is decomposed into a symmetric </a:t>
            </a:r>
          </a:p>
          <a:p>
            <a:pPr marL="0" indent="0">
              <a:buNone/>
            </a:pPr>
            <a:r>
              <a:rPr lang="en-US" sz="7200" dirty="0"/>
              <a:t>t</a:t>
            </a:r>
            <a:r>
              <a:rPr lang="en-US" sz="7200" dirty="0" smtClean="0"/>
              <a:t>ensor field and a vector field. </a:t>
            </a:r>
          </a:p>
          <a:p>
            <a:pPr marL="0" indent="0">
              <a:buNone/>
            </a:pPr>
            <a:r>
              <a:rPr lang="nb-NO" sz="7200" dirty="0" err="1"/>
              <a:t>T</a:t>
            </a:r>
            <a:r>
              <a:rPr lang="nb-NO" sz="7200" dirty="0" err="1" smtClean="0"/>
              <a:t>hereupon</a:t>
            </a:r>
            <a:r>
              <a:rPr lang="en-US" sz="7200" dirty="0" smtClean="0"/>
              <a:t> </a:t>
            </a:r>
            <a:r>
              <a:rPr lang="en-US" sz="7200" dirty="0" err="1" smtClean="0"/>
              <a:t>hyperstreamlines</a:t>
            </a:r>
            <a:r>
              <a:rPr lang="en-US" sz="7200" dirty="0" smtClean="0"/>
              <a:t> </a:t>
            </a:r>
          </a:p>
          <a:p>
            <a:pPr marL="0" indent="0">
              <a:buNone/>
            </a:pPr>
            <a:r>
              <a:rPr lang="en-US" sz="7200" dirty="0"/>
              <a:t>a</a:t>
            </a:r>
            <a:r>
              <a:rPr lang="en-US" sz="7200" dirty="0" smtClean="0"/>
              <a:t>re applied on the symmetric </a:t>
            </a:r>
          </a:p>
          <a:p>
            <a:pPr marL="0" indent="0">
              <a:buNone/>
            </a:pPr>
            <a:r>
              <a:rPr lang="en-US" sz="7200" dirty="0" smtClean="0"/>
              <a:t>part, and in addition</a:t>
            </a:r>
            <a:r>
              <a:rPr lang="en-US" sz="7200" dirty="0"/>
              <a:t> </a:t>
            </a:r>
            <a:r>
              <a:rPr lang="en-US" sz="7200" dirty="0" smtClean="0"/>
              <a:t>the vector</a:t>
            </a:r>
          </a:p>
          <a:p>
            <a:pPr marL="0" indent="0">
              <a:buNone/>
            </a:pPr>
            <a:r>
              <a:rPr lang="en-US" sz="7200" dirty="0"/>
              <a:t>f</a:t>
            </a:r>
            <a:r>
              <a:rPr lang="en-US" sz="7200" dirty="0" smtClean="0"/>
              <a:t>ield is encoded along the</a:t>
            </a:r>
          </a:p>
          <a:p>
            <a:pPr marL="0" indent="0">
              <a:buNone/>
            </a:pPr>
            <a:r>
              <a:rPr lang="en-US" sz="7200" dirty="0" smtClean="0"/>
              <a:t>trajectory as a </a:t>
            </a:r>
            <a:r>
              <a:rPr lang="en-US" sz="7200" dirty="0" err="1" smtClean="0"/>
              <a:t>streamribbon</a:t>
            </a:r>
            <a:r>
              <a:rPr lang="en-US" sz="7200" dirty="0" smtClean="0"/>
              <a:t>.</a:t>
            </a:r>
          </a:p>
          <a:p>
            <a:pPr marL="0" indent="0">
              <a:buNone/>
            </a:pPr>
            <a:endParaRPr lang="en-US" sz="7200" dirty="0" smtClean="0"/>
          </a:p>
          <a:p>
            <a:pPr marL="0" indent="0">
              <a:buNone/>
            </a:pPr>
            <a:r>
              <a:rPr lang="en-US" sz="7200" dirty="0" smtClean="0"/>
              <a:t>For a velocity gradient field,</a:t>
            </a:r>
          </a:p>
          <a:p>
            <a:pPr marL="0" indent="0">
              <a:buNone/>
            </a:pPr>
            <a:r>
              <a:rPr lang="en-US" sz="7200" dirty="0" smtClean="0"/>
              <a:t>this icon can be used to show</a:t>
            </a:r>
          </a:p>
          <a:p>
            <a:pPr marL="0" indent="0">
              <a:buNone/>
            </a:pPr>
            <a:r>
              <a:rPr lang="en-US" sz="7200" dirty="0" smtClean="0"/>
              <a:t>the position of </a:t>
            </a:r>
            <a:r>
              <a:rPr lang="en-US" sz="7200" dirty="0" err="1" smtClean="0"/>
              <a:t>vorticity</a:t>
            </a:r>
            <a:r>
              <a:rPr lang="en-US" sz="7200" dirty="0" smtClean="0"/>
              <a:t> with</a:t>
            </a:r>
          </a:p>
          <a:p>
            <a:pPr marL="0" indent="0">
              <a:buNone/>
            </a:pPr>
            <a:r>
              <a:rPr lang="en-US" sz="7200" dirty="0"/>
              <a:t>r</a:t>
            </a:r>
            <a:r>
              <a:rPr lang="en-US" sz="7200" dirty="0" smtClean="0"/>
              <a:t>espect to the principal strains.</a:t>
            </a:r>
          </a:p>
          <a:p>
            <a:pPr marL="0" indent="0">
              <a:buNone/>
            </a:pPr>
            <a:endParaRPr lang="en-US" sz="2000" dirty="0" smtClean="0"/>
          </a:p>
          <a:p>
            <a:pPr marL="2103120" lvl="8" indent="0">
              <a:buNone/>
            </a:pPr>
            <a:endParaRPr lang="en-US" dirty="0"/>
          </a:p>
          <a:p>
            <a:pPr marL="2103120" lvl="8" indent="0">
              <a:buNone/>
            </a:pPr>
            <a:endParaRPr lang="en-US" sz="3600" dirty="0" smtClean="0"/>
          </a:p>
          <a:p>
            <a:pPr marL="1828800" lvl="7" indent="0">
              <a:buNone/>
            </a:pPr>
            <a:r>
              <a:rPr lang="en-US" sz="3800" dirty="0" smtClean="0"/>
              <a:t> Source : Visualizing second-order tensor fields with </a:t>
            </a:r>
            <a:r>
              <a:rPr lang="en-US" sz="3800" dirty="0" err="1" smtClean="0"/>
              <a:t>hyperstreamlines</a:t>
            </a:r>
            <a:r>
              <a:rPr lang="en-US" sz="3800" dirty="0" smtClean="0"/>
              <a:t>, </a:t>
            </a:r>
            <a:r>
              <a:rPr lang="en-US" sz="3800" dirty="0" err="1" smtClean="0"/>
              <a:t>Delmarcelle</a:t>
            </a:r>
            <a:r>
              <a:rPr lang="en-US" sz="3800" dirty="0" smtClean="0"/>
              <a:t>, T. and </a:t>
            </a:r>
            <a:r>
              <a:rPr lang="en-US" sz="3800" dirty="0" err="1" smtClean="0"/>
              <a:t>Hessellink</a:t>
            </a:r>
            <a:r>
              <a:rPr lang="en-US" sz="3800" dirty="0" smtClean="0"/>
              <a:t>, L.</a:t>
            </a:r>
            <a:endParaRPr lang="en-US" sz="3800" dirty="0"/>
          </a:p>
        </p:txBody>
      </p:sp>
      <p:pic>
        <p:nvPicPr>
          <p:cNvPr id="4" name="Picture 3" descr="HSLine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546" y="2267902"/>
            <a:ext cx="5255334" cy="3652566"/>
          </a:xfrm>
          <a:prstGeom prst="rect">
            <a:avLst/>
          </a:prstGeom>
        </p:spPr>
      </p:pic>
    </p:spTree>
    <p:extLst>
      <p:ext uri="{BB962C8B-B14F-4D97-AF65-F5344CB8AC3E}">
        <p14:creationId xmlns:p14="http://schemas.microsoft.com/office/powerpoint/2010/main" val="4165442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methods</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A degenerate point is a tri-sector if </a:t>
            </a:r>
            <a:r>
              <a:rPr lang="en-US" dirty="0" err="1" smtClean="0"/>
              <a:t>δ</a:t>
            </a:r>
            <a:r>
              <a:rPr lang="en-US" dirty="0" smtClean="0"/>
              <a:t> </a:t>
            </a:r>
            <a:r>
              <a:rPr lang="en-US" dirty="0"/>
              <a:t>&lt; </a:t>
            </a:r>
            <a:r>
              <a:rPr lang="en-US" dirty="0" smtClean="0"/>
              <a:t>0 </a:t>
            </a:r>
            <a:r>
              <a:rPr lang="en-US" dirty="0"/>
              <a:t>or a wedge </a:t>
            </a:r>
            <a:r>
              <a:rPr lang="en-US" dirty="0" smtClean="0"/>
              <a:t>point if </a:t>
            </a:r>
            <a:r>
              <a:rPr lang="en-US" dirty="0" err="1" smtClean="0"/>
              <a:t>δ</a:t>
            </a:r>
            <a:r>
              <a:rPr lang="en-US" dirty="0" smtClean="0"/>
              <a:t> </a:t>
            </a:r>
            <a:r>
              <a:rPr lang="en-US" dirty="0"/>
              <a:t>&gt; 0</a:t>
            </a:r>
          </a:p>
          <a:p>
            <a:endParaRPr lang="en-US" dirty="0"/>
          </a:p>
        </p:txBody>
      </p:sp>
      <p:pic>
        <p:nvPicPr>
          <p:cNvPr id="4" name="Picture 3" descr="degenerate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968" y="1527048"/>
            <a:ext cx="6271305" cy="2797804"/>
          </a:xfrm>
          <a:prstGeom prst="rect">
            <a:avLst/>
          </a:prstGeom>
        </p:spPr>
      </p:pic>
      <p:pic>
        <p:nvPicPr>
          <p:cNvPr id="5" name="Picture 4" descr="degenerate_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5092" y="4324852"/>
            <a:ext cx="1638300" cy="558800"/>
          </a:xfrm>
          <a:prstGeom prst="rect">
            <a:avLst/>
          </a:prstGeom>
        </p:spPr>
      </p:pic>
    </p:spTree>
    <p:extLst>
      <p:ext uri="{BB962C8B-B14F-4D97-AF65-F5344CB8AC3E}">
        <p14:creationId xmlns:p14="http://schemas.microsoft.com/office/powerpoint/2010/main" val="357384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methods</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1657350" lvl="5" indent="-285750"/>
            <a:r>
              <a:rPr lang="en-US" dirty="0" smtClean="0"/>
              <a:t>Source : </a:t>
            </a:r>
            <a:r>
              <a:rPr lang="en-US" dirty="0"/>
              <a:t>Interactive Tensor Field Design and Visualization on </a:t>
            </a:r>
            <a:r>
              <a:rPr lang="en-US" dirty="0" smtClean="0"/>
              <a:t>Surfaces, Zhang E., et. al.</a:t>
            </a:r>
            <a:endParaRPr lang="en-US" dirty="0"/>
          </a:p>
          <a:p>
            <a:pPr marL="1657350" lvl="5" indent="-285750"/>
            <a:endParaRPr lang="en-US" dirty="0"/>
          </a:p>
        </p:txBody>
      </p:sp>
      <p:pic>
        <p:nvPicPr>
          <p:cNvPr id="4" name="Picture 3" descr="trisec_wed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249" y="1822209"/>
            <a:ext cx="5334000" cy="3022600"/>
          </a:xfrm>
          <a:prstGeom prst="rect">
            <a:avLst/>
          </a:prstGeom>
        </p:spPr>
      </p:pic>
    </p:spTree>
    <p:extLst>
      <p:ext uri="{BB962C8B-B14F-4D97-AF65-F5344CB8AC3E}">
        <p14:creationId xmlns:p14="http://schemas.microsoft.com/office/powerpoint/2010/main" val="208770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state in visualization software</a:t>
            </a:r>
            <a:endParaRPr lang="en-US" dirty="0"/>
          </a:p>
        </p:txBody>
      </p:sp>
      <p:sp>
        <p:nvSpPr>
          <p:cNvPr id="3" name="Content Placeholder 2"/>
          <p:cNvSpPr>
            <a:spLocks noGrp="1"/>
          </p:cNvSpPr>
          <p:nvPr>
            <p:ph sz="quarter" idx="1"/>
          </p:nvPr>
        </p:nvSpPr>
        <p:spPr/>
        <p:txBody>
          <a:bodyPr>
            <a:normAutofit fontScale="47500" lnSpcReduction="20000"/>
          </a:bodyPr>
          <a:lstStyle/>
          <a:p>
            <a:pPr marL="0" indent="0">
              <a:buNone/>
            </a:pPr>
            <a:r>
              <a:rPr lang="en-US" sz="3400" dirty="0" smtClean="0"/>
              <a:t>Very limited options with regards to software for visualization of second order tensor fields.</a:t>
            </a:r>
          </a:p>
          <a:p>
            <a:pPr marL="0" indent="0">
              <a:buNone/>
            </a:pPr>
            <a:r>
              <a:rPr lang="en-US" sz="3400" dirty="0" smtClean="0"/>
              <a:t>Software that is available, is limited in visualization methods. For Python, the programming language used in the thesis, the following software provide visualization of tensor fields :</a:t>
            </a:r>
          </a:p>
          <a:p>
            <a:pPr lvl="2"/>
            <a:r>
              <a:rPr lang="en-US" sz="2500" dirty="0" err="1" smtClean="0"/>
              <a:t>Mayavi</a:t>
            </a:r>
            <a:r>
              <a:rPr lang="en-US" sz="2500" dirty="0" smtClean="0"/>
              <a:t> </a:t>
            </a:r>
          </a:p>
          <a:p>
            <a:pPr marL="868680" lvl="3" indent="0">
              <a:buNone/>
            </a:pPr>
            <a:r>
              <a:rPr lang="en-US" sz="2500" dirty="0"/>
              <a:t> +</a:t>
            </a:r>
            <a:r>
              <a:rPr lang="en-US" sz="2500" dirty="0" smtClean="0"/>
              <a:t> comes with a GUI interface along with python scripting module</a:t>
            </a:r>
          </a:p>
          <a:p>
            <a:pPr marL="868680" lvl="3" indent="0">
              <a:buNone/>
            </a:pPr>
            <a:r>
              <a:rPr lang="en-US" sz="2500" dirty="0" smtClean="0"/>
              <a:t> + method : </a:t>
            </a:r>
            <a:r>
              <a:rPr lang="en-US" sz="2500" dirty="0" err="1" smtClean="0"/>
              <a:t>hyperstreamlines</a:t>
            </a:r>
            <a:endParaRPr lang="en-US" sz="2500" dirty="0" smtClean="0"/>
          </a:p>
          <a:p>
            <a:pPr marL="868680" lvl="3" indent="0">
              <a:buNone/>
            </a:pPr>
            <a:r>
              <a:rPr lang="en-US" sz="2500" dirty="0"/>
              <a:t> </a:t>
            </a:r>
            <a:r>
              <a:rPr lang="en-US" sz="2500" dirty="0" smtClean="0"/>
              <a:t>– relatively small community</a:t>
            </a:r>
          </a:p>
          <a:p>
            <a:pPr lvl="2"/>
            <a:r>
              <a:rPr lang="en-US" sz="2500" dirty="0" err="1" smtClean="0"/>
              <a:t>VisIt</a:t>
            </a:r>
            <a:r>
              <a:rPr lang="en-US" sz="2500" dirty="0" smtClean="0"/>
              <a:t> </a:t>
            </a:r>
          </a:p>
          <a:p>
            <a:pPr marL="868680" lvl="3" indent="0">
              <a:buNone/>
            </a:pPr>
            <a:r>
              <a:rPr lang="en-US" sz="2500" dirty="0"/>
              <a:t> +</a:t>
            </a:r>
            <a:r>
              <a:rPr lang="en-US" sz="2500" dirty="0" smtClean="0"/>
              <a:t> </a:t>
            </a:r>
            <a:r>
              <a:rPr lang="en-US" sz="2500" dirty="0"/>
              <a:t>comes with a GUI interface along with python scripting module</a:t>
            </a:r>
          </a:p>
          <a:p>
            <a:pPr marL="868680" lvl="3" indent="0">
              <a:buNone/>
            </a:pPr>
            <a:r>
              <a:rPr lang="en-US" sz="2500" dirty="0"/>
              <a:t> </a:t>
            </a:r>
            <a:r>
              <a:rPr lang="en-US" sz="2500" dirty="0" smtClean="0"/>
              <a:t>+ </a:t>
            </a:r>
            <a:r>
              <a:rPr lang="en-US" sz="2500" dirty="0"/>
              <a:t>method : t</a:t>
            </a:r>
            <a:r>
              <a:rPr lang="en-US" sz="2500" dirty="0" smtClean="0"/>
              <a:t>ensor glyphs</a:t>
            </a:r>
          </a:p>
          <a:p>
            <a:pPr marL="868680" lvl="3" indent="0">
              <a:buNone/>
            </a:pPr>
            <a:r>
              <a:rPr lang="en-US" sz="2500" dirty="0" smtClean="0"/>
              <a:t> </a:t>
            </a:r>
            <a:r>
              <a:rPr lang="en-US" sz="2500" dirty="0"/>
              <a:t>– </a:t>
            </a:r>
            <a:r>
              <a:rPr lang="en-US" sz="2500" dirty="0" smtClean="0"/>
              <a:t>difficult to install</a:t>
            </a:r>
          </a:p>
          <a:p>
            <a:pPr lvl="2"/>
            <a:r>
              <a:rPr lang="en-US" sz="2500" dirty="0" err="1" smtClean="0"/>
              <a:t>Paraview</a:t>
            </a:r>
            <a:endParaRPr lang="en-US" sz="2500" dirty="0" smtClean="0"/>
          </a:p>
          <a:p>
            <a:pPr marL="868680" lvl="3" indent="0">
              <a:buNone/>
            </a:pPr>
            <a:r>
              <a:rPr lang="en-US" sz="2500" dirty="0"/>
              <a:t> </a:t>
            </a:r>
            <a:r>
              <a:rPr lang="en-US" sz="2500" dirty="0" smtClean="0"/>
              <a:t>+ similar to </a:t>
            </a:r>
            <a:r>
              <a:rPr lang="en-US" sz="2500" dirty="0" err="1" smtClean="0"/>
              <a:t>VisIt</a:t>
            </a:r>
            <a:endParaRPr lang="en-US" sz="2500" dirty="0" smtClean="0"/>
          </a:p>
          <a:p>
            <a:pPr marL="868680" lvl="3" indent="0">
              <a:buNone/>
            </a:pPr>
            <a:r>
              <a:rPr lang="en-US" sz="2500" dirty="0" smtClean="0"/>
              <a:t> + relatively easy to install</a:t>
            </a:r>
          </a:p>
          <a:p>
            <a:pPr lvl="2"/>
            <a:r>
              <a:rPr lang="en-US" sz="2500" dirty="0" smtClean="0"/>
              <a:t>VTK (Visualization </a:t>
            </a:r>
            <a:r>
              <a:rPr lang="en-US" sz="2500" dirty="0" err="1" smtClean="0"/>
              <a:t>ToolKit</a:t>
            </a:r>
            <a:r>
              <a:rPr lang="en-US" sz="2500" dirty="0" smtClean="0"/>
              <a:t>)</a:t>
            </a:r>
          </a:p>
          <a:p>
            <a:pPr marL="868680" lvl="3" indent="0">
              <a:buNone/>
            </a:pPr>
            <a:r>
              <a:rPr lang="en-US" sz="2500" dirty="0"/>
              <a:t> </a:t>
            </a:r>
            <a:r>
              <a:rPr lang="en-US" sz="2500" dirty="0" smtClean="0"/>
              <a:t>+ python </a:t>
            </a:r>
            <a:r>
              <a:rPr lang="en-US" sz="2500" dirty="0"/>
              <a:t>scripting module</a:t>
            </a:r>
          </a:p>
          <a:p>
            <a:pPr marL="868680" lvl="3" indent="0">
              <a:buNone/>
            </a:pPr>
            <a:r>
              <a:rPr lang="en-US" sz="2500" dirty="0"/>
              <a:t> </a:t>
            </a:r>
            <a:r>
              <a:rPr lang="en-US" sz="2500" dirty="0" smtClean="0"/>
              <a:t>+ method </a:t>
            </a:r>
            <a:r>
              <a:rPr lang="en-US" sz="2500" dirty="0"/>
              <a:t>: tensor </a:t>
            </a:r>
            <a:r>
              <a:rPr lang="en-US" sz="2500" dirty="0" smtClean="0"/>
              <a:t>glyphs &amp; </a:t>
            </a:r>
            <a:r>
              <a:rPr lang="en-US" sz="2500" dirty="0" err="1" smtClean="0"/>
              <a:t>hyperstreamlines</a:t>
            </a:r>
            <a:endParaRPr lang="en-US" sz="2500" dirty="0" smtClean="0"/>
          </a:p>
          <a:p>
            <a:pPr marL="868680" lvl="3" indent="0">
              <a:buNone/>
            </a:pPr>
            <a:endParaRPr lang="en-US" sz="2500" dirty="0" smtClean="0"/>
          </a:p>
          <a:p>
            <a:pPr marL="45720" indent="0">
              <a:buNone/>
            </a:pPr>
            <a:r>
              <a:rPr lang="en-US" sz="3400" dirty="0" smtClean="0"/>
              <a:t>Common for all software : few pre-built user options available for the (extremely) limited selection in visualization methods.</a:t>
            </a:r>
          </a:p>
          <a:p>
            <a:pPr marL="45720" indent="0">
              <a:buNone/>
            </a:pPr>
            <a:endParaRPr lang="en-US" sz="3400" dirty="0"/>
          </a:p>
          <a:p>
            <a:pPr marL="45720" indent="0">
              <a:buNone/>
            </a:pPr>
            <a:r>
              <a:rPr lang="en-US" sz="3400" u="sng" dirty="0"/>
              <a:t>S</a:t>
            </a:r>
            <a:r>
              <a:rPr lang="en-US" sz="3400" u="sng" dirty="0" smtClean="0"/>
              <a:t>olution</a:t>
            </a:r>
            <a:r>
              <a:rPr lang="en-US" sz="3400" dirty="0" smtClean="0"/>
              <a:t> : A common open source library is needed with many more options and methods.</a:t>
            </a:r>
          </a:p>
          <a:p>
            <a:pPr marL="0" indent="0">
              <a:buNone/>
            </a:pPr>
            <a:endParaRPr lang="en-US" dirty="0"/>
          </a:p>
        </p:txBody>
      </p:sp>
    </p:spTree>
    <p:extLst>
      <p:ext uri="{BB962C8B-B14F-4D97-AF65-F5344CB8AC3E}">
        <p14:creationId xmlns:p14="http://schemas.microsoft.com/office/powerpoint/2010/main" val="1576954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4" name="Content Placeholder 3"/>
          <p:cNvSpPr>
            <a:spLocks noGrp="1"/>
          </p:cNvSpPr>
          <p:nvPr>
            <p:ph sz="quarter" idx="1"/>
          </p:nvPr>
        </p:nvSpPr>
        <p:spPr/>
        <p:txBody>
          <a:bodyPr>
            <a:normAutofit fontScale="92500" lnSpcReduction="20000"/>
          </a:bodyPr>
          <a:lstStyle/>
          <a:p>
            <a:r>
              <a:rPr lang="en-US" sz="2600" dirty="0" smtClean="0"/>
              <a:t>Scientists and engineers produce a lot of data</a:t>
            </a:r>
          </a:p>
          <a:p>
            <a:r>
              <a:rPr lang="en-US" sz="2600" dirty="0" smtClean="0"/>
              <a:t>Data : </a:t>
            </a:r>
            <a:r>
              <a:rPr lang="en-US" sz="2600" b="1" dirty="0" smtClean="0"/>
              <a:t>scalar-</a:t>
            </a:r>
            <a:r>
              <a:rPr lang="en-US" sz="2600" dirty="0" smtClean="0"/>
              <a:t>,</a:t>
            </a:r>
            <a:r>
              <a:rPr lang="en-US" sz="2600" b="1" dirty="0" smtClean="0"/>
              <a:t> vector-</a:t>
            </a:r>
            <a:r>
              <a:rPr lang="en-US" sz="2600" dirty="0" smtClean="0"/>
              <a:t>,</a:t>
            </a:r>
            <a:r>
              <a:rPr lang="en-US" sz="2600" b="1" dirty="0" smtClean="0"/>
              <a:t> </a:t>
            </a:r>
            <a:r>
              <a:rPr lang="en-US" sz="2600" dirty="0" smtClean="0"/>
              <a:t>and</a:t>
            </a:r>
            <a:r>
              <a:rPr lang="en-US" sz="2600" b="1" dirty="0" smtClean="0"/>
              <a:t> tensor fields </a:t>
            </a:r>
            <a:endParaRPr lang="en-US" sz="2600" dirty="0" smtClean="0"/>
          </a:p>
          <a:p>
            <a:r>
              <a:rPr lang="en-US" sz="2600" dirty="0" smtClean="0"/>
              <a:t>Many visualization methods exist for scalar- and vector fields</a:t>
            </a:r>
          </a:p>
          <a:p>
            <a:pPr lvl="1">
              <a:buFont typeface="Wingdings" charset="2"/>
              <a:buChar char="Ø"/>
            </a:pPr>
            <a:r>
              <a:rPr lang="en-US" b="1" dirty="0" smtClean="0"/>
              <a:t>Scalar : color mapping, contouring, </a:t>
            </a:r>
            <a:r>
              <a:rPr lang="en-US" b="1" dirty="0" err="1" smtClean="0"/>
              <a:t>isosurfaces</a:t>
            </a:r>
            <a:endParaRPr lang="en-US" b="1" dirty="0"/>
          </a:p>
          <a:p>
            <a:pPr lvl="1">
              <a:buFont typeface="Wingdings" charset="2"/>
              <a:buChar char="Ø"/>
            </a:pPr>
            <a:r>
              <a:rPr lang="en-US" b="1" dirty="0" smtClean="0"/>
              <a:t>Vector : glyphs, streamlines, LIC, </a:t>
            </a:r>
            <a:r>
              <a:rPr lang="en-US" b="1" dirty="0" err="1" smtClean="0"/>
              <a:t>streamribbon</a:t>
            </a:r>
            <a:r>
              <a:rPr lang="en-US" b="1" dirty="0" smtClean="0"/>
              <a:t> </a:t>
            </a:r>
          </a:p>
          <a:p>
            <a:r>
              <a:rPr lang="en-US" sz="2600" dirty="0" smtClean="0"/>
              <a:t>Plenty of software available for visualization of scalar</a:t>
            </a:r>
          </a:p>
          <a:p>
            <a:pPr marL="0" indent="0">
              <a:buNone/>
            </a:pPr>
            <a:r>
              <a:rPr lang="en-US" sz="2600" dirty="0" smtClean="0"/>
              <a:t>   and vector fields</a:t>
            </a:r>
          </a:p>
          <a:p>
            <a:r>
              <a:rPr lang="en-US" sz="2600" dirty="0" smtClean="0"/>
              <a:t>Tensor field visualization poses visualization challenge. Tensor fields of order two (or higher) contain more information per point, as such we must limit what we can display, in the process losing information.</a:t>
            </a:r>
          </a:p>
          <a:p>
            <a:r>
              <a:rPr lang="en-US" sz="2600" dirty="0" smtClean="0"/>
              <a:t>Focus of this thesis are second order tensor fields</a:t>
            </a:r>
          </a:p>
          <a:p>
            <a:pPr marL="0" indent="0">
              <a:buNone/>
            </a:pPr>
            <a:endParaRPr lang="en-US" dirty="0" smtClean="0"/>
          </a:p>
          <a:p>
            <a:pPr marL="0" indent="0">
              <a:buNone/>
            </a:pPr>
            <a:endParaRPr lang="en-US" dirty="0" smtClean="0"/>
          </a:p>
        </p:txBody>
      </p:sp>
      <p:sp>
        <p:nvSpPr>
          <p:cNvPr id="3" name="TextBox 2"/>
          <p:cNvSpPr txBox="1"/>
          <p:nvPr/>
        </p:nvSpPr>
        <p:spPr>
          <a:xfrm>
            <a:off x="11788467" y="186517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924773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Geodesic solver</a:t>
            </a:r>
            <a:endParaRPr lang="en-US" dirty="0"/>
          </a:p>
        </p:txBody>
      </p:sp>
      <p:sp>
        <p:nvSpPr>
          <p:cNvPr id="3" name="Content Placeholder 2"/>
          <p:cNvSpPr>
            <a:spLocks noGrp="1"/>
          </p:cNvSpPr>
          <p:nvPr>
            <p:ph sz="quarter" idx="1"/>
          </p:nvPr>
        </p:nvSpPr>
        <p:spPr/>
        <p:txBody>
          <a:bodyPr>
            <a:normAutofit lnSpcReduction="10000"/>
          </a:bodyPr>
          <a:lstStyle/>
          <a:p>
            <a:r>
              <a:rPr lang="en-US" sz="2800" dirty="0"/>
              <a:t>The geodesic solver is based on Symbolic representation for the </a:t>
            </a:r>
            <a:r>
              <a:rPr lang="en-US" sz="2800" dirty="0" err="1" smtClean="0"/>
              <a:t>Christoffel</a:t>
            </a:r>
            <a:r>
              <a:rPr lang="en-US" sz="2800" dirty="0" smtClean="0"/>
              <a:t> </a:t>
            </a:r>
            <a:r>
              <a:rPr lang="en-US" sz="2800" dirty="0"/>
              <a:t>symbol of second kind. </a:t>
            </a:r>
            <a:endParaRPr lang="en-US" sz="2800" dirty="0" smtClean="0"/>
          </a:p>
          <a:p>
            <a:r>
              <a:rPr lang="en-US" sz="2800" dirty="0" smtClean="0"/>
              <a:t>The </a:t>
            </a:r>
            <a:r>
              <a:rPr lang="en-US" sz="2800" dirty="0"/>
              <a:t>analytical metrics, like the Kerr metric, are also generated  with symbolic mathematics.  </a:t>
            </a:r>
            <a:endParaRPr lang="en-US" sz="2800" dirty="0" smtClean="0"/>
          </a:p>
          <a:p>
            <a:r>
              <a:rPr lang="en-US" sz="2800" dirty="0" smtClean="0"/>
              <a:t>The </a:t>
            </a:r>
            <a:r>
              <a:rPr lang="en-US" sz="2800" dirty="0"/>
              <a:t>clear disadvantage of using symbolic software </a:t>
            </a:r>
            <a:r>
              <a:rPr lang="en-US" sz="2800" dirty="0" smtClean="0"/>
              <a:t>can is that it can be the computationally intensive.  </a:t>
            </a:r>
          </a:p>
          <a:p>
            <a:r>
              <a:rPr lang="en-US" sz="2800" dirty="0" smtClean="0"/>
              <a:t>The </a:t>
            </a:r>
            <a:r>
              <a:rPr lang="en-US" sz="2800" dirty="0"/>
              <a:t>advantage on the other hand is the ability to write </a:t>
            </a:r>
            <a:r>
              <a:rPr lang="en-US" sz="2800" dirty="0" smtClean="0"/>
              <a:t>generalized code. In addition, symbolic computation emphasizes exact computation.</a:t>
            </a:r>
            <a:endParaRPr lang="en-US" sz="2800" dirty="0"/>
          </a:p>
          <a:p>
            <a:endParaRPr lang="en-US" dirty="0"/>
          </a:p>
        </p:txBody>
      </p:sp>
    </p:spTree>
    <p:extLst>
      <p:ext uri="{BB962C8B-B14F-4D97-AF65-F5344CB8AC3E}">
        <p14:creationId xmlns:p14="http://schemas.microsoft.com/office/powerpoint/2010/main" val="3071249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Geodesic solver</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The purpose of creating a geodesic solver is to visualize the </a:t>
            </a:r>
            <a:r>
              <a:rPr lang="en-US" dirty="0"/>
              <a:t>metric tensor. We can extend this method to include </a:t>
            </a:r>
            <a:r>
              <a:rPr lang="en-US" dirty="0" smtClean="0"/>
              <a:t>any positive definite tensor. </a:t>
            </a:r>
            <a:endParaRPr lang="en-US" dirty="0" smtClean="0"/>
          </a:p>
          <a:p>
            <a:pPr marL="0" indent="0">
              <a:buNone/>
            </a:pPr>
            <a:endParaRPr lang="en-US" dirty="0"/>
          </a:p>
          <a:p>
            <a:pPr marL="0" indent="0">
              <a:buNone/>
            </a:pPr>
            <a:r>
              <a:rPr lang="en-US" dirty="0" smtClean="0"/>
              <a:t>When </a:t>
            </a:r>
            <a:r>
              <a:rPr lang="en-US" dirty="0" smtClean="0"/>
              <a:t>solving </a:t>
            </a:r>
            <a:r>
              <a:rPr lang="en-US" dirty="0"/>
              <a:t>the geodesic differential equations, one of main issues with this method is that the conjugate </a:t>
            </a:r>
            <a:r>
              <a:rPr lang="en-US" dirty="0" smtClean="0"/>
              <a:t>metric (</a:t>
            </a:r>
            <a:r>
              <a:rPr lang="en-US" dirty="0" err="1" smtClean="0"/>
              <a:t>i.e</a:t>
            </a:r>
            <a:r>
              <a:rPr lang="en-US" dirty="0" smtClean="0"/>
              <a:t> the inverse of the metric tensor) </a:t>
            </a:r>
            <a:r>
              <a:rPr lang="en-US" dirty="0"/>
              <a:t>has to exist</a:t>
            </a:r>
            <a:r>
              <a:rPr lang="en-US" dirty="0" smtClean="0"/>
              <a:t>. If for example the metric tensor is singular, then it is not possible to solve the geodesic differential equations.</a:t>
            </a:r>
          </a:p>
          <a:p>
            <a:pPr marL="0" indent="0">
              <a:buNone/>
            </a:pPr>
            <a:r>
              <a:rPr lang="en-US" dirty="0" smtClean="0"/>
              <a:t>Such a tensor can be the momentum-flux density tensor               </a:t>
            </a:r>
            <a:r>
              <a:rPr lang="en-US" dirty="0" smtClean="0"/>
              <a:t>               </a:t>
            </a:r>
          </a:p>
          <a:p>
            <a:pPr marL="0" indent="0">
              <a:buNone/>
            </a:pPr>
            <a:r>
              <a:rPr lang="en-US" dirty="0"/>
              <a:t> </a:t>
            </a:r>
            <a:r>
              <a:rPr lang="en-US" dirty="0" smtClean="0"/>
              <a:t>                </a:t>
            </a:r>
            <a:r>
              <a:rPr lang="en-US" dirty="0" smtClean="0"/>
              <a:t>, </a:t>
            </a:r>
            <a:r>
              <a:rPr lang="en-US" dirty="0" smtClean="0"/>
              <a:t>as it is </a:t>
            </a:r>
            <a:r>
              <a:rPr lang="en-US" dirty="0" smtClean="0"/>
              <a:t>linearly dependent</a:t>
            </a:r>
            <a:r>
              <a:rPr lang="en-US" dirty="0" smtClean="0"/>
              <a:t>.</a:t>
            </a:r>
            <a:endParaRPr lang="en-US" dirty="0"/>
          </a:p>
        </p:txBody>
      </p:sp>
      <p:pic>
        <p:nvPicPr>
          <p:cNvPr id="4" name="Picture 3" descr="momentum_flux_density.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1162" y="5331740"/>
            <a:ext cx="1103542" cy="497676"/>
          </a:xfrm>
          <a:prstGeom prst="rect">
            <a:avLst/>
          </a:prstGeom>
        </p:spPr>
      </p:pic>
    </p:spTree>
    <p:extLst>
      <p:ext uri="{BB962C8B-B14F-4D97-AF65-F5344CB8AC3E}">
        <p14:creationId xmlns:p14="http://schemas.microsoft.com/office/powerpoint/2010/main" val="4124501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Kerr </a:t>
            </a:r>
            <a:r>
              <a:rPr lang="en-US" dirty="0"/>
              <a:t>m</a:t>
            </a:r>
            <a:r>
              <a:rPr lang="en-US" dirty="0" smtClean="0"/>
              <a:t>etric</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This </a:t>
            </a:r>
            <a:r>
              <a:rPr lang="en-US" dirty="0"/>
              <a:t>is an exact solution for the empty-space Einstein equation. </a:t>
            </a:r>
            <a:r>
              <a:rPr lang="en-US" dirty="0" smtClean="0"/>
              <a:t>The </a:t>
            </a:r>
            <a:r>
              <a:rPr lang="en-US" dirty="0"/>
              <a:t>Kerr solution describes the unique geometry of </a:t>
            </a:r>
            <a:r>
              <a:rPr lang="en-US" dirty="0" err="1"/>
              <a:t>spacetime</a:t>
            </a:r>
            <a:r>
              <a:rPr lang="en-US" dirty="0"/>
              <a:t> outside of of </a:t>
            </a:r>
            <a:r>
              <a:rPr lang="en-US" dirty="0" smtClean="0"/>
              <a:t>any </a:t>
            </a:r>
            <a:r>
              <a:rPr lang="en-US" dirty="0"/>
              <a:t>axially symmetric object (which includes </a:t>
            </a:r>
            <a:r>
              <a:rPr lang="en-US" dirty="0" err="1" smtClean="0"/>
              <a:t>blackholes</a:t>
            </a:r>
            <a:r>
              <a:rPr lang="en-US" dirty="0" smtClean="0"/>
              <a:t>) .</a:t>
            </a:r>
          </a:p>
          <a:p>
            <a:pPr marL="0" indent="0">
              <a:buNone/>
            </a:pPr>
            <a:endParaRPr lang="en-US" dirty="0"/>
          </a:p>
          <a:p>
            <a:pPr marL="0" indent="0">
              <a:buNone/>
            </a:pPr>
            <a:r>
              <a:rPr lang="en-US" dirty="0" smtClean="0"/>
              <a:t>For the special case of a=0, the solution reduces to the </a:t>
            </a:r>
            <a:r>
              <a:rPr lang="de-DE" dirty="0"/>
              <a:t>Schwarzschild </a:t>
            </a:r>
            <a:r>
              <a:rPr lang="de-DE" dirty="0" err="1" smtClean="0"/>
              <a:t>metric</a:t>
            </a:r>
            <a:r>
              <a:rPr lang="de-DE" dirty="0" smtClean="0"/>
              <a:t>, </a:t>
            </a:r>
            <a:r>
              <a:rPr lang="de-DE" dirty="0" err="1" smtClean="0"/>
              <a:t>which</a:t>
            </a:r>
            <a:r>
              <a:rPr lang="de-DE" dirty="0" smtClean="0"/>
              <a:t> </a:t>
            </a:r>
            <a:r>
              <a:rPr lang="de-DE" dirty="0" err="1" smtClean="0"/>
              <a:t>describes</a:t>
            </a:r>
            <a:r>
              <a:rPr lang="de-DE" dirty="0" smtClean="0"/>
              <a:t> </a:t>
            </a:r>
            <a:r>
              <a:rPr lang="de-DE" dirty="0" err="1" smtClean="0"/>
              <a:t>gravitational</a:t>
            </a:r>
            <a:r>
              <a:rPr lang="de-DE" dirty="0" smtClean="0"/>
              <a:t> </a:t>
            </a:r>
            <a:r>
              <a:rPr lang="de-DE" dirty="0" err="1" smtClean="0"/>
              <a:t>field</a:t>
            </a:r>
            <a:r>
              <a:rPr lang="de-DE" dirty="0"/>
              <a:t> </a:t>
            </a:r>
            <a:r>
              <a:rPr lang="en-US" dirty="0" smtClean="0"/>
              <a:t>o</a:t>
            </a:r>
            <a:r>
              <a:rPr lang="de-DE" dirty="0" err="1" smtClean="0"/>
              <a:t>utside</a:t>
            </a:r>
            <a:r>
              <a:rPr lang="de-DE" dirty="0" smtClean="0"/>
              <a:t> a </a:t>
            </a:r>
            <a:r>
              <a:rPr lang="de-DE" dirty="0" err="1" smtClean="0"/>
              <a:t>spherical</a:t>
            </a:r>
            <a:r>
              <a:rPr lang="de-DE" dirty="0" smtClean="0"/>
              <a:t> </a:t>
            </a:r>
            <a:r>
              <a:rPr lang="de-DE" dirty="0" err="1" smtClean="0"/>
              <a:t>mass</a:t>
            </a:r>
            <a:r>
              <a:rPr lang="de-DE" dirty="0"/>
              <a:t> </a:t>
            </a:r>
            <a:r>
              <a:rPr lang="de-DE" dirty="0" smtClean="0"/>
              <a:t>(valid </a:t>
            </a:r>
            <a:r>
              <a:rPr lang="de-DE" dirty="0" err="1" smtClean="0"/>
              <a:t>for</a:t>
            </a:r>
            <a:r>
              <a:rPr lang="de-DE" dirty="0" smtClean="0"/>
              <a:t> </a:t>
            </a:r>
            <a:r>
              <a:rPr lang="en-US" dirty="0"/>
              <a:t>slowly rotating astronomical </a:t>
            </a:r>
            <a:r>
              <a:rPr lang="en-US" dirty="0" smtClean="0"/>
              <a:t>objects like stars and planets</a:t>
            </a:r>
            <a:r>
              <a:rPr lang="de-DE" dirty="0" smtClean="0"/>
              <a:t>).</a:t>
            </a:r>
            <a:endParaRPr lang="en-US" dirty="0"/>
          </a:p>
          <a:p>
            <a:pPr marL="0" indent="0">
              <a:buNone/>
            </a:pPr>
            <a:endParaRPr lang="en-US" dirty="0"/>
          </a:p>
        </p:txBody>
      </p:sp>
      <p:pic>
        <p:nvPicPr>
          <p:cNvPr id="4" name="Picture 3" descr="Kerr_metri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752" y="1746656"/>
            <a:ext cx="8494047" cy="1473565"/>
          </a:xfrm>
          <a:prstGeom prst="rect">
            <a:avLst/>
          </a:prstGeom>
        </p:spPr>
      </p:pic>
    </p:spTree>
    <p:extLst>
      <p:ext uri="{BB962C8B-B14F-4D97-AF65-F5344CB8AC3E}">
        <p14:creationId xmlns:p14="http://schemas.microsoft.com/office/powerpoint/2010/main" val="2563020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the metric tensor</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1600" dirty="0" smtClean="0"/>
              <a:t>In this comparison, geodesics for </a:t>
            </a:r>
            <a:r>
              <a:rPr lang="de-DE" sz="1600" dirty="0"/>
              <a:t>Schwarzschild </a:t>
            </a:r>
            <a:r>
              <a:rPr lang="de-DE" sz="1600" dirty="0" err="1" smtClean="0"/>
              <a:t>metri</a:t>
            </a:r>
            <a:r>
              <a:rPr lang="en-US" sz="1600" dirty="0" smtClean="0"/>
              <a:t>c display curvature near a black hole. The influence of curved space on a geodesic bundle is also known as </a:t>
            </a:r>
            <a:r>
              <a:rPr lang="en-US" sz="1600" i="1" dirty="0" smtClean="0"/>
              <a:t>Ricci focusing</a:t>
            </a:r>
            <a:r>
              <a:rPr lang="en-US" sz="1600" dirty="0" smtClean="0"/>
              <a:t>, and plays a central role in gravitation lens theory.</a:t>
            </a:r>
            <a:endParaRPr lang="en-US" sz="1600" i="1" dirty="0" smtClean="0"/>
          </a:p>
          <a:p>
            <a:pPr marL="0" indent="0">
              <a:buNone/>
            </a:pPr>
            <a:endParaRPr lang="en-US" dirty="0" smtClean="0"/>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1400" dirty="0" smtClean="0"/>
          </a:p>
          <a:p>
            <a:pPr marL="0" indent="0">
              <a:buNone/>
            </a:pPr>
            <a:r>
              <a:rPr lang="en-US" sz="1400" dirty="0" smtClean="0"/>
              <a:t>     Source : Strategies for tensor field visualization,                 Source : Master thesis</a:t>
            </a:r>
          </a:p>
          <a:p>
            <a:pPr marL="0" indent="0">
              <a:buNone/>
            </a:pPr>
            <a:r>
              <a:rPr lang="en-US" sz="1400" dirty="0"/>
              <a:t> </a:t>
            </a:r>
            <a:r>
              <a:rPr lang="en-US" sz="1400" dirty="0" smtClean="0"/>
              <a:t>                   </a:t>
            </a:r>
            <a:r>
              <a:rPr lang="en-US" sz="1400" dirty="0" err="1" smtClean="0"/>
              <a:t>Benger</a:t>
            </a:r>
            <a:r>
              <a:rPr lang="en-US" sz="1400" dirty="0" smtClean="0"/>
              <a:t>, W. and </a:t>
            </a:r>
            <a:r>
              <a:rPr lang="en-US" sz="1400" dirty="0" err="1" smtClean="0"/>
              <a:t>Hege</a:t>
            </a:r>
            <a:r>
              <a:rPr lang="en-US" sz="1400" dirty="0" smtClean="0"/>
              <a:t>, H.-C.</a:t>
            </a:r>
            <a:endParaRPr lang="en-US" sz="1400" dirty="0"/>
          </a:p>
        </p:txBody>
      </p:sp>
      <p:pic>
        <p:nvPicPr>
          <p:cNvPr id="5" name="Picture 4" descr="kerr_metric_geodesic.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60006" y="2354354"/>
            <a:ext cx="3908285" cy="3035220"/>
          </a:xfrm>
          <a:prstGeom prst="rect">
            <a:avLst/>
          </a:prstGeom>
        </p:spPr>
      </p:pic>
      <p:pic>
        <p:nvPicPr>
          <p:cNvPr id="4" name="Picture 3" descr="benger_he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86" y="2354354"/>
            <a:ext cx="2925030" cy="3035220"/>
          </a:xfrm>
          <a:prstGeom prst="rect">
            <a:avLst/>
          </a:prstGeom>
        </p:spPr>
      </p:pic>
    </p:spTree>
    <p:extLst>
      <p:ext uri="{BB962C8B-B14F-4D97-AF65-F5344CB8AC3E}">
        <p14:creationId xmlns:p14="http://schemas.microsoft.com/office/powerpoint/2010/main" val="3207439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Hyperstreamline</a:t>
            </a:r>
            <a:r>
              <a:rPr lang="en-US" dirty="0" smtClean="0"/>
              <a:t> module</a:t>
            </a:r>
            <a:endParaRPr lang="en-US" dirty="0"/>
          </a:p>
        </p:txBody>
      </p:sp>
      <p:sp>
        <p:nvSpPr>
          <p:cNvPr id="3" name="Content Placeholder 2"/>
          <p:cNvSpPr>
            <a:spLocks noGrp="1"/>
          </p:cNvSpPr>
          <p:nvPr>
            <p:ph sz="quarter" idx="1"/>
          </p:nvPr>
        </p:nvSpPr>
        <p:spPr/>
        <p:txBody>
          <a:bodyPr>
            <a:normAutofit fontScale="62500" lnSpcReduction="20000"/>
          </a:bodyPr>
          <a:lstStyle/>
          <a:p>
            <a:pPr marL="0" indent="0">
              <a:buNone/>
            </a:pPr>
            <a:r>
              <a:rPr lang="en-US" dirty="0" smtClean="0"/>
              <a:t>In addition I have implemented my own </a:t>
            </a:r>
            <a:r>
              <a:rPr lang="en-US" dirty="0" err="1" smtClean="0"/>
              <a:t>hyperstreamline</a:t>
            </a:r>
            <a:r>
              <a:rPr lang="en-US" dirty="0" smtClean="0"/>
              <a:t> module which did not work at the time of thesis delivery, but after a </a:t>
            </a:r>
            <a:r>
              <a:rPr lang="en-US" u="sng" dirty="0" smtClean="0"/>
              <a:t>few</a:t>
            </a:r>
            <a:r>
              <a:rPr lang="en-US" dirty="0" smtClean="0"/>
              <a:t> changes (literally) it now works in 2D.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The </a:t>
            </a:r>
            <a:r>
              <a:rPr lang="en-US" dirty="0"/>
              <a:t>program is designed as such as to allow for either major or minor eigenvector to be set as the principle direction</a:t>
            </a:r>
            <a:r>
              <a:rPr lang="en-US" dirty="0" smtClean="0"/>
              <a:t>.</a:t>
            </a:r>
          </a:p>
          <a:p>
            <a:pPr marL="0" indent="0">
              <a:buNone/>
            </a:pPr>
            <a:endParaRPr lang="en-US" dirty="0" smtClean="0"/>
          </a:p>
          <a:p>
            <a:pPr marL="0" indent="0">
              <a:buNone/>
            </a:pPr>
            <a:r>
              <a:rPr lang="en-US" dirty="0" smtClean="0"/>
              <a:t>The 3D part of the module is also almost complete, however I have still not figured out how I can effectively generate the thickness along the principal direction</a:t>
            </a:r>
          </a:p>
        </p:txBody>
      </p:sp>
      <p:pic>
        <p:nvPicPr>
          <p:cNvPr id="4" name="Picture 3" descr="code_history.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50292" y="2106404"/>
            <a:ext cx="6787299" cy="2121895"/>
          </a:xfrm>
          <a:prstGeom prst="rect">
            <a:avLst/>
          </a:prstGeom>
        </p:spPr>
      </p:pic>
    </p:spTree>
    <p:extLst>
      <p:ext uri="{BB962C8B-B14F-4D97-AF65-F5344CB8AC3E}">
        <p14:creationId xmlns:p14="http://schemas.microsoft.com/office/powerpoint/2010/main" val="876617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816" y="387338"/>
            <a:ext cx="8534400" cy="758952"/>
          </a:xfrm>
        </p:spPr>
        <p:txBody>
          <a:bodyPr>
            <a:normAutofit fontScale="90000"/>
          </a:bodyPr>
          <a:lstStyle/>
          <a:p>
            <a:r>
              <a:rPr lang="en-US" dirty="0" smtClean="0"/>
              <a:t>Software limitations and the need for a unified tensor visualization library</a:t>
            </a:r>
            <a:endParaRPr lang="en-US" dirty="0"/>
          </a:p>
        </p:txBody>
      </p:sp>
      <p:sp>
        <p:nvSpPr>
          <p:cNvPr id="3" name="Content Placeholder 2"/>
          <p:cNvSpPr>
            <a:spLocks noGrp="1"/>
          </p:cNvSpPr>
          <p:nvPr>
            <p:ph sz="quarter" idx="1"/>
          </p:nvPr>
        </p:nvSpPr>
        <p:spPr/>
        <p:txBody>
          <a:bodyPr>
            <a:normAutofit fontScale="62500" lnSpcReduction="20000"/>
          </a:bodyPr>
          <a:lstStyle/>
          <a:p>
            <a:pPr marL="0" indent="0">
              <a:buNone/>
            </a:pPr>
            <a:r>
              <a:rPr lang="en-US" dirty="0" smtClean="0"/>
              <a:t>Here is an </a:t>
            </a:r>
          </a:p>
          <a:p>
            <a:pPr marL="0" indent="0">
              <a:buNone/>
            </a:pPr>
            <a:r>
              <a:rPr lang="en-US" dirty="0" smtClean="0"/>
              <a:t>example of </a:t>
            </a:r>
          </a:p>
          <a:p>
            <a:pPr marL="0" indent="0">
              <a:buNone/>
            </a:pPr>
            <a:r>
              <a:rPr lang="en-US" dirty="0" smtClean="0"/>
              <a:t>plotting a</a:t>
            </a:r>
          </a:p>
          <a:p>
            <a:pPr marL="0" indent="0">
              <a:buNone/>
            </a:pPr>
            <a:r>
              <a:rPr lang="en-US" dirty="0" err="1" smtClean="0"/>
              <a:t>hyperstreamline</a:t>
            </a:r>
            <a:r>
              <a:rPr lang="en-US" dirty="0" smtClean="0"/>
              <a:t> </a:t>
            </a:r>
          </a:p>
          <a:p>
            <a:pPr marL="0" indent="0">
              <a:buNone/>
            </a:pPr>
            <a:r>
              <a:rPr lang="en-US" dirty="0"/>
              <a:t>w</a:t>
            </a:r>
            <a:r>
              <a:rPr lang="en-US" dirty="0" smtClean="0"/>
              <a:t>ith </a:t>
            </a:r>
            <a:r>
              <a:rPr lang="en-US" dirty="0" err="1" smtClean="0"/>
              <a:t>Mayavi</a:t>
            </a:r>
            <a:r>
              <a:rPr lang="en-US" dirty="0" smtClean="0"/>
              <a:t>.</a:t>
            </a:r>
          </a:p>
          <a:p>
            <a:pPr marL="0" indent="0">
              <a:buNone/>
            </a:pPr>
            <a:endParaRPr lang="en-US" dirty="0"/>
          </a:p>
          <a:p>
            <a:pPr marL="0" indent="0">
              <a:buNone/>
            </a:pPr>
            <a:r>
              <a:rPr lang="en-US" dirty="0" smtClean="0"/>
              <a:t>This is an example</a:t>
            </a:r>
          </a:p>
          <a:p>
            <a:pPr marL="0" indent="0">
              <a:buNone/>
            </a:pPr>
            <a:r>
              <a:rPr lang="en-US" dirty="0" smtClean="0"/>
              <a:t>of how limiting </a:t>
            </a:r>
          </a:p>
          <a:p>
            <a:pPr marL="0" indent="0">
              <a:buNone/>
            </a:pPr>
            <a:r>
              <a:rPr lang="en-US" dirty="0" smtClean="0"/>
              <a:t>such software can </a:t>
            </a:r>
          </a:p>
          <a:p>
            <a:pPr marL="0" indent="0">
              <a:buNone/>
            </a:pPr>
            <a:r>
              <a:rPr lang="en-US" dirty="0" smtClean="0"/>
              <a:t>be. Here, despite </a:t>
            </a:r>
          </a:p>
          <a:p>
            <a:pPr marL="0" indent="0">
              <a:buNone/>
            </a:pPr>
            <a:r>
              <a:rPr lang="en-US" dirty="0" err="1"/>
              <a:t>p</a:t>
            </a:r>
            <a:r>
              <a:rPr lang="en-US" dirty="0" err="1" smtClean="0"/>
              <a:t>rovding</a:t>
            </a:r>
            <a:r>
              <a:rPr lang="en-US" dirty="0" smtClean="0"/>
              <a:t> an entire </a:t>
            </a:r>
          </a:p>
          <a:p>
            <a:pPr marL="0" indent="0">
              <a:buNone/>
            </a:pPr>
            <a:r>
              <a:rPr lang="en-US" dirty="0"/>
              <a:t>t</a:t>
            </a:r>
            <a:r>
              <a:rPr lang="en-US" dirty="0" smtClean="0"/>
              <a:t>ensor field, only a </a:t>
            </a:r>
          </a:p>
          <a:p>
            <a:pPr marL="0" indent="0">
              <a:buNone/>
            </a:pPr>
            <a:r>
              <a:rPr lang="en-US" dirty="0"/>
              <a:t>s</a:t>
            </a:r>
            <a:r>
              <a:rPr lang="en-US" dirty="0" smtClean="0"/>
              <a:t>ingle </a:t>
            </a:r>
          </a:p>
          <a:p>
            <a:pPr marL="0" indent="0">
              <a:buNone/>
            </a:pPr>
            <a:r>
              <a:rPr lang="en-US" dirty="0" err="1" smtClean="0"/>
              <a:t>hyperstreamline</a:t>
            </a:r>
            <a:r>
              <a:rPr lang="en-US" dirty="0" smtClean="0"/>
              <a:t> </a:t>
            </a:r>
          </a:p>
          <a:p>
            <a:pPr marL="0" indent="0">
              <a:buNone/>
            </a:pPr>
            <a:r>
              <a:rPr lang="en-US" dirty="0" smtClean="0"/>
              <a:t>can be plotted at a time, where the user must specify a seed point. Due to bugs, scripting options were not even possible! In addition the module does not take into account degeneracies.</a:t>
            </a:r>
            <a:r>
              <a:rPr lang="en-US" dirty="0"/>
              <a:t> </a:t>
            </a:r>
            <a:r>
              <a:rPr lang="en-US" dirty="0" smtClean="0"/>
              <a:t>In the end these libraries were insufficient.</a:t>
            </a:r>
          </a:p>
          <a:p>
            <a:endParaRPr lang="en-US" dirty="0"/>
          </a:p>
          <a:p>
            <a:endParaRPr lang="en-US" dirty="0"/>
          </a:p>
        </p:txBody>
      </p:sp>
      <p:pic>
        <p:nvPicPr>
          <p:cNvPr id="4" name="Picture 3" descr="p530q.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50653" y="1527048"/>
            <a:ext cx="6624421" cy="3662092"/>
          </a:xfrm>
          <a:prstGeom prst="rect">
            <a:avLst/>
          </a:prstGeom>
        </p:spPr>
      </p:pic>
    </p:spTree>
    <p:extLst>
      <p:ext uri="{BB962C8B-B14F-4D97-AF65-F5344CB8AC3E}">
        <p14:creationId xmlns:p14="http://schemas.microsoft.com/office/powerpoint/2010/main" val="1993273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investigation</a:t>
            </a:r>
            <a:endParaRPr lang="en-US" dirty="0"/>
          </a:p>
        </p:txBody>
      </p:sp>
      <p:sp>
        <p:nvSpPr>
          <p:cNvPr id="3" name="Content Placeholder 2"/>
          <p:cNvSpPr>
            <a:spLocks noGrp="1"/>
          </p:cNvSpPr>
          <p:nvPr>
            <p:ph sz="quarter" idx="1"/>
          </p:nvPr>
        </p:nvSpPr>
        <p:spPr/>
        <p:txBody>
          <a:bodyPr>
            <a:normAutofit fontScale="55000" lnSpcReduction="20000"/>
          </a:bodyPr>
          <a:lstStyle/>
          <a:p>
            <a:pPr>
              <a:buFont typeface="Wingdings" charset="2"/>
              <a:buChar char="Ø"/>
            </a:pPr>
            <a:r>
              <a:rPr lang="en-US" dirty="0" smtClean="0"/>
              <a:t>Geodesic streamlines</a:t>
            </a:r>
            <a:r>
              <a:rPr lang="en-US" sz="2800" dirty="0" smtClean="0"/>
              <a:t> </a:t>
            </a:r>
            <a:endParaRPr lang="en-US" dirty="0" smtClean="0"/>
          </a:p>
          <a:p>
            <a:r>
              <a:rPr lang="en-US" dirty="0" smtClean="0"/>
              <a:t>Extend to any tensor field by creating a corresponding metric which preserves the topological structure of the tensor field.</a:t>
            </a:r>
          </a:p>
          <a:p>
            <a:r>
              <a:rPr lang="en-US" dirty="0" smtClean="0"/>
              <a:t>Applications are important in general relativity. How can this method be applied to e.g. continuum mechanics. What would the geodesics correspond to in fluid flow ?</a:t>
            </a:r>
          </a:p>
          <a:p>
            <a:r>
              <a:rPr lang="en-US" sz="2400" dirty="0" smtClean="0"/>
              <a:t>Can a </a:t>
            </a:r>
            <a:r>
              <a:rPr lang="en-US" sz="2400" dirty="0"/>
              <a:t>hybrid geodesic-streamline </a:t>
            </a:r>
            <a:r>
              <a:rPr lang="en-US" sz="2400" dirty="0" smtClean="0"/>
              <a:t>method be useful? </a:t>
            </a:r>
            <a:r>
              <a:rPr lang="en-US" sz="2400" dirty="0"/>
              <a:t>Similar to </a:t>
            </a:r>
            <a:r>
              <a:rPr lang="en-US" sz="2400" dirty="0" err="1"/>
              <a:t>hyperstreamlines</a:t>
            </a:r>
            <a:r>
              <a:rPr lang="en-US" sz="2400" dirty="0"/>
              <a:t>, the method differs with regards using the geodesics as direction, rather than a eigenvector.</a:t>
            </a:r>
            <a:endParaRPr lang="en-US" dirty="0" smtClean="0"/>
          </a:p>
          <a:p>
            <a:endParaRPr lang="en-US" dirty="0"/>
          </a:p>
          <a:p>
            <a:pPr>
              <a:buFont typeface="Wingdings" charset="2"/>
              <a:buChar char="Ø"/>
            </a:pPr>
            <a:r>
              <a:rPr lang="en-US" dirty="0" smtClean="0"/>
              <a:t>Tensor field topology </a:t>
            </a:r>
          </a:p>
          <a:p>
            <a:r>
              <a:rPr lang="en-US" dirty="0" smtClean="0"/>
              <a:t>What are the physical representations of tri-sectors and wedges for tensor fields in e.g. stress and strain tensors ?</a:t>
            </a:r>
          </a:p>
          <a:p>
            <a:r>
              <a:rPr lang="en-US" dirty="0"/>
              <a:t> </a:t>
            </a:r>
            <a:r>
              <a:rPr lang="en-US" dirty="0" smtClean="0"/>
              <a:t>What are triple degeneracies, how many curves emerge from such points, and what are their physical interpretations ?</a:t>
            </a:r>
          </a:p>
          <a:p>
            <a:pPr marL="0" indent="0">
              <a:buNone/>
            </a:pPr>
            <a:endParaRPr lang="en-US" dirty="0" smtClean="0"/>
          </a:p>
          <a:p>
            <a:pPr>
              <a:buFont typeface="Wingdings" charset="2"/>
              <a:buChar char="Ø"/>
            </a:pPr>
            <a:r>
              <a:rPr lang="en-US" dirty="0" err="1" smtClean="0"/>
              <a:t>Unsymmetric</a:t>
            </a:r>
            <a:r>
              <a:rPr lang="en-US" dirty="0" smtClean="0"/>
              <a:t> tensor fields</a:t>
            </a:r>
          </a:p>
          <a:p>
            <a:r>
              <a:rPr lang="en-US" dirty="0" smtClean="0"/>
              <a:t>Decomposition into symmetric and asymmetric tensor fields partially renders the tensor information. Direct </a:t>
            </a:r>
            <a:r>
              <a:rPr lang="en-US" dirty="0"/>
              <a:t>methods for visualization of </a:t>
            </a:r>
            <a:r>
              <a:rPr lang="en-US" dirty="0" err="1" smtClean="0"/>
              <a:t>unsymmetric</a:t>
            </a:r>
            <a:r>
              <a:rPr lang="en-US" dirty="0" smtClean="0"/>
              <a:t> tensor fields is required.</a:t>
            </a:r>
          </a:p>
          <a:p>
            <a:endParaRPr lang="en-US" dirty="0" smtClean="0"/>
          </a:p>
          <a:p>
            <a:pPr>
              <a:buFont typeface="Wingdings" charset="2"/>
              <a:buChar char="Ø"/>
            </a:pPr>
            <a:r>
              <a:rPr lang="en-US" dirty="0" smtClean="0"/>
              <a:t>Visualization software</a:t>
            </a:r>
          </a:p>
          <a:p>
            <a:pPr marL="0" indent="0">
              <a:buNone/>
            </a:pPr>
            <a:r>
              <a:rPr lang="en-US" dirty="0"/>
              <a:t>T</a:t>
            </a:r>
            <a:r>
              <a:rPr lang="en-US" dirty="0" smtClean="0"/>
              <a:t>here is a need for a comprehensive tensor visualization toolkit/library .</a:t>
            </a:r>
          </a:p>
        </p:txBody>
      </p:sp>
    </p:spTree>
    <p:extLst>
      <p:ext uri="{BB962C8B-B14F-4D97-AF65-F5344CB8AC3E}">
        <p14:creationId xmlns:p14="http://schemas.microsoft.com/office/powerpoint/2010/main" val="4005836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sz="quarter" idx="1"/>
          </p:nvPr>
        </p:nvSpPr>
        <p:spPr/>
        <p:txBody>
          <a:bodyPr>
            <a:normAutofit/>
          </a:bodyPr>
          <a:lstStyle/>
          <a:p>
            <a:pPr marL="0" indent="0">
              <a:buNone/>
            </a:pPr>
            <a:endParaRPr lang="en-US" dirty="0" smtClean="0"/>
          </a:p>
          <a:p>
            <a:pPr marL="0" indent="0">
              <a:buNone/>
            </a:pPr>
            <a:r>
              <a:rPr lang="en-US" dirty="0"/>
              <a:t>	</a:t>
            </a:r>
            <a:r>
              <a:rPr lang="en-US" dirty="0" smtClean="0"/>
              <a:t>Thesis </a:t>
            </a:r>
            <a:r>
              <a:rPr lang="en-US" dirty="0"/>
              <a:t>for the degree Of Master of Science</a:t>
            </a:r>
          </a:p>
          <a:p>
            <a:endParaRPr lang="en-US" dirty="0"/>
          </a:p>
          <a:p>
            <a:endParaRPr lang="en-US" dirty="0"/>
          </a:p>
          <a:p>
            <a:endParaRPr lang="en-US" dirty="0"/>
          </a:p>
          <a:p>
            <a:endParaRPr lang="en-US" dirty="0"/>
          </a:p>
          <a:p>
            <a:endParaRPr lang="en-US" dirty="0"/>
          </a:p>
          <a:p>
            <a:pPr marL="0" indent="0">
              <a:buNone/>
            </a:pPr>
            <a:r>
              <a:rPr lang="en-US" dirty="0"/>
              <a:t>	</a:t>
            </a:r>
            <a:r>
              <a:rPr lang="en-US" dirty="0" smtClean="0"/>
              <a:t>		University </a:t>
            </a:r>
            <a:r>
              <a:rPr lang="en-US" dirty="0"/>
              <a:t>of Oslo</a:t>
            </a:r>
          </a:p>
          <a:p>
            <a:pPr marL="0" indent="0">
              <a:buNone/>
            </a:pPr>
            <a:endParaRPr lang="en-US" dirty="0"/>
          </a:p>
        </p:txBody>
      </p:sp>
      <p:pic>
        <p:nvPicPr>
          <p:cNvPr id="5" name="Picture 4" descr="uiosegl.eps"/>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70300" y="2858384"/>
            <a:ext cx="1803400" cy="1803400"/>
          </a:xfrm>
          <a:prstGeom prst="rect">
            <a:avLst/>
          </a:prstGeom>
        </p:spPr>
      </p:pic>
    </p:spTree>
    <p:extLst>
      <p:ext uri="{BB962C8B-B14F-4D97-AF65-F5344CB8AC3E}">
        <p14:creationId xmlns:p14="http://schemas.microsoft.com/office/powerpoint/2010/main" val="3392128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examples of second order tensor fields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DT-MRI</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2194560" lvl="8" indent="0">
              <a:buNone/>
            </a:pPr>
            <a:r>
              <a:rPr lang="en-US" dirty="0"/>
              <a:t> </a:t>
            </a:r>
            <a:r>
              <a:rPr lang="en-US" dirty="0" smtClean="0"/>
              <a:t> </a:t>
            </a:r>
          </a:p>
          <a:p>
            <a:pPr marL="2194560" lvl="8" indent="0">
              <a:buNone/>
            </a:pPr>
            <a:r>
              <a:rPr lang="en-US" dirty="0" smtClean="0"/>
              <a:t>             </a:t>
            </a:r>
            <a:r>
              <a:rPr lang="en-US" sz="1000" dirty="0" smtClean="0"/>
              <a:t> </a:t>
            </a:r>
            <a:r>
              <a:rPr lang="en-US" sz="1000" dirty="0"/>
              <a:t>source : http://</a:t>
            </a:r>
            <a:r>
              <a:rPr lang="en-US" sz="1000" dirty="0" err="1"/>
              <a:t>www.humanconnectomeproject.org</a:t>
            </a:r>
            <a:r>
              <a:rPr lang="en-US" dirty="0"/>
              <a:t>/</a:t>
            </a:r>
            <a:endParaRPr lang="en-US" dirty="0" smtClean="0"/>
          </a:p>
        </p:txBody>
      </p:sp>
      <p:pic>
        <p:nvPicPr>
          <p:cNvPr id="4" name="Picture 3" descr="connectome.jpe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200960" y="1527048"/>
            <a:ext cx="5273680" cy="4184337"/>
          </a:xfrm>
          <a:prstGeom prst="rect">
            <a:avLst/>
          </a:prstGeom>
        </p:spPr>
      </p:pic>
      <p:sp>
        <p:nvSpPr>
          <p:cNvPr id="5" name="TextBox 4"/>
          <p:cNvSpPr txBox="1"/>
          <p:nvPr/>
        </p:nvSpPr>
        <p:spPr>
          <a:xfrm>
            <a:off x="301752" y="2302864"/>
            <a:ext cx="2154324" cy="2862323"/>
          </a:xfrm>
          <a:prstGeom prst="rect">
            <a:avLst/>
          </a:prstGeom>
          <a:noFill/>
        </p:spPr>
        <p:txBody>
          <a:bodyPr wrap="square" rtlCol="0">
            <a:spAutoFit/>
          </a:bodyPr>
          <a:lstStyle/>
          <a:p>
            <a:r>
              <a:rPr lang="en-US" dirty="0"/>
              <a:t>information about the diffusion properties of water molecules in brain </a:t>
            </a:r>
            <a:r>
              <a:rPr lang="en-US" dirty="0" smtClean="0"/>
              <a:t>tissue, which is restricted </a:t>
            </a:r>
            <a:r>
              <a:rPr lang="en-US" dirty="0"/>
              <a:t>in directions that are </a:t>
            </a:r>
            <a:r>
              <a:rPr lang="en-US" dirty="0" smtClean="0"/>
              <a:t>perpendicular to </a:t>
            </a:r>
            <a:r>
              <a:rPr lang="en-US" dirty="0"/>
              <a:t>the fiber </a:t>
            </a:r>
            <a:r>
              <a:rPr lang="en-US" dirty="0" smtClean="0"/>
              <a:t>tracts.</a:t>
            </a:r>
            <a:endParaRPr lang="en-US" dirty="0"/>
          </a:p>
          <a:p>
            <a:endParaRPr lang="en-US" dirty="0"/>
          </a:p>
        </p:txBody>
      </p:sp>
    </p:spTree>
    <p:extLst>
      <p:ext uri="{BB962C8B-B14F-4D97-AF65-F5344CB8AC3E}">
        <p14:creationId xmlns:p14="http://schemas.microsoft.com/office/powerpoint/2010/main" val="1478862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examples of second order tensor fields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Stress tensor</a:t>
            </a:r>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pPr marL="0" indent="0">
              <a:buNone/>
            </a:pPr>
            <a:endParaRPr lang="en-US" dirty="0" smtClean="0"/>
          </a:p>
          <a:p>
            <a:pPr marL="1463040" lvl="5" indent="0">
              <a:buNone/>
            </a:pPr>
            <a:r>
              <a:rPr lang="en-US" sz="1200" dirty="0" smtClean="0"/>
              <a:t>      Source : </a:t>
            </a:r>
            <a:r>
              <a:rPr lang="en-US" sz="1200" dirty="0" err="1" smtClean="0"/>
              <a:t>Superquadric</a:t>
            </a:r>
            <a:r>
              <a:rPr lang="en-US" sz="1200" dirty="0" smtClean="0"/>
              <a:t> </a:t>
            </a:r>
            <a:r>
              <a:rPr lang="en-US" sz="1200" dirty="0"/>
              <a:t>Glyphs for Symmetric Second-Order </a:t>
            </a:r>
            <a:r>
              <a:rPr lang="en-US" sz="1200" dirty="0" smtClean="0"/>
              <a:t>Tensors</a:t>
            </a:r>
            <a:r>
              <a:rPr lang="en-US" sz="1200" b="1" dirty="0" smtClean="0"/>
              <a:t>, </a:t>
            </a:r>
            <a:r>
              <a:rPr lang="en-US" sz="1200" dirty="0" smtClean="0"/>
              <a:t> Schultz, T. and </a:t>
            </a:r>
            <a:r>
              <a:rPr lang="en-US" sz="1200" dirty="0" err="1" smtClean="0"/>
              <a:t>Kindlmann</a:t>
            </a:r>
            <a:r>
              <a:rPr lang="en-US" sz="1200" dirty="0" smtClean="0"/>
              <a:t>, G. L.</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413" y="1527048"/>
            <a:ext cx="4199745" cy="4028800"/>
          </a:xfrm>
          <a:prstGeom prst="rect">
            <a:avLst/>
          </a:prstGeom>
        </p:spPr>
      </p:pic>
      <p:sp>
        <p:nvSpPr>
          <p:cNvPr id="5" name="TextBox 4"/>
          <p:cNvSpPr txBox="1"/>
          <p:nvPr/>
        </p:nvSpPr>
        <p:spPr>
          <a:xfrm>
            <a:off x="301751" y="2302864"/>
            <a:ext cx="3340499" cy="923330"/>
          </a:xfrm>
          <a:prstGeom prst="rect">
            <a:avLst/>
          </a:prstGeom>
          <a:noFill/>
        </p:spPr>
        <p:txBody>
          <a:bodyPr wrap="square" rtlCol="0">
            <a:spAutoFit/>
          </a:bodyPr>
          <a:lstStyle/>
          <a:p>
            <a:r>
              <a:rPr lang="en-US" dirty="0" smtClean="0"/>
              <a:t>shear and normal stresses that act upon a body due to external forces.</a:t>
            </a:r>
            <a:endParaRPr lang="en-US" dirty="0"/>
          </a:p>
        </p:txBody>
      </p:sp>
    </p:spTree>
    <p:extLst>
      <p:ext uri="{BB962C8B-B14F-4D97-AF65-F5344CB8AC3E}">
        <p14:creationId xmlns:p14="http://schemas.microsoft.com/office/powerpoint/2010/main" val="3658090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Fields</a:t>
            </a:r>
            <a:endParaRPr lang="en-US" dirty="0"/>
          </a:p>
        </p:txBody>
      </p:sp>
      <p:pic>
        <p:nvPicPr>
          <p:cNvPr id="4" name="Content Placeholder 3"/>
          <p:cNvPicPr>
            <a:picLocks noGrp="1" noChangeAspect="1"/>
          </p:cNvPicPr>
          <p:nvPr>
            <p:ph sz="quarter" idx="1"/>
          </p:nvPr>
        </p:nvPicPr>
        <p:blipFill>
          <a:blip r:embed="rId3" cstate="email">
            <a:extLst>
              <a:ext uri="{28A0092B-C50C-407E-A947-70E740481C1C}">
                <a14:useLocalDpi xmlns:a14="http://schemas.microsoft.com/office/drawing/2010/main" val="0"/>
              </a:ext>
            </a:extLst>
          </a:blip>
          <a:stretch>
            <a:fillRect/>
          </a:stretch>
        </p:blipFill>
        <p:spPr>
          <a:xfrm>
            <a:off x="1133854" y="2097096"/>
            <a:ext cx="6812617" cy="1757100"/>
          </a:xfrm>
        </p:spPr>
      </p:pic>
      <p:sp>
        <p:nvSpPr>
          <p:cNvPr id="6" name="TextBox 5"/>
          <p:cNvSpPr txBox="1"/>
          <p:nvPr/>
        </p:nvSpPr>
        <p:spPr>
          <a:xfrm>
            <a:off x="634950" y="1329142"/>
            <a:ext cx="7311522" cy="4154984"/>
          </a:xfrm>
          <a:prstGeom prst="rect">
            <a:avLst/>
          </a:prstGeom>
          <a:noFill/>
        </p:spPr>
        <p:txBody>
          <a:bodyPr wrap="square" rtlCol="0">
            <a:spAutoFit/>
          </a:bodyPr>
          <a:lstStyle/>
          <a:p>
            <a:pPr marL="285750" indent="-285750">
              <a:buFont typeface="Arial"/>
              <a:buChar char="•"/>
            </a:pPr>
            <a:r>
              <a:rPr lang="en-US" dirty="0" smtClean="0"/>
              <a:t>Transformation Law :</a:t>
            </a:r>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lvl="6"/>
            <a:endParaRPr lang="en-US" dirty="0"/>
          </a:p>
          <a:p>
            <a:pPr lvl="6"/>
            <a:endParaRPr lang="en-US" dirty="0"/>
          </a:p>
          <a:p>
            <a:pPr lvl="2"/>
            <a:r>
              <a:rPr lang="en-US" sz="1200" dirty="0" smtClean="0"/>
              <a:t>     Source : </a:t>
            </a:r>
            <a:r>
              <a:rPr lang="en-US" sz="1200" dirty="0"/>
              <a:t>Tensors, Differential Forms, and </a:t>
            </a:r>
            <a:r>
              <a:rPr lang="en-US" sz="1200" dirty="0" err="1"/>
              <a:t>Variational</a:t>
            </a:r>
            <a:r>
              <a:rPr lang="en-US" sz="1200" dirty="0"/>
              <a:t> </a:t>
            </a:r>
            <a:r>
              <a:rPr lang="en-US" sz="1200" dirty="0" smtClean="0"/>
              <a:t>Principles; Lovelock, R. , </a:t>
            </a:r>
            <a:r>
              <a:rPr lang="en-US" sz="1200" dirty="0" err="1" smtClean="0"/>
              <a:t>Rund</a:t>
            </a:r>
            <a:r>
              <a:rPr lang="en-US" sz="1200" dirty="0" smtClean="0"/>
              <a:t>, H.</a:t>
            </a:r>
            <a:endParaRPr lang="en-US" sz="1200" dirty="0"/>
          </a:p>
          <a:p>
            <a:pPr marL="285750" indent="-285750">
              <a:buFont typeface="Arial"/>
              <a:buChar char="•"/>
            </a:pPr>
            <a:endParaRPr lang="en-US" dirty="0" smtClean="0"/>
          </a:p>
          <a:p>
            <a:pPr marL="285750" indent="-285750">
              <a:buFont typeface="Arial"/>
              <a:buChar char="•"/>
            </a:pPr>
            <a:r>
              <a:rPr lang="en-US" dirty="0" smtClean="0"/>
              <a:t>All tensor are invariant under coordinate transformations.</a:t>
            </a:r>
            <a:endParaRPr lang="en-US" dirty="0"/>
          </a:p>
          <a:p>
            <a:pPr marL="285750" indent="-285750">
              <a:buFont typeface="Arial"/>
              <a:buChar char="•"/>
            </a:pPr>
            <a:r>
              <a:rPr lang="en-US" dirty="0" smtClean="0"/>
              <a:t>A multi-variable object is a tensor if it satisfies the transformation law.</a:t>
            </a:r>
          </a:p>
          <a:p>
            <a:pPr marL="285750" indent="-285750">
              <a:buFont typeface="Arial"/>
              <a:buChar char="•"/>
            </a:pPr>
            <a:r>
              <a:rPr lang="en-US" dirty="0" smtClean="0"/>
              <a:t>A unified representation of scalars, vectors, and matrices.</a:t>
            </a:r>
          </a:p>
        </p:txBody>
      </p:sp>
    </p:spTree>
    <p:extLst>
      <p:ext uri="{BB962C8B-B14F-4D97-AF65-F5344CB8AC3E}">
        <p14:creationId xmlns:p14="http://schemas.microsoft.com/office/powerpoint/2010/main" val="4127815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operations</a:t>
            </a:r>
            <a:endParaRPr lang="en-US" dirty="0"/>
          </a:p>
        </p:txBody>
      </p:sp>
      <p:sp>
        <p:nvSpPr>
          <p:cNvPr id="3" name="Content Placeholder 2"/>
          <p:cNvSpPr>
            <a:spLocks noGrp="1"/>
          </p:cNvSpPr>
          <p:nvPr>
            <p:ph sz="quarter" idx="1"/>
          </p:nvPr>
        </p:nvSpPr>
        <p:spPr/>
        <p:txBody>
          <a:bodyPr>
            <a:normAutofit/>
          </a:bodyPr>
          <a:lstStyle/>
          <a:p>
            <a:r>
              <a:rPr lang="en-US" dirty="0" smtClean="0"/>
              <a:t>   Among others, these include :</a:t>
            </a:r>
            <a:endParaRPr lang="en-US" dirty="0"/>
          </a:p>
          <a:p>
            <a:pPr lvl="2"/>
            <a:r>
              <a:rPr lang="en-US" dirty="0"/>
              <a:t> </a:t>
            </a:r>
            <a:r>
              <a:rPr lang="en-US" dirty="0" smtClean="0"/>
              <a:t>Addition/Subtraction</a:t>
            </a:r>
          </a:p>
          <a:p>
            <a:pPr lvl="2"/>
            <a:r>
              <a:rPr lang="en-US" dirty="0" smtClean="0"/>
              <a:t>Multiplication</a:t>
            </a:r>
          </a:p>
          <a:p>
            <a:pPr lvl="2"/>
            <a:r>
              <a:rPr lang="en-US" dirty="0" smtClean="0"/>
              <a:t>Contraction</a:t>
            </a:r>
          </a:p>
          <a:p>
            <a:pPr marL="502920" indent="-457200"/>
            <a:r>
              <a:rPr lang="en-US" dirty="0" smtClean="0"/>
              <a:t>Ordinary partial differentiation of a tensor field does not result in a tensor, as we end up with extra terms.</a:t>
            </a:r>
          </a:p>
          <a:p>
            <a:pPr marL="502920" indent="-457200"/>
            <a:r>
              <a:rPr lang="en-US" dirty="0" smtClean="0"/>
              <a:t>We require the covariant derivative of a tensor in order for the resulting multi-variable object to satisfy the transformation law</a:t>
            </a:r>
          </a:p>
          <a:p>
            <a:pPr marL="502920" indent="-457200"/>
            <a:endParaRPr lang="en-US" dirty="0" smtClean="0"/>
          </a:p>
        </p:txBody>
      </p:sp>
    </p:spTree>
    <p:extLst>
      <p:ext uri="{BB962C8B-B14F-4D97-AF65-F5344CB8AC3E}">
        <p14:creationId xmlns:p14="http://schemas.microsoft.com/office/powerpoint/2010/main" val="989734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differentiation</a:t>
            </a:r>
            <a:endParaRPr lang="en-US" dirty="0"/>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80367" y="1757582"/>
            <a:ext cx="8033527" cy="4135825"/>
          </a:xfrm>
        </p:spPr>
      </p:pic>
    </p:spTree>
    <p:extLst>
      <p:ext uri="{BB962C8B-B14F-4D97-AF65-F5344CB8AC3E}">
        <p14:creationId xmlns:p14="http://schemas.microsoft.com/office/powerpoint/2010/main" val="3653175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tensor and Riemannian manifold</a:t>
            </a:r>
            <a:endParaRPr lang="en-US" dirty="0"/>
          </a:p>
        </p:txBody>
      </p:sp>
      <p:sp>
        <p:nvSpPr>
          <p:cNvPr id="8" name="Content Placeholder 7"/>
          <p:cNvSpPr>
            <a:spLocks noGrp="1"/>
          </p:cNvSpPr>
          <p:nvPr>
            <p:ph sz="quarter" idx="1"/>
          </p:nvPr>
        </p:nvSpPr>
        <p:spPr/>
        <p:txBody>
          <a:bodyPr>
            <a:normAutofit fontScale="85000" lnSpcReduction="20000"/>
          </a:bodyPr>
          <a:lstStyle/>
          <a:p>
            <a:endParaRPr lang="en-US" dirty="0" smtClean="0"/>
          </a:p>
          <a:p>
            <a:pPr marL="0" indent="0">
              <a:buNone/>
            </a:pPr>
            <a:endParaRPr lang="en-US" dirty="0"/>
          </a:p>
          <a:p>
            <a:pPr marL="0" indent="0">
              <a:buNone/>
            </a:pPr>
            <a:endParaRPr lang="en-US" dirty="0"/>
          </a:p>
          <a:p>
            <a:endParaRPr lang="en-US" dirty="0" smtClean="0"/>
          </a:p>
          <a:p>
            <a:r>
              <a:rPr lang="en-US" dirty="0" smtClean="0"/>
              <a:t>A manifold equipped with a positive-definite metric tensor is known as Riemannian manifold.</a:t>
            </a:r>
          </a:p>
          <a:p>
            <a:endParaRPr lang="en-US" dirty="0"/>
          </a:p>
          <a:p>
            <a:endParaRPr lang="en-US" dirty="0" smtClean="0"/>
          </a:p>
          <a:p>
            <a:endParaRPr lang="en-US" dirty="0" smtClean="0"/>
          </a:p>
          <a:p>
            <a:r>
              <a:rPr lang="en-US" dirty="0" smtClean="0"/>
              <a:t>Through integration, the metric tensor allows us to calculate length of curves of the manifold.</a:t>
            </a:r>
          </a:p>
          <a:p>
            <a:r>
              <a:rPr lang="en-US" dirty="0"/>
              <a:t> </a:t>
            </a:r>
            <a:r>
              <a:rPr lang="en-US" dirty="0" smtClean="0"/>
              <a:t>Two points with the smallest length on the manifold is called a </a:t>
            </a:r>
            <a:r>
              <a:rPr lang="en-US" i="1" dirty="0" smtClean="0"/>
              <a:t>geodesic</a:t>
            </a:r>
            <a:r>
              <a:rPr lang="en-US" dirty="0" smtClean="0"/>
              <a:t>.</a:t>
            </a:r>
            <a:endParaRPr lang="en-US" dirty="0"/>
          </a:p>
        </p:txBody>
      </p:sp>
      <p:pic>
        <p:nvPicPr>
          <p:cNvPr id="9" name="Content Placeholder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17381" y="1725472"/>
            <a:ext cx="2714825" cy="1207364"/>
          </a:xfrm>
          <a:prstGeom prst="rect">
            <a:avLst/>
          </a:prstGeom>
        </p:spPr>
      </p:pic>
      <p:pic>
        <p:nvPicPr>
          <p:cNvPr id="10" name="Picture 9" descr="metric_distance.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978459" y="3670943"/>
            <a:ext cx="3015004" cy="713925"/>
          </a:xfrm>
          <a:prstGeom prst="rect">
            <a:avLst/>
          </a:prstGeom>
        </p:spPr>
      </p:pic>
      <p:sp>
        <p:nvSpPr>
          <p:cNvPr id="3" name="TextBox 2"/>
          <p:cNvSpPr txBox="1"/>
          <p:nvPr/>
        </p:nvSpPr>
        <p:spPr>
          <a:xfrm>
            <a:off x="11848004" y="184533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69047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Christoffel</a:t>
            </a:r>
            <a:r>
              <a:rPr lang="en-US" dirty="0" smtClean="0"/>
              <a:t> symbols</a:t>
            </a:r>
            <a:endParaRPr lang="en-US" dirty="0"/>
          </a:p>
        </p:txBody>
      </p:sp>
      <p:sp>
        <p:nvSpPr>
          <p:cNvPr id="3" name="Content Placeholder 2"/>
          <p:cNvSpPr>
            <a:spLocks noGrp="1"/>
          </p:cNvSpPr>
          <p:nvPr>
            <p:ph sz="quarter" idx="1"/>
          </p:nvPr>
        </p:nvSpPr>
        <p:spPr/>
        <p:txBody>
          <a:bodyPr/>
          <a:lstStyle/>
          <a:p>
            <a:r>
              <a:rPr lang="en-US" sz="2400" dirty="0" smtClean="0"/>
              <a:t>The </a:t>
            </a:r>
            <a:r>
              <a:rPr lang="en-US" sz="2400" dirty="0" err="1" smtClean="0"/>
              <a:t>Christoffel</a:t>
            </a:r>
            <a:r>
              <a:rPr lang="en-US" sz="2400" dirty="0" smtClean="0"/>
              <a:t> symbol of the second kind is given as</a:t>
            </a:r>
          </a:p>
          <a:p>
            <a:endParaRPr lang="en-US" dirty="0" smtClean="0"/>
          </a:p>
          <a:p>
            <a:pPr marL="0" indent="0">
              <a:buNone/>
            </a:pPr>
            <a:endParaRPr lang="en-US" dirty="0"/>
          </a:p>
          <a:p>
            <a:pPr marL="0" indent="0">
              <a:buNone/>
            </a:pPr>
            <a:endParaRPr lang="en-US" sz="2400" dirty="0" smtClean="0"/>
          </a:p>
          <a:p>
            <a:pPr marL="0" indent="0">
              <a:buNone/>
            </a:pPr>
            <a:r>
              <a:rPr lang="en-US" sz="2400" dirty="0" smtClean="0"/>
              <a:t>where the short notation on LHS is the </a:t>
            </a:r>
            <a:r>
              <a:rPr lang="en-US" sz="2400" dirty="0" err="1" smtClean="0"/>
              <a:t>Christoffel</a:t>
            </a:r>
            <a:r>
              <a:rPr lang="en-US" sz="2400" dirty="0" smtClean="0"/>
              <a:t> symbol of the first kind, and the second order </a:t>
            </a:r>
            <a:r>
              <a:rPr lang="en-US" sz="2400" dirty="0" err="1" smtClean="0"/>
              <a:t>contravariant</a:t>
            </a:r>
            <a:r>
              <a:rPr lang="en-US" sz="2400" dirty="0" smtClean="0"/>
              <a:t> tensor is the conjugate metric, while on the RHS the covariant tensor is the metric.</a:t>
            </a:r>
            <a:endParaRPr lang="en-US" sz="2400" dirty="0"/>
          </a:p>
        </p:txBody>
      </p:sp>
      <p:pic>
        <p:nvPicPr>
          <p:cNvPr id="4" name="Picture 3" descr="Second_kin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579" y="2306055"/>
            <a:ext cx="5283200" cy="965200"/>
          </a:xfrm>
          <a:prstGeom prst="rect">
            <a:avLst/>
          </a:prstGeom>
        </p:spPr>
      </p:pic>
      <p:pic>
        <p:nvPicPr>
          <p:cNvPr id="6" name="Picture 5" descr="kovariant_notasjon.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27141" y="2264740"/>
            <a:ext cx="2630359" cy="1006515"/>
          </a:xfrm>
          <a:prstGeom prst="rect">
            <a:avLst/>
          </a:prstGeom>
        </p:spPr>
      </p:pic>
    </p:spTree>
    <p:extLst>
      <p:ext uri="{BB962C8B-B14F-4D97-AF65-F5344CB8AC3E}">
        <p14:creationId xmlns:p14="http://schemas.microsoft.com/office/powerpoint/2010/main" val="29203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4588</TotalTime>
  <Words>3766</Words>
  <Application>Microsoft Office PowerPoint</Application>
  <PresentationFormat>On-screen Show (4:3)</PresentationFormat>
  <Paragraphs>467</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Georgia</vt:lpstr>
      <vt:lpstr>Wingdings</vt:lpstr>
      <vt:lpstr>Wingdings 2</vt:lpstr>
      <vt:lpstr>Civic</vt:lpstr>
      <vt:lpstr>Visualization of Second Order Tensor Fields by Imran Ali</vt:lpstr>
      <vt:lpstr>Introduction</vt:lpstr>
      <vt:lpstr>Some examples of second order tensor fields</vt:lpstr>
      <vt:lpstr>Some examples of second order tensor fields</vt:lpstr>
      <vt:lpstr>Tensor Fields</vt:lpstr>
      <vt:lpstr>Tensor operations</vt:lpstr>
      <vt:lpstr>Tensor differentiation</vt:lpstr>
      <vt:lpstr>Metric tensor and Riemannian manifold</vt:lpstr>
      <vt:lpstr>Christoffel symbols</vt:lpstr>
      <vt:lpstr>Physical explanation of the covariant derivative</vt:lpstr>
      <vt:lpstr>Riemann Christoffel tensor</vt:lpstr>
      <vt:lpstr>Geodesics</vt:lpstr>
      <vt:lpstr>Visualization methods</vt:lpstr>
      <vt:lpstr>Tensor Glyphs  </vt:lpstr>
      <vt:lpstr>Hyperstreamlines</vt:lpstr>
      <vt:lpstr>Hyperstreamlines</vt:lpstr>
      <vt:lpstr>Topological methods</vt:lpstr>
      <vt:lpstr>Topological methods</vt:lpstr>
      <vt:lpstr>Current state in visualization software</vt:lpstr>
      <vt:lpstr>Geodesic solver</vt:lpstr>
      <vt:lpstr>Geodesic solver</vt:lpstr>
      <vt:lpstr>Example : Kerr metric</vt:lpstr>
      <vt:lpstr>Visualization of the metric tensor</vt:lpstr>
      <vt:lpstr>Hyperstreamline module</vt:lpstr>
      <vt:lpstr>Software limitations and the need for a unified tensor visualization library</vt:lpstr>
      <vt:lpstr>Further investigation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Second Order Tensor Fields</dc:title>
  <dc:creator>I A</dc:creator>
  <cp:lastModifiedBy>klasserom</cp:lastModifiedBy>
  <cp:revision>521</cp:revision>
  <dcterms:created xsi:type="dcterms:W3CDTF">2015-12-26T14:06:55Z</dcterms:created>
  <dcterms:modified xsi:type="dcterms:W3CDTF">2016-01-07T09:18:06Z</dcterms:modified>
</cp:coreProperties>
</file>