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BE0E-B6FC-4BB4-87EB-F4508E81EC39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977F-758A-4815-A75F-B15D4671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9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BE0E-B6FC-4BB4-87EB-F4508E81EC39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977F-758A-4815-A75F-B15D4671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6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BE0E-B6FC-4BB4-87EB-F4508E81EC39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977F-758A-4815-A75F-B15D4671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4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BE0E-B6FC-4BB4-87EB-F4508E81EC39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977F-758A-4815-A75F-B15D4671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BE0E-B6FC-4BB4-87EB-F4508E81EC39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977F-758A-4815-A75F-B15D4671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31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BE0E-B6FC-4BB4-87EB-F4508E81EC39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977F-758A-4815-A75F-B15D4671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4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BE0E-B6FC-4BB4-87EB-F4508E81EC39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977F-758A-4815-A75F-B15D4671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BE0E-B6FC-4BB4-87EB-F4508E81EC39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977F-758A-4815-A75F-B15D4671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BE0E-B6FC-4BB4-87EB-F4508E81EC39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977F-758A-4815-A75F-B15D4671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1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BE0E-B6FC-4BB4-87EB-F4508E81EC39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977F-758A-4815-A75F-B15D4671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BE0E-B6FC-4BB4-87EB-F4508E81EC39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9977F-758A-4815-A75F-B15D4671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2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9BE0E-B6FC-4BB4-87EB-F4508E81EC39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9977F-758A-4815-A75F-B15D4671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8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Exercise 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2 </a:t>
            </a:r>
            <a:r>
              <a:rPr lang="en-US" dirty="0" err="1" smtClean="0"/>
              <a:t>int</a:t>
            </a:r>
            <a:r>
              <a:rPr lang="en-US" dirty="0" smtClean="0"/>
              <a:t> arrays (Lists), a and b, return a new array length 2 containing their middle elements. If the length of the array is an even number then return the average of the two middle numbers.</a:t>
            </a:r>
          </a:p>
          <a:p>
            <a:r>
              <a:rPr lang="en-US" dirty="0" smtClean="0"/>
              <a:t>Test Cases:</a:t>
            </a:r>
            <a:br>
              <a:rPr lang="en-US" dirty="0" smtClean="0"/>
            </a:br>
            <a:r>
              <a:rPr lang="en-US" dirty="0" err="1" smtClean="0"/>
              <a:t>middle_way</a:t>
            </a:r>
            <a:r>
              <a:rPr lang="en-US" dirty="0" smtClean="0"/>
              <a:t>([1, 2, 3, 4], [4, 5, 6]) → [2.5, 5]</a:t>
            </a:r>
            <a:br>
              <a:rPr lang="en-US" dirty="0" smtClean="0"/>
            </a:br>
            <a:r>
              <a:rPr lang="en-US" dirty="0" err="1" smtClean="0"/>
              <a:t>middle_way</a:t>
            </a:r>
            <a:r>
              <a:rPr lang="en-US" dirty="0" smtClean="0"/>
              <a:t>([7, 7, 7], [3, 8, 0,5]) → [7, 4]</a:t>
            </a:r>
            <a:br>
              <a:rPr lang="en-US" dirty="0" smtClean="0"/>
            </a:br>
            <a:r>
              <a:rPr lang="en-US" dirty="0" err="1" smtClean="0"/>
              <a:t>middle_way</a:t>
            </a:r>
            <a:r>
              <a:rPr lang="en-US" dirty="0" smtClean="0"/>
              <a:t>([5, 2, 9], [1, 4, 5]) → [2, 4]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middle_way</a:t>
            </a:r>
            <a:r>
              <a:rPr lang="en-US" dirty="0" smtClean="0"/>
              <a:t>([1,4,2,5,8],[2,4]) → [2, 3]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81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75063" y="409302"/>
            <a:ext cx="10515600" cy="545415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##In Class exercise</a:t>
            </a:r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middle_way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if </a:t>
            </a:r>
            <a:r>
              <a:rPr lang="en-US" dirty="0" err="1" smtClean="0"/>
              <a:t>len</a:t>
            </a:r>
            <a:r>
              <a:rPr lang="en-US" dirty="0" smtClean="0"/>
              <a:t>(a)%2==0: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element_of_a</a:t>
            </a:r>
            <a:r>
              <a:rPr lang="en-US" dirty="0" smtClean="0"/>
              <a:t>=(</a:t>
            </a:r>
            <a:r>
              <a:rPr lang="en-US" dirty="0" err="1" smtClean="0"/>
              <a:t>len</a:t>
            </a:r>
            <a:r>
              <a:rPr lang="en-US" dirty="0" smtClean="0"/>
              <a:t>(a)//2)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elementa</a:t>
            </a:r>
            <a:r>
              <a:rPr lang="en-US" dirty="0" smtClean="0"/>
              <a:t>=(a[</a:t>
            </a:r>
            <a:r>
              <a:rPr lang="en-US" dirty="0" err="1" smtClean="0"/>
              <a:t>element_of_a</a:t>
            </a:r>
            <a:r>
              <a:rPr lang="en-US" dirty="0" smtClean="0"/>
              <a:t>]+a[element_of_a-1])/2</a:t>
            </a:r>
          </a:p>
          <a:p>
            <a:r>
              <a:rPr lang="en-US" dirty="0" smtClean="0"/>
              <a:t>    else: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elementa</a:t>
            </a:r>
            <a:r>
              <a:rPr lang="en-US" dirty="0" smtClean="0"/>
              <a:t>=a[(</a:t>
            </a:r>
            <a:r>
              <a:rPr lang="en-US" dirty="0" err="1" smtClean="0"/>
              <a:t>len</a:t>
            </a:r>
            <a:r>
              <a:rPr lang="en-US" dirty="0" smtClean="0"/>
              <a:t>(a)//2)]</a:t>
            </a:r>
          </a:p>
          <a:p>
            <a:r>
              <a:rPr lang="en-US" dirty="0" smtClean="0"/>
              <a:t>    if </a:t>
            </a:r>
            <a:r>
              <a:rPr lang="en-US" dirty="0" err="1" smtClean="0"/>
              <a:t>len</a:t>
            </a:r>
            <a:r>
              <a:rPr lang="en-US" dirty="0" smtClean="0"/>
              <a:t>(b)%2==0: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element_of_b</a:t>
            </a:r>
            <a:r>
              <a:rPr lang="en-US" dirty="0" smtClean="0"/>
              <a:t>=(</a:t>
            </a:r>
            <a:r>
              <a:rPr lang="en-US" dirty="0" err="1" smtClean="0"/>
              <a:t>len</a:t>
            </a:r>
            <a:r>
              <a:rPr lang="en-US" dirty="0" smtClean="0"/>
              <a:t>(b)//2)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elementb</a:t>
            </a:r>
            <a:r>
              <a:rPr lang="en-US" dirty="0" smtClean="0"/>
              <a:t>=(b[</a:t>
            </a:r>
            <a:r>
              <a:rPr lang="en-US" dirty="0" err="1" smtClean="0"/>
              <a:t>element_of_b</a:t>
            </a:r>
            <a:r>
              <a:rPr lang="en-US" dirty="0" smtClean="0"/>
              <a:t>]+b[element_of_b-1])/2</a:t>
            </a:r>
          </a:p>
          <a:p>
            <a:r>
              <a:rPr lang="en-US" dirty="0" smtClean="0"/>
              <a:t>    else: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elementb</a:t>
            </a:r>
            <a:r>
              <a:rPr lang="en-US" dirty="0" smtClean="0"/>
              <a:t>=b[(</a:t>
            </a:r>
            <a:r>
              <a:rPr lang="en-US" dirty="0" err="1" smtClean="0"/>
              <a:t>len</a:t>
            </a:r>
            <a:r>
              <a:rPr lang="en-US" dirty="0" smtClean="0"/>
              <a:t>(b)//2)]</a:t>
            </a:r>
          </a:p>
          <a:p>
            <a:r>
              <a:rPr lang="en-US" dirty="0" smtClean="0"/>
              <a:t>    return [</a:t>
            </a:r>
            <a:r>
              <a:rPr lang="en-US" dirty="0" err="1" smtClean="0"/>
              <a:t>elementa,elementb</a:t>
            </a:r>
            <a:r>
              <a:rPr lang="en-US" dirty="0" smtClean="0"/>
              <a:t>]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9075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 Class Exercise 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Class Exercise 3</dc:title>
  <dc:creator>mushtu</dc:creator>
  <cp:lastModifiedBy>mushtu</cp:lastModifiedBy>
  <cp:revision>3</cp:revision>
  <dcterms:created xsi:type="dcterms:W3CDTF">2019-02-25T14:13:21Z</dcterms:created>
  <dcterms:modified xsi:type="dcterms:W3CDTF">2019-02-25T14:14:04Z</dcterms:modified>
</cp:coreProperties>
</file>