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AD38-587E-4FE2-8036-3E8F32718EA0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8893-BEC2-44F5-85D5-8FA2F6F27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2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AD38-587E-4FE2-8036-3E8F32718EA0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8893-BEC2-44F5-85D5-8FA2F6F27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1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AD38-587E-4FE2-8036-3E8F32718EA0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8893-BEC2-44F5-85D5-8FA2F6F27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5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AD38-587E-4FE2-8036-3E8F32718EA0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8893-BEC2-44F5-85D5-8FA2F6F27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1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AD38-587E-4FE2-8036-3E8F32718EA0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8893-BEC2-44F5-85D5-8FA2F6F27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05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AD38-587E-4FE2-8036-3E8F32718EA0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8893-BEC2-44F5-85D5-8FA2F6F27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1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AD38-587E-4FE2-8036-3E8F32718EA0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8893-BEC2-44F5-85D5-8FA2F6F27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AD38-587E-4FE2-8036-3E8F32718EA0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8893-BEC2-44F5-85D5-8FA2F6F27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6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AD38-587E-4FE2-8036-3E8F32718EA0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8893-BEC2-44F5-85D5-8FA2F6F27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3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AD38-587E-4FE2-8036-3E8F32718EA0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8893-BEC2-44F5-85D5-8FA2F6F27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87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AD38-587E-4FE2-8036-3E8F32718EA0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78893-BEC2-44F5-85D5-8FA2F6F27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4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2AD38-587E-4FE2-8036-3E8F32718EA0}" type="datetimeFigureOut">
              <a:rPr lang="en-US" smtClean="0"/>
              <a:t>9/19/2019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78893-BEC2-44F5-85D5-8FA2F6F27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2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Exercise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 be submitted </a:t>
            </a:r>
            <a:r>
              <a:rPr lang="en-US" smtClean="0"/>
              <a:t>in class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9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for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1(5 points): Save your answers in a .txt file and submit it to Submitty. The text file must contain only the variable names that represent valid Python strings. Save one variable per line. Name your file p1_sol.txt</a:t>
            </a:r>
          </a:p>
          <a:p>
            <a:r>
              <a:rPr lang="en-US" dirty="0" smtClean="0"/>
              <a:t>Which of the following are valid Python strings:</a:t>
            </a:r>
          </a:p>
          <a:p>
            <a:pPr lvl="1"/>
            <a:r>
              <a:rPr lang="en-US" dirty="0" smtClean="0"/>
              <a:t>A</a:t>
            </a:r>
            <a:r>
              <a:rPr lang="en-US" dirty="0"/>
              <a:t>='Hello ''' </a:t>
            </a:r>
            <a:r>
              <a:rPr lang="en-US" dirty="0" smtClean="0"/>
              <a:t>World'</a:t>
            </a:r>
          </a:p>
          <a:p>
            <a:pPr lvl="1"/>
            <a:r>
              <a:rPr lang="en-US" dirty="0" smtClean="0"/>
              <a:t>B=“It’s a cold morning, do you agree?”</a:t>
            </a:r>
          </a:p>
          <a:p>
            <a:pPr lvl="1"/>
            <a:r>
              <a:rPr lang="en-US" dirty="0" smtClean="0"/>
              <a:t>C</a:t>
            </a:r>
            <a:r>
              <a:rPr lang="en-US" dirty="0"/>
              <a:t>="""I have many\n new lines\</a:t>
            </a:r>
            <a:r>
              <a:rPr lang="en-US" dirty="0" err="1"/>
              <a:t>tto</a:t>
            </a:r>
            <a:r>
              <a:rPr lang="en-US" dirty="0"/>
              <a:t> print</a:t>
            </a:r>
            <a:r>
              <a:rPr lang="en-US" dirty="0" smtClean="0"/>
              <a:t>"</a:t>
            </a:r>
            <a:r>
              <a:rPr lang="en-US" dirty="0"/>
              <a:t>" </a:t>
            </a:r>
            <a:endParaRPr lang="en-US" dirty="0" smtClean="0"/>
          </a:p>
          <a:p>
            <a:pPr lvl="1"/>
            <a:r>
              <a:rPr lang="en-US" dirty="0"/>
              <a:t>D = "Have you seen the 'Final </a:t>
            </a:r>
            <a:r>
              <a:rPr lang="en-US" dirty="0" err="1"/>
              <a:t>Five''s</a:t>
            </a:r>
            <a:r>
              <a:rPr lang="en-US" dirty="0"/>
              <a:t> picture</a:t>
            </a:r>
            <a:r>
              <a:rPr lang="en-US" dirty="0" smtClean="0"/>
              <a:t>?“</a:t>
            </a:r>
          </a:p>
          <a:p>
            <a:pPr lvl="1"/>
            <a:r>
              <a:rPr lang="en-US" dirty="0" smtClean="0"/>
              <a:t>E</a:t>
            </a:r>
            <a:r>
              <a:rPr lang="en-US" dirty="0"/>
              <a:t>='I am'+20+'years old'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667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2(10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Write a single line of python code to get the following output:</a:t>
            </a:r>
          </a:p>
          <a:p>
            <a:pPr marL="0" indent="0">
              <a:buNone/>
            </a:pPr>
            <a:r>
              <a:rPr lang="en-US" dirty="0"/>
              <a:t>*       </a:t>
            </a:r>
            <a:r>
              <a:rPr lang="en-US" dirty="0" smtClean="0"/>
              <a:t>    *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**      </a:t>
            </a:r>
            <a:r>
              <a:rPr lang="en-US" dirty="0" smtClean="0"/>
              <a:t>   **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***     </a:t>
            </a:r>
            <a:r>
              <a:rPr lang="en-US" dirty="0" smtClean="0"/>
              <a:t>  ***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****    </a:t>
            </a:r>
            <a:r>
              <a:rPr lang="en-US" dirty="0" smtClean="0"/>
              <a:t>*****</a:t>
            </a:r>
          </a:p>
          <a:p>
            <a:pPr marL="0" indent="0">
              <a:buNone/>
            </a:pPr>
            <a:r>
              <a:rPr lang="en-US" dirty="0" smtClean="0"/>
              <a:t>Save your code in a .</a:t>
            </a:r>
            <a:r>
              <a:rPr lang="en-US" dirty="0" err="1" smtClean="0"/>
              <a:t>py</a:t>
            </a:r>
            <a:r>
              <a:rPr lang="en-US" dirty="0" smtClean="0"/>
              <a:t> file and name it part2.py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4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3 (5 points)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Write a Python program to print the following string in a specific format (see the output). </a:t>
            </a:r>
            <a:endParaRPr lang="en-US" dirty="0" smtClean="0"/>
          </a:p>
          <a:p>
            <a:r>
              <a:rPr lang="en-US" dirty="0" smtClean="0"/>
              <a:t>Sample </a:t>
            </a:r>
            <a:r>
              <a:rPr lang="en-US" dirty="0"/>
              <a:t>String : "Twinkle, twinkle, little star, How I wonder what you are! Up above the world so high, Like a diamond in the sky. Twinkle, twinkle, little star, How I wonder what you are" </a:t>
            </a:r>
            <a:endParaRPr lang="en-US" dirty="0" smtClean="0"/>
          </a:p>
          <a:p>
            <a:r>
              <a:rPr lang="en-US" dirty="0" smtClean="0"/>
              <a:t>Output 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Twinkle, twinkle, little star,</a:t>
            </a:r>
          </a:p>
          <a:p>
            <a:pPr marL="457200" lvl="1" indent="0">
              <a:buNone/>
            </a:pPr>
            <a:r>
              <a:rPr lang="en-US" dirty="0"/>
              <a:t>	How I wonder what you are! </a:t>
            </a:r>
          </a:p>
          <a:p>
            <a:pPr marL="457200" lvl="1" indent="0">
              <a:buNone/>
            </a:pPr>
            <a:r>
              <a:rPr lang="en-US" dirty="0"/>
              <a:t>		Up above the world so high,   		</a:t>
            </a:r>
          </a:p>
          <a:p>
            <a:pPr marL="457200" lvl="1" indent="0">
              <a:buNone/>
            </a:pPr>
            <a:r>
              <a:rPr lang="en-US" dirty="0"/>
              <a:t>		Like a diamond in the sky. </a:t>
            </a:r>
          </a:p>
          <a:p>
            <a:pPr marL="457200" lvl="1" indent="0">
              <a:buNone/>
            </a:pPr>
            <a:r>
              <a:rPr lang="en-US" dirty="0"/>
              <a:t>Twinkle, twinkle, little star, </a:t>
            </a:r>
          </a:p>
          <a:p>
            <a:pPr marL="457200" lvl="1" indent="0">
              <a:buNone/>
            </a:pPr>
            <a:r>
              <a:rPr lang="en-US" dirty="0"/>
              <a:t>	How I wonder what you 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0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Lecture Exercise 1</vt:lpstr>
      <vt:lpstr>Problems for submission</vt:lpstr>
      <vt:lpstr>Problem 2(10 points)</vt:lpstr>
      <vt:lpstr>Problem 3 (5 points)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Exercise 1</dc:title>
  <dc:creator>mushtu</dc:creator>
  <cp:lastModifiedBy>mushtu</cp:lastModifiedBy>
  <cp:revision>1</cp:revision>
  <dcterms:created xsi:type="dcterms:W3CDTF">2019-09-19T16:30:38Z</dcterms:created>
  <dcterms:modified xsi:type="dcterms:W3CDTF">2019-09-19T16:30:47Z</dcterms:modified>
</cp:coreProperties>
</file>