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3A45-087F-4C18-B8F7-47A5F17F2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4D873-DCD7-4129-9964-B01CE0269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B0770-0D65-436A-A3FE-7B00F77A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782-EA74-421E-A51B-57598356CA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0527-FBCD-40A9-8F89-D7EE4853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BE482-8C54-4D09-B49C-749E7DBC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9E6-2CA1-4C01-AEF9-B68281DA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1BBD-CA26-4A18-8156-23FD80A4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9293D-0C27-427B-A141-961B4F3C2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CE652-5151-4FA1-9A01-DA21E7C4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782-EA74-421E-A51B-57598356CA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C788-9178-4C36-B563-034E4C0F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20F4-F75F-49EC-A179-0A846833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9E6-2CA1-4C01-AEF9-B68281DA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7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0140C-D8C5-43E7-9BB4-D8596FBFE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9E6D6-1BC9-445D-9082-003502FEF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0DB1-63B0-456E-9CF2-E967A386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782-EA74-421E-A51B-57598356CA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CA68-626C-4F52-A868-1CA61ECD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945E-D858-4E5A-9A30-7A69B606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9E6-2CA1-4C01-AEF9-B68281DA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0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A831-E34F-4156-9168-A78A8991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96F5-5325-4291-82BD-AAD12842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EF71F-9CD4-472A-A69C-80F9A3F8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782-EA74-421E-A51B-57598356CA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BF2E9-4EC0-47A2-8269-D22F9A93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7AC0-AB1C-4D52-8722-E84EC557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9E6-2CA1-4C01-AEF9-B68281DA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C20F-5048-4012-92EB-241AB4A6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DC6FE-54FC-4B9F-8B41-F9E62C00D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BD438-72E7-43D7-A330-95A75AF7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782-EA74-421E-A51B-57598356CA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457F-47EC-4897-8A7D-42A20E89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95CAA-95B5-4C00-A189-7C3F47CA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9E6-2CA1-4C01-AEF9-B68281DA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321F-B41B-4B5D-8ECF-859CD25C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BD00-1BE7-45A5-8CD3-16E9D41D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03898-1E6F-43D4-9E7B-9AC0C4785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B9BA2-1A08-4932-81DE-86389EE0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782-EA74-421E-A51B-57598356CA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19E51-EDBF-40B6-B52E-03BDA4BD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8C2A6-8582-44D9-A882-0B0321B9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9E6-2CA1-4C01-AEF9-B68281DA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E183-C993-4C2F-8BF5-47C5DFFF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65F3F-E65D-4F2A-AE3B-BF3CA9CD6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5C194-D126-4566-9451-CBDC1044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A82DD-0822-42FB-95CE-1C473268B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4E52D-B6AA-426E-87A1-52ADEFCCC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BE640-6F5E-455F-82C9-65F901E1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782-EA74-421E-A51B-57598356CA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7B071-2274-4271-8FE4-F58A61FC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8B376-8E06-451A-B21E-D8342427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9E6-2CA1-4C01-AEF9-B68281DA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E314-C438-4007-AF3A-F0693EBA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C3202-61E0-4577-BF90-37B72CEE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782-EA74-421E-A51B-57598356CA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D8EB6-9248-40A5-88DB-A803E6E2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75B40-02C9-4905-B0A8-0F51B4A3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9E6-2CA1-4C01-AEF9-B68281DA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2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EBD4F-92F8-48B6-8B0A-AADB1250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782-EA74-421E-A51B-57598356CA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F6310-55A3-4E7D-9961-FCC8FDCE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9FD9F-84E0-4E57-98CA-4304CCE7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9E6-2CA1-4C01-AEF9-B68281DA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7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C056-B198-46B8-BDB2-B5E424F2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E71E-401C-49AD-907E-AD1D87BF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1D9DE-6ECC-4362-9CBB-1C64E25BC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C97F2-E114-4EDC-BC3E-5860ACC5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782-EA74-421E-A51B-57598356CA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979B8-91B0-47B2-A15F-D7A4D157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48C4-DF48-43B0-87AD-08C9C409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9E6-2CA1-4C01-AEF9-B68281DA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3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295D-BB67-4B08-934A-1C36A2A1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9F58C-6791-4905-B5E9-F1F3AD91D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5D86-A6E6-421E-A1D0-D9D0484D4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383D9-B67E-4AE9-97FA-A00279E8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E782-EA74-421E-A51B-57598356CA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9D97D-5DAD-47D3-BF59-D279E45F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F8E0C-179F-4F7F-B0E2-3838C480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9E6-2CA1-4C01-AEF9-B68281DA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7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201B7-5388-4B3A-A74C-59F133C5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3D8B8-E103-40B2-98FD-3F54A9839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4E62-8BD7-4284-9CE3-7860AFC2C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E782-EA74-421E-A51B-57598356CA4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744DC-BCF3-489B-973E-3E65FE408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FD992-AF77-4E7F-BCEA-9F133A6E4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99E6-2CA1-4C01-AEF9-B68281DA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5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D3AD65-8028-4EF5-9FE1-75A1C45A3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Exercise 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4D89C6-6D70-42EC-858C-853B6B206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 a </a:t>
            </a:r>
            <a:r>
              <a:rPr lang="en-US" b="1" dirty="0"/>
              <a:t>single .</a:t>
            </a:r>
            <a:r>
              <a:rPr lang="en-US" b="1" dirty="0" err="1"/>
              <a:t>py</a:t>
            </a:r>
            <a:r>
              <a:rPr lang="en-US" b="1" dirty="0"/>
              <a:t> file </a:t>
            </a:r>
            <a:r>
              <a:rPr lang="en-US" dirty="0"/>
              <a:t>for both parts</a:t>
            </a:r>
          </a:p>
        </p:txBody>
      </p:sp>
    </p:spTree>
    <p:extLst>
      <p:ext uri="{BB962C8B-B14F-4D97-AF65-F5344CB8AC3E}">
        <p14:creationId xmlns:p14="http://schemas.microsoft.com/office/powerpoint/2010/main" val="117137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2D6071-D186-40AE-85BD-D422DC56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 (Part a)- 10 points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B7816A-AEF7-4DBA-9623-A336E6A3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positive number as user input and find its factors.</a:t>
            </a:r>
          </a:p>
          <a:p>
            <a:r>
              <a:rPr lang="en-US" dirty="0"/>
              <a:t>For example 20 has factors :1,2,4,5,10,20 and 21 has 1,3,7,21.</a:t>
            </a:r>
          </a:p>
          <a:p>
            <a:r>
              <a:rPr lang="en-US" dirty="0"/>
              <a:t>Print the output as a List : [1,2,4,5,10,20]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6880-1857-45D5-BB0F-B29DE4F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(</a:t>
            </a:r>
            <a:r>
              <a:rPr lang="en-US"/>
              <a:t>b) – 10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3363-192B-47A2-98A6-F9A45D76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positive number as user input and check if it is prime or not.</a:t>
            </a:r>
          </a:p>
          <a:p>
            <a:r>
              <a:rPr lang="en-US" dirty="0"/>
              <a:t>Any number that is only divisible by itself and by 1 is a prime number. Prime numbers begin from 2 (So no need to check 1).</a:t>
            </a:r>
          </a:p>
          <a:p>
            <a:r>
              <a:rPr lang="en-US" dirty="0"/>
              <a:t>Print the output as a ‘True’ if it is prime and ‘False’ if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0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Lecture Exercise 6</vt:lpstr>
      <vt:lpstr>In Class Exercise (Part a)- 10 points</vt:lpstr>
      <vt:lpstr>Part (b) – 10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Class Exercise</dc:title>
  <dc:creator>Mushtaque, Uzma</dc:creator>
  <cp:lastModifiedBy>Mushtaque, Uzma</cp:lastModifiedBy>
  <cp:revision>3</cp:revision>
  <dcterms:created xsi:type="dcterms:W3CDTF">2019-10-23T22:39:29Z</dcterms:created>
  <dcterms:modified xsi:type="dcterms:W3CDTF">2019-10-23T22:47:12Z</dcterms:modified>
</cp:coreProperties>
</file>