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8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6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4E136-5660-44E2-974C-196CAF6864F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4C801-B12C-4D24-870B-513089F35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Class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5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5359" y="480035"/>
            <a:ext cx="109031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have two .txt files that have numbers in them, write a program to do the following: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all the numbers that are common in both files and output/print them.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how many numbers occur at least once in both the files.</a:t>
            </a:r>
            <a:endParaRPr lang="en-US" dirty="0"/>
          </a:p>
          <a:p>
            <a:r>
              <a:rPr lang="en-US" dirty="0" smtClean="0"/>
              <a:t>3.   How many numbers occur in either of the files but not in both.</a:t>
            </a:r>
          </a:p>
          <a:p>
            <a:endParaRPr lang="en-US" dirty="0"/>
          </a:p>
          <a:p>
            <a:r>
              <a:rPr lang="en-US" dirty="0" smtClean="0"/>
              <a:t>File description: </a:t>
            </a:r>
            <a:r>
              <a:rPr lang="en-US" b="1" dirty="0" smtClean="0"/>
              <a:t>One.txt</a:t>
            </a:r>
            <a:r>
              <a:rPr lang="en-US" dirty="0" smtClean="0"/>
              <a:t> file has a list of all prime numbers under 1000, and the </a:t>
            </a:r>
            <a:r>
              <a:rPr lang="en-US" b="1" dirty="0" smtClean="0"/>
              <a:t>Two.txt</a:t>
            </a:r>
            <a:r>
              <a:rPr lang="en-US" dirty="0" smtClean="0"/>
              <a:t> file has a list of happy numbers up to 1000. Both files are saved under the ‘Code folder’ in </a:t>
            </a:r>
            <a:r>
              <a:rPr lang="en-US" dirty="0" err="1" smtClean="0"/>
              <a:t>Submitty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Instructions:</a:t>
            </a:r>
          </a:p>
          <a:p>
            <a:endParaRPr lang="en-US" dirty="0" smtClean="0"/>
          </a:p>
          <a:p>
            <a:r>
              <a:rPr lang="en-US" dirty="0" smtClean="0"/>
              <a:t>Your program must read the files first and then do the necessary operations. You must use </a:t>
            </a:r>
            <a:r>
              <a:rPr lang="en-US" b="1" dirty="0" smtClean="0"/>
              <a:t>Set Operations </a:t>
            </a:r>
            <a:r>
              <a:rPr lang="en-US" dirty="0" smtClean="0"/>
              <a:t>to accomplish all the 3 tasks.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883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0949" y="496389"/>
            <a:ext cx="55125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f=open('</a:t>
            </a:r>
            <a:r>
              <a:rPr lang="en-US" dirty="0" err="1"/>
              <a:t>One.txt','r</a:t>
            </a:r>
            <a:r>
              <a:rPr lang="en-US" dirty="0"/>
              <a:t>')</a:t>
            </a:r>
          </a:p>
          <a:p>
            <a:r>
              <a:rPr lang="en-US" dirty="0"/>
              <a:t>One = </a:t>
            </a:r>
            <a:r>
              <a:rPr lang="en-US" dirty="0" err="1"/>
              <a:t>f.read</a:t>
            </a:r>
            <a:r>
              <a:rPr lang="en-US" dirty="0"/>
              <a:t>()</a:t>
            </a:r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g=open('</a:t>
            </a:r>
            <a:r>
              <a:rPr lang="en-US" dirty="0" err="1"/>
              <a:t>Two.txt','r</a:t>
            </a:r>
            <a:r>
              <a:rPr lang="en-US" dirty="0"/>
              <a:t>')</a:t>
            </a:r>
          </a:p>
          <a:p>
            <a:r>
              <a:rPr lang="en-US" dirty="0"/>
              <a:t>Two = </a:t>
            </a:r>
            <a:r>
              <a:rPr lang="en-US" dirty="0" err="1"/>
              <a:t>g.read</a:t>
            </a:r>
            <a:r>
              <a:rPr lang="en-US" dirty="0"/>
              <a:t>()</a:t>
            </a:r>
          </a:p>
          <a:p>
            <a:r>
              <a:rPr lang="en-US" dirty="0" err="1"/>
              <a:t>g.close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= </a:t>
            </a:r>
            <a:r>
              <a:rPr lang="en-US" dirty="0" err="1"/>
              <a:t>One.split</a:t>
            </a:r>
            <a:r>
              <a:rPr lang="en-US" dirty="0"/>
              <a:t>("\n")</a:t>
            </a:r>
          </a:p>
          <a:p>
            <a:r>
              <a:rPr lang="en-US" dirty="0"/>
              <a:t>type(One)</a:t>
            </a:r>
          </a:p>
          <a:p>
            <a:r>
              <a:rPr lang="en-US" dirty="0"/>
              <a:t>print(One)</a:t>
            </a:r>
          </a:p>
          <a:p>
            <a:r>
              <a:rPr lang="en-US" dirty="0"/>
              <a:t>One = set(One)</a:t>
            </a:r>
          </a:p>
          <a:p>
            <a:r>
              <a:rPr lang="en-US" dirty="0"/>
              <a:t>One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= </a:t>
            </a:r>
            <a:r>
              <a:rPr lang="en-US" dirty="0" err="1"/>
              <a:t>Two.split</a:t>
            </a:r>
            <a:r>
              <a:rPr lang="en-US" dirty="0"/>
              <a:t>("\n")</a:t>
            </a:r>
          </a:p>
          <a:p>
            <a:r>
              <a:rPr lang="en-US" dirty="0"/>
              <a:t>type(Two)</a:t>
            </a:r>
          </a:p>
          <a:p>
            <a:r>
              <a:rPr lang="en-US" dirty="0"/>
              <a:t>print(Two)</a:t>
            </a:r>
          </a:p>
          <a:p>
            <a:r>
              <a:rPr lang="en-US" dirty="0"/>
              <a:t>Two = set(Two)</a:t>
            </a:r>
          </a:p>
          <a:p>
            <a:r>
              <a:rPr lang="en-US" dirty="0"/>
              <a:t>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423" y="1443841"/>
            <a:ext cx="73935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##Part a</a:t>
            </a:r>
          </a:p>
          <a:p>
            <a:r>
              <a:rPr lang="en-US" dirty="0"/>
              <a:t>Common=One &amp; Two</a:t>
            </a:r>
          </a:p>
          <a:p>
            <a:r>
              <a:rPr lang="en-US" dirty="0" err="1"/>
              <a:t>len</a:t>
            </a:r>
            <a:r>
              <a:rPr lang="en-US" dirty="0"/>
              <a:t>(Common)</a:t>
            </a:r>
          </a:p>
          <a:p>
            <a:r>
              <a:rPr lang="en-US" dirty="0"/>
              <a:t>print(Common)</a:t>
            </a:r>
          </a:p>
          <a:p>
            <a:endParaRPr lang="en-US" dirty="0"/>
          </a:p>
          <a:p>
            <a:r>
              <a:rPr lang="en-US" dirty="0"/>
              <a:t>##Part b</a:t>
            </a:r>
          </a:p>
          <a:p>
            <a:r>
              <a:rPr lang="en-US" dirty="0"/>
              <a:t>New=(</a:t>
            </a:r>
            <a:r>
              <a:rPr lang="en-US" dirty="0" err="1"/>
              <a:t>One|Two</a:t>
            </a:r>
            <a:r>
              <a:rPr lang="en-US" dirty="0"/>
              <a:t>)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##Part c</a:t>
            </a:r>
          </a:p>
          <a:p>
            <a:r>
              <a:rPr lang="en-US" dirty="0" err="1"/>
              <a:t>Notinboth</a:t>
            </a:r>
            <a:r>
              <a:rPr lang="en-US" dirty="0"/>
              <a:t> = One ^ Two</a:t>
            </a:r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Notinboth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385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221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 Class 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Exercise</dc:title>
  <dc:creator>mushtu</dc:creator>
  <cp:lastModifiedBy>mushtu</cp:lastModifiedBy>
  <cp:revision>12</cp:revision>
  <dcterms:created xsi:type="dcterms:W3CDTF">2019-04-04T23:27:22Z</dcterms:created>
  <dcterms:modified xsi:type="dcterms:W3CDTF">2019-04-11T21:13:43Z</dcterms:modified>
</cp:coreProperties>
</file>