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97BD-EE70-EE41-8811-F7DDAEBF7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8BB4A-8179-394A-ADBC-02A7751B7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66A5F-DC56-1049-A80F-61C2A62F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A03C32-0679-FA4A-89D9-BC4B4F5D1E8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9981B-8798-3C4C-9232-E4581A1E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F767-1AA0-6A48-B127-E1B251AC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454F4E-C579-664A-B12E-B5BB8E8086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66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87FA-223D-2247-BA4A-B15FF3D9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889FB-923B-3C4C-A264-8AA6EBA57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F99B9-3F66-354C-A547-6061BCE0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AD3E9E-748F-6048-AE9A-39C63B7BF76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5FB7E-9ED8-6546-8D0C-CE4E08C7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73ADE-2D98-524A-9B0C-4D0C772B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454F4E-C579-664A-B12E-B5BB8E8086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13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60CF9-E77D-A640-95BD-DA7CEC8A9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95814-0EED-8A4F-98ED-BC55B4E47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00CC8-D43C-C84D-B0DF-34FEC07D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E44904-EF37-DC4A-A0FE-3CB87704FCB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D590D-1BF1-D943-8794-A888D667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40F07-77AB-854C-8603-D93DAC39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454F4E-C579-664A-B12E-B5BB8E8086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36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C265-27C6-FA4E-82F5-04CA68C0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120A-9D3E-C448-B4DA-6A03BE166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92F21-A036-FE41-9AD2-B62E81B8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0C0D17-A2AD-EC40-B731-49C628BF345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0833E-ED8F-2E49-8EB8-CF742592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D9855-5565-514A-B04D-41F5A35F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454F4E-C579-664A-B12E-B5BB8E8086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92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BB82-650F-8444-A90E-76E212D9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87FBC-E861-D94B-8F0D-10DED6B99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115B7-1865-674E-871A-78B7DC70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210A0C-2601-4E42-BF4A-8E4CAF4E777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14E96-5FAE-BE4C-966C-EC44900E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FA1B3-0116-7349-BDCA-B379688D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454F4E-C579-664A-B12E-B5BB8E8086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959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ECD0-2D66-3948-9358-88F8B257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FC5F2-A671-7E4E-A2E3-7A1C6E73E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32131-EC12-534F-80D1-272E6928F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96494-18A2-7349-9D7F-118257F1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5F2E34-6A78-814B-B81C-425DDA89FA6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AB3F3-1403-B448-AB10-F1FE2000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D1B9D-364B-ED42-9A10-A907E0AC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454F4E-C579-664A-B12E-B5BB8E8086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50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3852-DC57-E04C-99A8-7B54A4069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4E325-0269-5042-8F4A-1020D9397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1412D-F5BB-EF4F-8334-DB8E808E8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E7CA6-C875-B84D-88BE-C3861E87D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927C0-9752-3242-B5CD-3F0565EEA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A5F3D-7BD5-7E4A-824F-72128E82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92BE58-B347-5642-BBCF-DF1C15F9AA0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099D1-3AF2-3F4E-97EE-8CCDFA07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901F1-AB98-D341-9269-12A433AB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454F4E-C579-664A-B12E-B5BB8E8086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703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5C43-A7E4-7A49-872F-2E51B61D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CB87A-AA4D-E341-9250-8F4E8A98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F30807-AA90-4F44-9F9A-2C642BD318C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51508-AD47-2540-84A7-81790565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81D5A-F27D-BE4B-87AC-D6018E23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454F4E-C579-664A-B12E-B5BB8E8086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33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167FD-A645-3147-8CA1-40749600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704B-5CFB-AB41-B054-A64A09B59A9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43459-2D90-8A42-AD19-C0B1EC85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0B2E9-B512-AD4B-A9EC-0BB76DD6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454F4E-C579-664A-B12E-B5BB8E8086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994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F823-4412-6F42-AA8C-5B755AB02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CC729-8CD1-2047-83FE-A93A58A76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4A727-9BD3-1349-812F-645807193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EC7AD-B3EB-3D41-8F5E-269E6B2A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C41600-3BC1-6242-9E9B-F3663BA9032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10E2A-501B-544C-A57E-BE452846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D4D60-E0A8-AD4B-BC61-887A0C4B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454F4E-C579-664A-B12E-B5BB8E8086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21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DCD0-4E2B-DB43-AEB1-F6D3DE8A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B6224-1856-FB41-A4CF-DF2A0B5C6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50EED-734F-734C-ACB2-71394B494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5D603-3185-DB4F-A10D-12972388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C0F584-6B79-C143-8938-204C6F2F8CB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606A4-982F-5245-AECE-D6B1023F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9AB63-3595-FD47-B53F-E530CEBB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454F4E-C579-664A-B12E-B5BB8E8086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35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3FA5D-9CAF-714F-AB2A-BE4EE52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D3C97-7F1C-2A49-8E10-0EC7CD33C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4AF73-E8AC-3C43-8520-2677CF0F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626ED2-FC95-2D48-B30E-8E63605ABB5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712F1-1888-394F-8FF2-850AB922A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C2B51-6B1A-3545-8AB5-C2F0D51C1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FCE5F3-0296-3D48-A0F0-A60BF65F48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95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DAAC-BD6A-474A-8415-3547B695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5AC31-3995-D649-AC60-5FBB1B28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</a:t>
            </a:r>
            <a:r>
              <a:rPr lang="en-US" b="1" dirty="0"/>
              <a:t>goal </a:t>
            </a:r>
            <a:r>
              <a:rPr lang="en-US" dirty="0"/>
              <a:t>is to make chocolates with a certain weight (in kilos). As ingredients we have small sized bars (1 kilo each) and big sized bars (5 kilos each). Write a function that returns the number of small bars we will need. Assume </a:t>
            </a:r>
            <a:r>
              <a:rPr lang="en-US" b="1" dirty="0"/>
              <a:t>we will always use big bars before small bars</a:t>
            </a:r>
            <a:r>
              <a:rPr lang="en-US" dirty="0"/>
              <a:t>. Return -1 if it can't be done.</a:t>
            </a:r>
          </a:p>
          <a:p>
            <a:r>
              <a:rPr lang="en-US" dirty="0"/>
              <a:t>﻿def </a:t>
            </a:r>
            <a:r>
              <a:rPr lang="en-US" dirty="0" err="1"/>
              <a:t>make_chocolate</a:t>
            </a:r>
            <a:r>
              <a:rPr lang="en-US" dirty="0"/>
              <a:t>(small, big, goal):</a:t>
            </a:r>
            <a:br>
              <a:rPr lang="en-US" dirty="0"/>
            </a:br>
            <a:r>
              <a:rPr lang="en-US" dirty="0" err="1"/>
              <a:t>make_chocolate</a:t>
            </a:r>
            <a:r>
              <a:rPr lang="en-US" dirty="0"/>
              <a:t>(4, 1, 9) → 4</a:t>
            </a:r>
            <a:br>
              <a:rPr lang="en-US" dirty="0"/>
            </a:br>
            <a:r>
              <a:rPr lang="en-US" dirty="0" err="1"/>
              <a:t>make_chocolate</a:t>
            </a:r>
            <a:r>
              <a:rPr lang="en-US" dirty="0"/>
              <a:t>(4, 1, 10) → -1</a:t>
            </a:r>
            <a:br>
              <a:rPr lang="en-US" dirty="0"/>
            </a:br>
            <a:r>
              <a:rPr lang="en-US" dirty="0" err="1"/>
              <a:t>make_chocolate</a:t>
            </a:r>
            <a:r>
              <a:rPr lang="en-US" dirty="0"/>
              <a:t>(4, 1, 7) → 2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make_chocolate</a:t>
            </a:r>
            <a:r>
              <a:rPr lang="en-US" dirty="0"/>
              <a:t>(6, 2, 7) → 2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make_chocolate</a:t>
            </a:r>
            <a:r>
              <a:rPr lang="en-US" dirty="0"/>
              <a:t>(1, 2, 5) → 0</a:t>
            </a:r>
          </a:p>
        </p:txBody>
      </p:sp>
    </p:spTree>
    <p:extLst>
      <p:ext uri="{BB962C8B-B14F-4D97-AF65-F5344CB8AC3E}">
        <p14:creationId xmlns:p14="http://schemas.microsoft.com/office/powerpoint/2010/main" val="30454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58EE-3BAA-8A4A-8E41-A865D544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578"/>
          </a:xfrm>
        </p:spPr>
        <p:txBody>
          <a:bodyPr/>
          <a:lstStyle/>
          <a:p>
            <a:r>
              <a:rPr lang="en-US" dirty="0"/>
              <a:t>Hint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A11DA-4BFD-0445-9688-2170151C1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46877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﻿def </a:t>
            </a:r>
            <a:r>
              <a:rPr lang="en-US" dirty="0" err="1"/>
              <a:t>make_chocolate</a:t>
            </a:r>
            <a:r>
              <a:rPr lang="en-US" dirty="0"/>
              <a:t>(small, big, goal):</a:t>
            </a:r>
          </a:p>
          <a:p>
            <a:pPr marL="0" indent="0">
              <a:buNone/>
            </a:pPr>
            <a:r>
              <a:rPr lang="en-US" dirty="0"/>
              <a:t>  if goal&gt;=(5*big):</a:t>
            </a:r>
          </a:p>
          <a:p>
            <a:pPr marL="0" indent="0">
              <a:buNone/>
            </a:pPr>
            <a:r>
              <a:rPr lang="en-US" dirty="0"/>
              <a:t>    do </a:t>
            </a:r>
            <a:r>
              <a:rPr lang="en-US" dirty="0" smtClean="0"/>
              <a:t>something: How do I deal with the remaining value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else:</a:t>
            </a:r>
          </a:p>
          <a:p>
            <a:pPr marL="0" indent="0">
              <a:buNone/>
            </a:pPr>
            <a:r>
              <a:rPr lang="en-US" dirty="0"/>
              <a:t>    do </a:t>
            </a:r>
            <a:r>
              <a:rPr lang="en-US" dirty="0" smtClean="0"/>
              <a:t>something: How do I deal with the remaining value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if the remaining value &lt;=small then: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return the remaining value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else: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return -1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6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make_chocolate</a:t>
            </a:r>
            <a:r>
              <a:rPr lang="en-US" dirty="0"/>
              <a:t>(small, big, goal):</a:t>
            </a:r>
          </a:p>
          <a:p>
            <a:pPr marL="0" indent="0">
              <a:buNone/>
            </a:pPr>
            <a:r>
              <a:rPr lang="en-US" dirty="0"/>
              <a:t>    if goal &gt;= 5 * big:</a:t>
            </a:r>
          </a:p>
          <a:p>
            <a:pPr marL="0" indent="0">
              <a:buNone/>
            </a:pPr>
            <a:r>
              <a:rPr lang="en-US" dirty="0"/>
              <a:t>        remainder = goal - 5 * big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remainder = goal % 5</a:t>
            </a:r>
          </a:p>
          <a:p>
            <a:pPr marL="0" indent="0">
              <a:buNone/>
            </a:pPr>
            <a:r>
              <a:rPr lang="en-US" dirty="0"/>
              <a:t>    if remainder &lt;= small:</a:t>
            </a:r>
          </a:p>
          <a:p>
            <a:pPr marL="0" indent="0">
              <a:buNone/>
            </a:pPr>
            <a:r>
              <a:rPr lang="en-US" dirty="0"/>
              <a:t>        return remainder</a:t>
            </a:r>
          </a:p>
          <a:p>
            <a:pPr marL="0" indent="0">
              <a:buNone/>
            </a:pPr>
            <a:r>
              <a:rPr lang="en-US" dirty="0"/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178758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make_chocolate</a:t>
            </a:r>
            <a:r>
              <a:rPr lang="en-US" dirty="0"/>
              <a:t>(small, big, goal):</a:t>
            </a:r>
          </a:p>
          <a:p>
            <a:pPr marL="0" indent="0">
              <a:buNone/>
            </a:pPr>
            <a:r>
              <a:rPr lang="en-US" dirty="0"/>
              <a:t>  if goal&gt;=(5*big):</a:t>
            </a:r>
          </a:p>
          <a:p>
            <a:pPr marL="0" indent="0">
              <a:buNone/>
            </a:pPr>
            <a:r>
              <a:rPr lang="en-US" dirty="0"/>
              <a:t>    if (goal-(5*big)) &lt; small:</a:t>
            </a:r>
          </a:p>
          <a:p>
            <a:pPr marL="0" indent="0">
              <a:buNone/>
            </a:pPr>
            <a:r>
              <a:rPr lang="en-US" dirty="0"/>
              <a:t>      return (goal-(5*big))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(goal-(5*big)) == small:</a:t>
            </a:r>
          </a:p>
          <a:p>
            <a:pPr marL="0" indent="0">
              <a:buNone/>
            </a:pPr>
            <a:r>
              <a:rPr lang="en-US" dirty="0"/>
              <a:t>      return small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return -1</a:t>
            </a:r>
          </a:p>
          <a:p>
            <a:pPr marL="0" indent="0">
              <a:buNone/>
            </a:pPr>
            <a:r>
              <a:rPr lang="en-US" dirty="0"/>
              <a:t>  else:</a:t>
            </a:r>
          </a:p>
          <a:p>
            <a:pPr marL="0" indent="0">
              <a:buNone/>
            </a:pPr>
            <a:r>
              <a:rPr lang="en-US" dirty="0"/>
              <a:t>    if goal%5 &gt; small:</a:t>
            </a:r>
          </a:p>
          <a:p>
            <a:pPr marL="0" indent="0">
              <a:buNone/>
            </a:pPr>
            <a:r>
              <a:rPr lang="en-US" dirty="0"/>
              <a:t>      return -1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return goal%5</a:t>
            </a:r>
          </a:p>
        </p:txBody>
      </p:sp>
    </p:spTree>
    <p:extLst>
      <p:ext uri="{BB962C8B-B14F-4D97-AF65-F5344CB8AC3E}">
        <p14:creationId xmlns:p14="http://schemas.microsoft.com/office/powerpoint/2010/main" val="339903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190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1_Office Theme</vt:lpstr>
      <vt:lpstr>In Class Exercise</vt:lpstr>
      <vt:lpstr>Hint</vt:lpstr>
      <vt:lpstr>Solution</vt:lpstr>
      <vt:lpstr>Alternate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Class Exercise</dc:title>
  <dc:creator>mushtu</dc:creator>
  <cp:lastModifiedBy>mushtu</cp:lastModifiedBy>
  <cp:revision>2</cp:revision>
  <dcterms:created xsi:type="dcterms:W3CDTF">2019-02-08T18:04:41Z</dcterms:created>
  <dcterms:modified xsi:type="dcterms:W3CDTF">2019-02-08T18:05:43Z</dcterms:modified>
</cp:coreProperties>
</file>