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860435-6DB0-4FF7-9BCC-36572555DE5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247785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60435-6DB0-4FF7-9BCC-36572555DE5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389934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60435-6DB0-4FF7-9BCC-36572555DE5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3524079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97BD-EE70-EE41-8811-F7DDAEBF7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18BB4A-8179-394A-ADBC-02A7751B7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566A5F-DC56-1049-A80F-61C2A62FDBD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A03C32-0679-FA4A-89D9-BC4B4F5D1E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699981B-8798-3C4C-9232-E4581A1E3D3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864F767-1AA0-6A48-B127-E1B251ACF3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514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C265-27C6-FA4E-82F5-04CA68C0D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F5120A-9D3E-C448-B4DA-6A03BE166D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92F21-A036-FE41-9AD2-B62E81B81D5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0C0D17-A2AD-EC40-B731-49C628BF345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430833E-ED8F-2E49-8EB8-CF74259235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17D9855-5565-514A-B04D-41F5A35F34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17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BB82-650F-8444-A90E-76E212D9A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687FBC-E861-D94B-8F0D-10DED6B99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0115B7-1865-674E-871A-78B7DC700E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1210A0C-2601-4E42-BF4A-8E4CAF4E777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1C014E96-5FAE-BE4C-966C-EC44900E786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33FA1B3-0116-7349-BDCA-B379688D18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7773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CD0-2D66-3948-9358-88F8B257A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FC5F2-A671-7E4E-A2E3-7A1C6E73ED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232131-EC12-534F-80D1-272E6928F1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96494-18A2-7349-9D7F-118257F15B8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75F2E34-6A78-814B-B81C-425DDA89FA6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26AB3F3-1403-B448-AB10-F1FE20000A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AFDD1B9D-364B-ED42-9A10-A907E0AC6E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6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3852-DC57-E04C-99A8-7B54A40694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04E325-0269-5042-8F4A-1020D9397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91412D-F5BB-EF4F-8334-DB8E808E8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3E7CA6-C875-B84D-88BE-C3861E87D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E927C0-9752-3242-B5CD-3F0565EEAD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BA5F3D-7BD5-7E4A-824F-72128E82B8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492BE58-B347-5642-BBCF-DF1C15F9AA0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4FD099D1-3AF2-3F4E-97EE-8CCDFA07069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A77901F1-AB98-D341-9269-12A433AB7F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72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5C43-A7E4-7A49-872F-2E51B61D88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CB87A-AA4D-E341-9250-8F4E8A98C99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F30807-AA90-4F44-9F9A-2C642BD318C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F051508-AD47-2540-84A7-81790565309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A981D5A-F27D-BE4B-87AC-D6018E23B99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107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167FD-A645-3147-8CA1-407496001B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843704B-5CFB-AB41-B054-A64A09B59A9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7CB43459-2D90-8A42-AD19-C0B1EC85832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CB0B2E9-B512-AD4B-A9EC-0BB76DD6F50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1273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F823-4412-6F42-AA8C-5B755AB02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3CC729-8CD1-2047-83FE-A93A58A76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24A727-9BD3-1349-812F-645807193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0EC7AD-B3EB-3D41-8F5E-269E6B2A6C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8C41600-3BC1-6242-9E9B-F3663BA9032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8D10E2A-501B-544C-A57E-BE452846DF0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DD4D60-E0A8-AD4B-BC61-887A0C4BA7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88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860435-6DB0-4FF7-9BCC-36572555DE5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3693218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DCD0-4E2B-DB43-AEB1-F6D3DE8AF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B6224-1856-FB41-A4CF-DF2A0B5C6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550EED-734F-734C-ACB2-71394B494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15D603-3185-DB4F-A10D-12972388C9A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0C0F584-6B79-C143-8938-204C6F2F8CB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AE606A4-982F-5245-AECE-D6B1023F4A3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A29AB63-3595-FD47-B53F-E530CEBB2D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91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87FA-223D-2247-BA4A-B15FF3D99F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889FB-923B-3C4C-A264-8AA6EBA579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F99B9-3F66-354C-A547-6061BCE079A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1AD3E9E-748F-6048-AE9A-39C63B7BF76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7B5FB7E-9ED8-6546-8D0C-CE4E08C7BB3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8273ADE-2D98-524A-9B0C-4D0C772BA6A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016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60CF9-E77D-A640-95BD-DA7CEC8A9B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F95814-0EED-8A4F-98ED-BC55B4E472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00CC8-D43C-C84D-B0DF-34FEC07D319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E44904-EF37-DC4A-A0FE-3CB87704FCB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E1D590D-1BF1-D943-8794-A888D667761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FE40F07-77AB-854C-8603-D93DAC393B0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54F4E-C579-664A-B12E-B5BB8E8086E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45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860435-6DB0-4FF7-9BCC-36572555DE59}" type="datetimeFigureOut">
              <a:rPr lang="en-US" smtClean="0"/>
              <a:t>9/26/2019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58139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860435-6DB0-4FF7-9BCC-36572555DE5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298547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860435-6DB0-4FF7-9BCC-36572555DE59}" type="datetimeFigureOut">
              <a:rPr lang="en-US" smtClean="0"/>
              <a:t>9/26/2019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91992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860435-6DB0-4FF7-9BCC-36572555DE59}" type="datetimeFigureOut">
              <a:rPr lang="en-US" smtClean="0"/>
              <a:t>9/26/2019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245862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60435-6DB0-4FF7-9BCC-36572555DE59}" type="datetimeFigureOut">
              <a:rPr lang="en-US" smtClean="0"/>
              <a:t>9/26/2019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14666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60435-6DB0-4FF7-9BCC-36572555DE5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100152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860435-6DB0-4FF7-9BCC-36572555DE59}" type="datetimeFigureOut">
              <a:rPr lang="en-US" smtClean="0"/>
              <a:t>9/26/2019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64A4E-6F5C-4A0D-9FAA-3C3F36917FF5}" type="slidenum">
              <a:rPr lang="en-US" smtClean="0"/>
              <a:t>‹#›</a:t>
            </a:fld>
            <a:endParaRPr lang="en-US"/>
          </a:p>
        </p:txBody>
      </p:sp>
    </p:spTree>
    <p:extLst>
      <p:ext uri="{BB962C8B-B14F-4D97-AF65-F5344CB8AC3E}">
        <p14:creationId xmlns:p14="http://schemas.microsoft.com/office/powerpoint/2010/main" val="70531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60435-6DB0-4FF7-9BCC-36572555DE59}" type="datetimeFigureOut">
              <a:rPr lang="en-US" smtClean="0"/>
              <a:t>9/26/2019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64A4E-6F5C-4A0D-9FAA-3C3F36917FF5}" type="slidenum">
              <a:rPr lang="en-US" smtClean="0"/>
              <a:t>‹#›</a:t>
            </a:fld>
            <a:endParaRPr lang="en-US"/>
          </a:p>
        </p:txBody>
      </p:sp>
    </p:spTree>
    <p:extLst>
      <p:ext uri="{BB962C8B-B14F-4D97-AF65-F5344CB8AC3E}">
        <p14:creationId xmlns:p14="http://schemas.microsoft.com/office/powerpoint/2010/main" val="386825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3FA5D-9CAF-714F-AB2A-BE4EE5231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4D3C97-7F1C-2A49-8E10-0EC7CD33CA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4AF73-E8AC-3C43-8520-2677CF0F3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4626ED2-FC95-2D48-B30E-8E63605ABB5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9/26/2019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9B712F1-1888-394F-8FF2-850AB922A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27C2B51-6B1A-3545-8AB5-C2F0D51C1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9FCE5F3-0296-3D48-A0F0-A60BF65F487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583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Exercise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975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D5AF-78A2-454E-B89B-9F288863F6C0}"/>
              </a:ext>
            </a:extLst>
          </p:cNvPr>
          <p:cNvSpPr>
            <a:spLocks noGrp="1"/>
          </p:cNvSpPr>
          <p:nvPr>
            <p:ph type="title"/>
          </p:nvPr>
        </p:nvSpPr>
        <p:spPr/>
        <p:txBody>
          <a:bodyPr/>
          <a:lstStyle/>
          <a:p>
            <a:r>
              <a:rPr lang="en-US" dirty="0"/>
              <a:t>Problem </a:t>
            </a:r>
            <a:r>
              <a:rPr lang="en-US" dirty="0" smtClean="0"/>
              <a:t>1</a:t>
            </a:r>
            <a:endParaRPr lang="en-US" dirty="0"/>
          </a:p>
        </p:txBody>
      </p:sp>
      <p:sp>
        <p:nvSpPr>
          <p:cNvPr id="3" name="Content Placeholder 2">
            <a:extLst>
              <a:ext uri="{FF2B5EF4-FFF2-40B4-BE49-F238E27FC236}">
                <a16:creationId xmlns:a16="http://schemas.microsoft.com/office/drawing/2014/main" id="{FB4F9A28-D612-E441-9257-5453D986516B}"/>
              </a:ext>
            </a:extLst>
          </p:cNvPr>
          <p:cNvSpPr>
            <a:spLocks noGrp="1"/>
          </p:cNvSpPr>
          <p:nvPr>
            <p:ph idx="1"/>
          </p:nvPr>
        </p:nvSpPr>
        <p:spPr/>
        <p:txBody>
          <a:bodyPr>
            <a:normAutofit lnSpcReduction="10000"/>
          </a:bodyPr>
          <a:lstStyle/>
          <a:p>
            <a:r>
              <a:rPr lang="en-US" dirty="0"/>
              <a:t>When monkeys get together for a party, they like to have cigars. A monkey party is successful when the number of cigars is between 40 and 60, inclusive. Unless it is the weekend, in which case there is no upper bound on the number of cigars. Return True if the party with the given values is successful, or False otherwise.</a:t>
            </a:r>
          </a:p>
          <a:p>
            <a:r>
              <a:rPr lang="en-US" dirty="0"/>
              <a:t>def </a:t>
            </a:r>
            <a:r>
              <a:rPr lang="en-US" dirty="0" err="1"/>
              <a:t>cigar_party</a:t>
            </a:r>
            <a:r>
              <a:rPr lang="en-US" dirty="0"/>
              <a:t>(cigars, </a:t>
            </a:r>
            <a:r>
              <a:rPr lang="en-US" dirty="0" err="1"/>
              <a:t>is_weekend</a:t>
            </a:r>
            <a:r>
              <a:rPr lang="en-US" dirty="0"/>
              <a:t>):</a:t>
            </a:r>
          </a:p>
          <a:p>
            <a:r>
              <a:rPr lang="en-US" dirty="0"/>
              <a:t>Test cases:</a:t>
            </a:r>
          </a:p>
          <a:p>
            <a:pPr lvl="1"/>
            <a:r>
              <a:rPr lang="en-US" dirty="0" err="1"/>
              <a:t>cigar_party</a:t>
            </a:r>
            <a:r>
              <a:rPr lang="en-US" dirty="0"/>
              <a:t>(30, False) → False</a:t>
            </a:r>
          </a:p>
          <a:p>
            <a:pPr lvl="1"/>
            <a:r>
              <a:rPr lang="en-US" dirty="0" err="1"/>
              <a:t>cigar_party</a:t>
            </a:r>
            <a:r>
              <a:rPr lang="en-US" dirty="0"/>
              <a:t>(50, False) → True</a:t>
            </a:r>
          </a:p>
          <a:p>
            <a:pPr lvl="1"/>
            <a:r>
              <a:rPr lang="en-US" dirty="0" err="1"/>
              <a:t>cigar_party</a:t>
            </a:r>
            <a:r>
              <a:rPr lang="en-US" dirty="0"/>
              <a:t>(70, True) → True</a:t>
            </a:r>
          </a:p>
          <a:p>
            <a:pPr lvl="1"/>
            <a:r>
              <a:rPr lang="en-US" dirty="0" err="1"/>
              <a:t>cigar_party</a:t>
            </a:r>
            <a:r>
              <a:rPr lang="en-US" dirty="0"/>
              <a:t>(30, True) → False</a:t>
            </a:r>
          </a:p>
        </p:txBody>
      </p:sp>
    </p:spTree>
    <p:extLst>
      <p:ext uri="{BB962C8B-B14F-4D97-AF65-F5344CB8AC3E}">
        <p14:creationId xmlns:p14="http://schemas.microsoft.com/office/powerpoint/2010/main" val="148369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44CB-E53C-6546-AA87-51EF3874D2B1}"/>
              </a:ext>
            </a:extLst>
          </p:cNvPr>
          <p:cNvSpPr>
            <a:spLocks noGrp="1"/>
          </p:cNvSpPr>
          <p:nvPr>
            <p:ph type="title"/>
          </p:nvPr>
        </p:nvSpPr>
        <p:spPr/>
        <p:txBody>
          <a:bodyPr/>
          <a:lstStyle/>
          <a:p>
            <a:r>
              <a:rPr lang="en-US"/>
              <a:t>Problem </a:t>
            </a:r>
            <a:r>
              <a:rPr lang="en-US" smtClean="0"/>
              <a:t>2</a:t>
            </a:r>
            <a:endParaRPr lang="en-US" dirty="0"/>
          </a:p>
        </p:txBody>
      </p:sp>
      <p:sp>
        <p:nvSpPr>
          <p:cNvPr id="3" name="Content Placeholder 2">
            <a:extLst>
              <a:ext uri="{FF2B5EF4-FFF2-40B4-BE49-F238E27FC236}">
                <a16:creationId xmlns:a16="http://schemas.microsoft.com/office/drawing/2014/main" id="{2F43DBF1-402D-4348-B26A-796922913136}"/>
              </a:ext>
            </a:extLst>
          </p:cNvPr>
          <p:cNvSpPr>
            <a:spLocks noGrp="1"/>
          </p:cNvSpPr>
          <p:nvPr>
            <p:ph idx="1"/>
          </p:nvPr>
        </p:nvSpPr>
        <p:spPr/>
        <p:txBody>
          <a:bodyPr/>
          <a:lstStyle/>
          <a:p>
            <a:r>
              <a:rPr lang="en-US" dirty="0"/>
              <a:t>Given 2 integers, a and b, return their sum. If sum is in the range 10..19 inclusive, these numbers are forbidden, so in that case just return 20.</a:t>
            </a:r>
          </a:p>
          <a:p>
            <a:r>
              <a:rPr lang="en-US" dirty="0"/>
              <a:t>Test Cases</a:t>
            </a:r>
          </a:p>
          <a:p>
            <a:r>
              <a:rPr lang="en-US" dirty="0" err="1"/>
              <a:t>sorta_sum</a:t>
            </a:r>
            <a:r>
              <a:rPr lang="en-US" dirty="0"/>
              <a:t>(3, 4) → 7</a:t>
            </a:r>
          </a:p>
          <a:p>
            <a:r>
              <a:rPr lang="en-US" dirty="0" err="1"/>
              <a:t>sorta_sum</a:t>
            </a:r>
            <a:r>
              <a:rPr lang="en-US" dirty="0"/>
              <a:t>(9, 4) → 20</a:t>
            </a:r>
          </a:p>
          <a:p>
            <a:r>
              <a:rPr lang="en-US" dirty="0" err="1"/>
              <a:t>sorta_sum</a:t>
            </a:r>
            <a:r>
              <a:rPr lang="en-US" dirty="0"/>
              <a:t>(10, 11) → 21</a:t>
            </a:r>
          </a:p>
        </p:txBody>
      </p:sp>
    </p:spTree>
    <p:extLst>
      <p:ext uri="{BB962C8B-B14F-4D97-AF65-F5344CB8AC3E}">
        <p14:creationId xmlns:p14="http://schemas.microsoft.com/office/powerpoint/2010/main" val="114858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Lecture Exercise 2</vt:lpstr>
      <vt:lpstr>Problem 1</vt:lpstr>
      <vt:lpstr>Problem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Exercise 2</dc:title>
  <dc:creator>mushtu</dc:creator>
  <cp:lastModifiedBy>mushtu</cp:lastModifiedBy>
  <cp:revision>1</cp:revision>
  <dcterms:created xsi:type="dcterms:W3CDTF">2019-09-26T15:00:49Z</dcterms:created>
  <dcterms:modified xsi:type="dcterms:W3CDTF">2019-09-26T15:01:04Z</dcterms:modified>
</cp:coreProperties>
</file>