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BE0E-B6FC-4BB4-87EB-F4508E81EC3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Exercise 4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 a single .</a:t>
            </a:r>
            <a:r>
              <a:rPr lang="en-US" dirty="0" err="1" smtClean="0"/>
              <a:t>py</a:t>
            </a:r>
            <a:r>
              <a:rPr lang="en-US" dirty="0" smtClean="0"/>
              <a:t> file to </a:t>
            </a:r>
            <a:r>
              <a:rPr lang="en-US" dirty="0" err="1" smtClean="0"/>
              <a:t>submitty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2 </a:t>
            </a:r>
            <a:r>
              <a:rPr lang="en-US" dirty="0" err="1" smtClean="0"/>
              <a:t>int</a:t>
            </a:r>
            <a:r>
              <a:rPr lang="en-US" dirty="0" smtClean="0"/>
              <a:t> arrays </a:t>
            </a:r>
            <a:r>
              <a:rPr lang="en-US" dirty="0" smtClean="0"/>
              <a:t>(</a:t>
            </a:r>
            <a:r>
              <a:rPr lang="en-US" dirty="0" smtClean="0"/>
              <a:t>tuples</a:t>
            </a:r>
            <a:r>
              <a:rPr lang="en-US" dirty="0" smtClean="0"/>
              <a:t>), </a:t>
            </a:r>
            <a:r>
              <a:rPr lang="en-US" dirty="0" smtClean="0"/>
              <a:t>a and b, return a new array length 2 containing their middle elements. If the length of the array is an even number then return the average of the two middle numbers.</a:t>
            </a:r>
          </a:p>
          <a:p>
            <a:r>
              <a:rPr lang="en-US" dirty="0" smtClean="0"/>
              <a:t>Test Cases:</a:t>
            </a:r>
            <a:br>
              <a:rPr lang="en-US" dirty="0" smtClean="0"/>
            </a:br>
            <a:r>
              <a:rPr lang="en-US" dirty="0" err="1" smtClean="0"/>
              <a:t>middle_way</a:t>
            </a:r>
            <a:r>
              <a:rPr lang="en-US" dirty="0" smtClean="0"/>
              <a:t>((1</a:t>
            </a:r>
            <a:r>
              <a:rPr lang="en-US" dirty="0" smtClean="0"/>
              <a:t>, 2, 3, </a:t>
            </a:r>
            <a:r>
              <a:rPr lang="en-US" dirty="0" smtClean="0"/>
              <a:t>4), </a:t>
            </a:r>
            <a:r>
              <a:rPr lang="en-US" dirty="0"/>
              <a:t>(</a:t>
            </a:r>
            <a:r>
              <a:rPr lang="en-US" dirty="0" smtClean="0"/>
              <a:t>4</a:t>
            </a:r>
            <a:r>
              <a:rPr lang="en-US" dirty="0" smtClean="0"/>
              <a:t>, 5, </a:t>
            </a:r>
            <a:r>
              <a:rPr lang="en-US" dirty="0" smtClean="0"/>
              <a:t>6)) </a:t>
            </a:r>
            <a:r>
              <a:rPr lang="en-US" dirty="0" smtClean="0"/>
              <a:t>→ </a:t>
            </a:r>
            <a:r>
              <a:rPr lang="en-US" dirty="0" smtClean="0"/>
              <a:t>(2.5</a:t>
            </a:r>
            <a:r>
              <a:rPr lang="en-US" dirty="0" smtClean="0"/>
              <a:t>, </a:t>
            </a:r>
            <a:r>
              <a:rPr lang="en-US" dirty="0" smtClean="0"/>
              <a:t>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middle_way</a:t>
            </a:r>
            <a:r>
              <a:rPr lang="en-US" dirty="0" smtClean="0"/>
              <a:t>((7</a:t>
            </a:r>
            <a:r>
              <a:rPr lang="en-US" dirty="0" smtClean="0"/>
              <a:t>, 7, </a:t>
            </a:r>
            <a:r>
              <a:rPr lang="en-US" dirty="0" smtClean="0"/>
              <a:t>7), </a:t>
            </a:r>
            <a:r>
              <a:rPr lang="en-US" dirty="0"/>
              <a:t>(</a:t>
            </a:r>
            <a:r>
              <a:rPr lang="en-US" dirty="0" smtClean="0"/>
              <a:t>3</a:t>
            </a:r>
            <a:r>
              <a:rPr lang="en-US" dirty="0" smtClean="0"/>
              <a:t>, 8, </a:t>
            </a:r>
            <a:r>
              <a:rPr lang="en-US" dirty="0" smtClean="0"/>
              <a:t>0,5)) </a:t>
            </a:r>
            <a:r>
              <a:rPr lang="en-US" dirty="0" smtClean="0"/>
              <a:t>→ </a:t>
            </a:r>
            <a:r>
              <a:rPr lang="en-US" dirty="0" smtClean="0"/>
              <a:t>(7</a:t>
            </a:r>
            <a:r>
              <a:rPr lang="en-US" dirty="0" smtClean="0"/>
              <a:t>, </a:t>
            </a:r>
            <a:r>
              <a:rPr lang="en-US" dirty="0" smtClean="0"/>
              <a:t>4)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middle_way</a:t>
            </a:r>
            <a:r>
              <a:rPr lang="en-US" dirty="0" smtClean="0"/>
              <a:t>((5</a:t>
            </a:r>
            <a:r>
              <a:rPr lang="en-US" dirty="0" smtClean="0"/>
              <a:t>, 2, </a:t>
            </a:r>
            <a:r>
              <a:rPr lang="en-US" dirty="0" smtClean="0"/>
              <a:t>9</a:t>
            </a:r>
            <a:r>
              <a:rPr lang="en-US" dirty="0"/>
              <a:t>)</a:t>
            </a:r>
            <a:r>
              <a:rPr lang="en-US" dirty="0" smtClean="0"/>
              <a:t>, (1</a:t>
            </a:r>
            <a:r>
              <a:rPr lang="en-US" dirty="0" smtClean="0"/>
              <a:t>, 4, </a:t>
            </a:r>
            <a:r>
              <a:rPr lang="en-US" dirty="0" smtClean="0"/>
              <a:t>5)) </a:t>
            </a:r>
            <a:r>
              <a:rPr lang="en-US" dirty="0" smtClean="0"/>
              <a:t>→ </a:t>
            </a:r>
            <a:r>
              <a:rPr lang="en-US" dirty="0" smtClean="0"/>
              <a:t>(2</a:t>
            </a:r>
            <a:r>
              <a:rPr lang="en-US" dirty="0" smtClean="0"/>
              <a:t>, </a:t>
            </a:r>
            <a:r>
              <a:rPr lang="en-US" dirty="0" smtClean="0"/>
              <a:t>4)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middle_way</a:t>
            </a:r>
            <a:r>
              <a:rPr lang="en-US" dirty="0" smtClean="0"/>
              <a:t>((1,4,2,5,8</a:t>
            </a:r>
            <a:r>
              <a:rPr lang="en-US" dirty="0" smtClean="0"/>
              <a:t>)</a:t>
            </a:r>
            <a:r>
              <a:rPr lang="en-US" dirty="0" smtClean="0"/>
              <a:t>,(2,4</a:t>
            </a:r>
            <a:r>
              <a:rPr lang="en-US" dirty="0"/>
              <a:t>)</a:t>
            </a:r>
            <a:r>
              <a:rPr lang="en-US" dirty="0" smtClean="0"/>
              <a:t>) </a:t>
            </a:r>
            <a:r>
              <a:rPr lang="en-US" dirty="0" smtClean="0"/>
              <a:t>→ </a:t>
            </a:r>
            <a:r>
              <a:rPr lang="en-US" dirty="0" smtClean="0"/>
              <a:t>(2</a:t>
            </a:r>
            <a:r>
              <a:rPr lang="en-US" dirty="0" smtClean="0"/>
              <a:t>, </a:t>
            </a:r>
            <a:r>
              <a:rPr lang="en-US" dirty="0" smtClean="0"/>
              <a:t>3)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1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Exercise 4</vt:lpstr>
      <vt:lpstr>In Class 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Exercise 3</dc:title>
  <dc:creator>mushtu</dc:creator>
  <cp:lastModifiedBy>mushtu</cp:lastModifiedBy>
  <cp:revision>7</cp:revision>
  <dcterms:created xsi:type="dcterms:W3CDTF">2019-02-25T14:13:21Z</dcterms:created>
  <dcterms:modified xsi:type="dcterms:W3CDTF">2019-10-10T19:33:08Z</dcterms:modified>
</cp:coreProperties>
</file>