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9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6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4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3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4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1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2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9BE0E-B6FC-4BB4-87EB-F4508E81EC3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8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Exercise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There are 2 parts to </a:t>
            </a:r>
            <a:r>
              <a:rPr lang="en-US" dirty="0" smtClean="0"/>
              <a:t>be answered in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b="1" dirty="0" smtClean="0"/>
              <a:t>single .</a:t>
            </a:r>
            <a:r>
              <a:rPr lang="en-US" b="1" dirty="0" err="1" smtClean="0"/>
              <a:t>py</a:t>
            </a:r>
            <a:r>
              <a:rPr lang="en-US" b="1" dirty="0" smtClean="0"/>
              <a:t> file </a:t>
            </a:r>
            <a:r>
              <a:rPr lang="en-US" dirty="0" smtClean="0"/>
              <a:t>and submitted to Submitty.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6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49829"/>
            <a:ext cx="10515600" cy="4827134"/>
          </a:xfrm>
        </p:spPr>
        <p:txBody>
          <a:bodyPr>
            <a:normAutofit/>
          </a:bodyPr>
          <a:lstStyle/>
          <a:p>
            <a:r>
              <a:rPr lang="en-US" b="1" dirty="0" smtClean="0"/>
              <a:t>Part 1(10 points):</a:t>
            </a:r>
          </a:p>
          <a:p>
            <a:r>
              <a:rPr lang="en-US" dirty="0" smtClean="0"/>
              <a:t>Restaurant Ratings for three restaurants are saved as strings:</a:t>
            </a:r>
          </a:p>
          <a:p>
            <a:r>
              <a:rPr lang="en-US" dirty="0"/>
              <a:t>A="</a:t>
            </a:r>
            <a:r>
              <a:rPr lang="en-US" dirty="0" err="1"/>
              <a:t>Meka's</a:t>
            </a:r>
            <a:r>
              <a:rPr lang="en-US" dirty="0"/>
              <a:t> Lounge|5|2|4"</a:t>
            </a:r>
          </a:p>
          <a:p>
            <a:r>
              <a:rPr lang="en-US" dirty="0"/>
              <a:t>B="Tosca Grille|1|2|2"</a:t>
            </a:r>
          </a:p>
          <a:p>
            <a:r>
              <a:rPr lang="en-US" dirty="0"/>
              <a:t>C="Happy Lunch |</a:t>
            </a:r>
            <a:r>
              <a:rPr lang="en-US" dirty="0" smtClean="0"/>
              <a:t>3|4|5“</a:t>
            </a:r>
          </a:p>
          <a:p>
            <a:r>
              <a:rPr lang="en-US" dirty="0" smtClean="0"/>
              <a:t>Write code (not necessarily a function) that calculates the average ratings for each restaurant and prints a list that has 3 sub-lists each having the restaurant name and its average rating. Your output should be:</a:t>
            </a:r>
          </a:p>
          <a:p>
            <a:r>
              <a:rPr lang="en-US" dirty="0"/>
              <a:t>[["</a:t>
            </a:r>
            <a:r>
              <a:rPr lang="en-US" dirty="0" err="1"/>
              <a:t>Meka's</a:t>
            </a:r>
            <a:r>
              <a:rPr lang="en-US" dirty="0"/>
              <a:t> Lounge", 3.67], ['Tosca Grille', 1.67], ['Happy Lunch ', 4.0]]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1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 2 (10 points)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another string with the following information:</a:t>
            </a:r>
          </a:p>
          <a:p>
            <a:r>
              <a:rPr lang="en-US" dirty="0"/>
              <a:t>D="Dinosaur </a:t>
            </a:r>
            <a:r>
              <a:rPr lang="en-US" dirty="0" smtClean="0"/>
              <a:t>Bar-B-Que|5|4|5“</a:t>
            </a:r>
          </a:p>
          <a:p>
            <a:r>
              <a:rPr lang="en-US" dirty="0" smtClean="0"/>
              <a:t>Write code to add this restaurant to the existing list from part 1. The final list should be like this:</a:t>
            </a:r>
          </a:p>
          <a:p>
            <a:r>
              <a:rPr lang="en-US" dirty="0"/>
              <a:t>[["</a:t>
            </a:r>
            <a:r>
              <a:rPr lang="en-US" dirty="0" err="1"/>
              <a:t>Meka's</a:t>
            </a:r>
            <a:r>
              <a:rPr lang="en-US" dirty="0"/>
              <a:t> Lounge", 3.67], ['Tosca Grille', 1.67], ['Happy Lunch ', 4.0], ['Dinosaur Bar-B-Que', 4.67]]</a:t>
            </a:r>
          </a:p>
        </p:txBody>
      </p:sp>
    </p:spTree>
    <p:extLst>
      <p:ext uri="{BB962C8B-B14F-4D97-AF65-F5344CB8AC3E}">
        <p14:creationId xmlns:p14="http://schemas.microsoft.com/office/powerpoint/2010/main" val="40324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179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Lecture Exercise 5</vt:lpstr>
      <vt:lpstr>In Class Exercise 5</vt:lpstr>
      <vt:lpstr>Part 2 (10 points)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Class Exercise 3</dc:title>
  <dc:creator>mushtu</dc:creator>
  <cp:lastModifiedBy>mushtu</cp:lastModifiedBy>
  <cp:revision>13</cp:revision>
  <dcterms:created xsi:type="dcterms:W3CDTF">2019-02-25T14:13:21Z</dcterms:created>
  <dcterms:modified xsi:type="dcterms:W3CDTF">2019-10-18T13:44:45Z</dcterms:modified>
</cp:coreProperties>
</file>