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5E33B-81A2-4508-A5EB-EB3245347C10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4EDE-29FD-4940-9AC9-6F4590A7A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2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4EDE-29FD-4940-9AC9-6F4590A7A3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0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643A-25FD-4402-B4A4-BCBD93DD070D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85C5-1DD3-472C-BE4A-030E34AF4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0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643A-25FD-4402-B4A4-BCBD93DD07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85C5-1DD3-472C-BE4A-030E34AF4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3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643A-25FD-4402-B4A4-BCBD93DD07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85C5-1DD3-472C-BE4A-030E34AF4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643A-25FD-4402-B4A4-BCBD93DD070D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85C5-1DD3-472C-BE4A-030E34AF4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1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643A-25FD-4402-B4A4-BCBD93DD07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85C5-1DD3-472C-BE4A-030E34AF4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3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643A-25FD-4402-B4A4-BCBD93DD07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85C5-1DD3-472C-BE4A-030E34AF4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3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643A-25FD-4402-B4A4-BCBD93DD07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85C5-1DD3-472C-BE4A-030E34AF4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1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643A-25FD-4402-B4A4-BCBD93DD07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85C5-1DD3-472C-BE4A-030E34AF4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6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643A-25FD-4402-B4A4-BCBD93DD07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85C5-1DD3-472C-BE4A-030E34AF4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643A-25FD-4402-B4A4-BCBD93DD07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85C5-1DD3-472C-BE4A-030E34AF4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7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643A-25FD-4402-B4A4-BCBD93DD07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85C5-1DD3-472C-BE4A-030E34AF4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1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E643A-25FD-4402-B4A4-BCBD93DD070D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85C5-1DD3-472C-BE4A-030E34AF4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9867" y="5718125"/>
            <a:ext cx="5004582" cy="813115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smtClean="0"/>
              <a:t>         DURIAN HACKS</a:t>
            </a:r>
          </a:p>
          <a:p>
            <a:r>
              <a:rPr lang="en-US" sz="1800" dirty="0" smtClean="0"/>
              <a:t>Fawwaz Sehaimi </a:t>
            </a:r>
            <a:r>
              <a:rPr lang="en-US" sz="1800" b="1" dirty="0" smtClean="0"/>
              <a:t>– </a:t>
            </a:r>
            <a:r>
              <a:rPr lang="en-US" sz="1800" dirty="0" smtClean="0"/>
              <a:t>Imran </a:t>
            </a:r>
            <a:r>
              <a:rPr lang="en-US" sz="1800" dirty="0" err="1" smtClean="0"/>
              <a:t>Ariffin</a:t>
            </a:r>
            <a:r>
              <a:rPr lang="en-US" sz="1800" dirty="0" smtClean="0"/>
              <a:t> </a:t>
            </a:r>
            <a:r>
              <a:rPr lang="en-US" sz="1800" b="1" dirty="0" smtClean="0"/>
              <a:t>– </a:t>
            </a:r>
            <a:r>
              <a:rPr lang="en-US" sz="1800" dirty="0" err="1" smtClean="0"/>
              <a:t>Afiq</a:t>
            </a:r>
            <a:r>
              <a:rPr lang="en-US" sz="1800" dirty="0" smtClean="0"/>
              <a:t> </a:t>
            </a:r>
            <a:r>
              <a:rPr lang="en-US" sz="1800" dirty="0" err="1" smtClean="0"/>
              <a:t>Asri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971025" y="2065138"/>
            <a:ext cx="3587261" cy="3080824"/>
          </a:xfrm>
          <a:prstGeom prst="rect">
            <a:avLst/>
          </a:prstGeom>
          <a:noFill/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89867" y="817949"/>
            <a:ext cx="575044" cy="1240468"/>
          </a:xfrm>
          <a:prstGeom prst="line">
            <a:avLst/>
          </a:prstGeom>
          <a:ln w="133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56688" y="817949"/>
            <a:ext cx="656799" cy="1261702"/>
          </a:xfrm>
          <a:prstGeom prst="line">
            <a:avLst/>
          </a:prstGeom>
          <a:ln w="133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389867" y="2043903"/>
            <a:ext cx="4752648" cy="1"/>
          </a:xfrm>
          <a:prstGeom prst="line">
            <a:avLst/>
          </a:prstGeom>
          <a:ln w="133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26672" y="832463"/>
            <a:ext cx="3573558" cy="1"/>
          </a:xfrm>
          <a:prstGeom prst="line">
            <a:avLst/>
          </a:prstGeom>
          <a:ln w="133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90547" y="2838506"/>
            <a:ext cx="3351627" cy="15340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b="1" cap="none" spc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Home</a:t>
            </a:r>
            <a:endParaRPr lang="en-US" sz="8800" b="1" cap="none" spc="0" dirty="0">
              <a:ln w="12700" cmpd="sng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60131" y="2291679"/>
            <a:ext cx="221245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50" dirty="0" smtClean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endParaRPr lang="en-US" sz="10000" b="1" cap="none" spc="50" dirty="0">
              <a:ln w="9525" cmpd="sng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50" y="5609806"/>
            <a:ext cx="921434" cy="9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3134"/>
            <a:ext cx="10515600" cy="434294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/>
              <a:t>750,000</a:t>
            </a:r>
            <a:r>
              <a:rPr lang="en-US" sz="3000" b="1" i="1" dirty="0"/>
              <a:t> </a:t>
            </a:r>
            <a:r>
              <a:rPr lang="en-US" sz="3000" dirty="0"/>
              <a:t>Canadians have </a:t>
            </a:r>
            <a:r>
              <a:rPr lang="en-US" sz="3000" dirty="0" smtClean="0"/>
              <a:t>Alzheimer’s</a:t>
            </a:r>
            <a:r>
              <a:rPr lang="en-US" sz="3000" dirty="0"/>
              <a:t> </a:t>
            </a:r>
            <a:r>
              <a:rPr lang="en-US" sz="3000" dirty="0" smtClean="0"/>
              <a:t>disease </a:t>
            </a:r>
            <a:r>
              <a:rPr lang="en-US" sz="3000" dirty="0"/>
              <a:t>and other </a:t>
            </a:r>
            <a:r>
              <a:rPr lang="en-US" sz="3000" dirty="0" smtClean="0"/>
              <a:t>dementias.</a:t>
            </a:r>
          </a:p>
          <a:p>
            <a:pPr algn="just">
              <a:lnSpc>
                <a:spcPct val="150000"/>
              </a:lnSpc>
            </a:pPr>
            <a:r>
              <a:rPr lang="en-US" sz="3000" b="1" dirty="0" smtClean="0"/>
              <a:t>Six </a:t>
            </a:r>
            <a:r>
              <a:rPr lang="en-US" sz="3000" dirty="0"/>
              <a:t>in 10 people with Alzheimer’s and other forms of </a:t>
            </a:r>
            <a:r>
              <a:rPr lang="en-US" sz="3000" dirty="0" smtClean="0"/>
              <a:t>dementia become </a:t>
            </a:r>
            <a:r>
              <a:rPr lang="en-US" sz="3000" dirty="0"/>
              <a:t>lost at least once</a:t>
            </a:r>
            <a:r>
              <a:rPr lang="en-US" sz="3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000" b="1" dirty="0"/>
              <a:t>$1,500 </a:t>
            </a:r>
            <a:r>
              <a:rPr lang="en-US" sz="3000" dirty="0"/>
              <a:t>estimated per hour cost of a </a:t>
            </a:r>
            <a:r>
              <a:rPr lang="en-US" sz="3000" dirty="0" smtClean="0"/>
              <a:t>missing</a:t>
            </a:r>
            <a:r>
              <a:rPr lang="en-US" sz="3000" dirty="0"/>
              <a:t> </a:t>
            </a:r>
            <a:r>
              <a:rPr lang="en-US" sz="3000" dirty="0" smtClean="0"/>
              <a:t>person </a:t>
            </a:r>
            <a:r>
              <a:rPr lang="en-US" sz="3000" dirty="0"/>
              <a:t>search for a dementia </a:t>
            </a:r>
            <a:r>
              <a:rPr lang="en-US" sz="3000" dirty="0" smtClean="0"/>
              <a:t>wanderer.</a:t>
            </a:r>
          </a:p>
          <a:p>
            <a:pPr algn="just">
              <a:lnSpc>
                <a:spcPct val="150000"/>
              </a:lnSpc>
            </a:pPr>
            <a:endParaRPr lang="en-US" sz="3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29287" y="493486"/>
            <a:ext cx="79334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US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55914" y="5966080"/>
            <a:ext cx="10515600" cy="51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smtClean="0"/>
              <a:t>SOURCE: </a:t>
            </a:r>
            <a:r>
              <a:rPr lang="en-US" sz="1800" i="1" dirty="0" smtClean="0"/>
              <a:t>Alzheimer’s Association, Alzheimer Society Of Canada, Project Lifesaver</a:t>
            </a:r>
            <a:endParaRPr lang="en-US" sz="1800" dirty="0" smtClean="0"/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90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67" y="449943"/>
            <a:ext cx="6925136" cy="585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808514" y="587829"/>
            <a:ext cx="5856515" cy="57549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17685" y="1343652"/>
            <a:ext cx="4238171" cy="42526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131230">
            <a:off x="3312015" y="4750508"/>
            <a:ext cx="2261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PLEASE</a:t>
            </a:r>
            <a:endParaRPr lang="en-US" sz="5400" b="1" cap="none" spc="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 rot="21004851">
            <a:off x="5036538" y="4900342"/>
            <a:ext cx="2036373" cy="1192460"/>
          </a:xfrm>
          <a:prstGeom prst="rect">
            <a:avLst/>
          </a:prstGeom>
        </p:spPr>
        <p:txBody>
          <a:bodyPr wrap="none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</a:rPr>
              <a:t>SCAN</a:t>
            </a:r>
            <a:endParaRPr lang="en-US" sz="5400" b="1" cap="none" spc="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 rot="18836953">
            <a:off x="6181654" y="4503359"/>
            <a:ext cx="2282349" cy="923330"/>
          </a:xfrm>
          <a:prstGeom prst="rect">
            <a:avLst/>
          </a:prstGeom>
        </p:spPr>
        <p:txBody>
          <a:bodyPr wrap="square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</a:rPr>
              <a:t>THIS</a:t>
            </a:r>
            <a:endParaRPr lang="en-US" b="1" cap="none" spc="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 rot="20184102">
            <a:off x="3628294" y="1317096"/>
            <a:ext cx="2607577" cy="923330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</a:rPr>
              <a:t>MIGHT</a:t>
            </a:r>
            <a:endParaRPr lang="en-US" sz="5400" b="1" cap="none" spc="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 rot="2559116">
            <a:off x="5817038" y="1710609"/>
            <a:ext cx="2607577" cy="923330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</a:rPr>
              <a:t>LOST</a:t>
            </a:r>
            <a:endParaRPr lang="en-US" sz="5400" b="1" cap="none" spc="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 rot="827737">
            <a:off x="4917686" y="1187259"/>
            <a:ext cx="2607577" cy="923330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</a:rPr>
              <a:t>BE</a:t>
            </a:r>
            <a:endParaRPr lang="en-US" sz="5400" b="1" cap="none" spc="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 rot="18398699">
            <a:off x="2805387" y="1887175"/>
            <a:ext cx="2607577" cy="923330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</a:rPr>
              <a:t>I</a:t>
            </a:r>
            <a:endParaRPr lang="en-US" sz="5400" b="1" cap="none" spc="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 rot="18674409">
            <a:off x="2167579" y="3140153"/>
            <a:ext cx="2607577" cy="923330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600" b="1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</a:rPr>
              <a:t>.</a:t>
            </a:r>
            <a:endParaRPr lang="en-US" sz="16600" b="1" cap="none" spc="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 rot="18674409">
            <a:off x="7195472" y="3212724"/>
            <a:ext cx="2607577" cy="923330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600" b="1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</a:rPr>
              <a:t>.</a:t>
            </a:r>
            <a:endParaRPr lang="en-US" sz="16600" b="1" cap="none" spc="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56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3106058"/>
            <a:ext cx="10515600" cy="1988455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/>
              <a:t>Python</a:t>
            </a:r>
          </a:p>
          <a:p>
            <a:pPr algn="ctr">
              <a:lnSpc>
                <a:spcPct val="150000"/>
              </a:lnSpc>
            </a:pPr>
            <a:r>
              <a:rPr lang="en-US" sz="4800" dirty="0" smtClean="0"/>
              <a:t>MongoDB</a:t>
            </a:r>
          </a:p>
        </p:txBody>
      </p:sp>
      <p:sp>
        <p:nvSpPr>
          <p:cNvPr id="4" name="Rectangle 3"/>
          <p:cNvSpPr/>
          <p:nvPr/>
        </p:nvSpPr>
        <p:spPr>
          <a:xfrm>
            <a:off x="2237281" y="1733620"/>
            <a:ext cx="77174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STACKS</a:t>
            </a:r>
            <a:endParaRPr lang="en-US" sz="6000" b="1" cap="none" spc="0" dirty="0">
              <a:ln w="12700" cmpd="sng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45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656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39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Fawwaz Md Sehaimi</dc:creator>
  <cp:lastModifiedBy>Muhammad Fawwaz Md Sehaimi</cp:lastModifiedBy>
  <cp:revision>18</cp:revision>
  <dcterms:created xsi:type="dcterms:W3CDTF">2016-03-13T05:03:07Z</dcterms:created>
  <dcterms:modified xsi:type="dcterms:W3CDTF">2016-03-13T11:05:01Z</dcterms:modified>
</cp:coreProperties>
</file>