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73" r:id="rId6"/>
    <p:sldId id="274" r:id="rId7"/>
    <p:sldId id="275" r:id="rId8"/>
    <p:sldId id="263" r:id="rId9"/>
    <p:sldId id="264" r:id="rId10"/>
    <p:sldId id="265" r:id="rId11"/>
    <p:sldId id="276" r:id="rId12"/>
    <p:sldId id="277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62932-D365-480B-9432-EFAB4BD8C2D1}" v="52" dt="2025-06-10T09:13:46.624"/>
    <p1510:client id="{8ADCE638-CD36-4716-8160-9ADE7696BF74}" v="24" dt="2025-06-10T14:45:24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to  Imran Chowdhury" userId="8076f433-ceeb-4519-8295-a581e2ee1396" providerId="ADAL" clId="{2F262932-D365-480B-9432-EFAB4BD8C2D1}"/>
    <pc:docChg chg="custSel addSld delSld modSld">
      <pc:chgData name="Dipto  Imran Chowdhury" userId="8076f433-ceeb-4519-8295-a581e2ee1396" providerId="ADAL" clId="{2F262932-D365-480B-9432-EFAB4BD8C2D1}" dt="2025-06-10T09:14:05.098" v="1648" actId="20577"/>
      <pc:docMkLst>
        <pc:docMk/>
      </pc:docMkLst>
      <pc:sldChg chg="addSp delSp modSp mod">
        <pc:chgData name="Dipto  Imran Chowdhury" userId="8076f433-ceeb-4519-8295-a581e2ee1396" providerId="ADAL" clId="{2F262932-D365-480B-9432-EFAB4BD8C2D1}" dt="2025-06-10T09:14:05.098" v="1648" actId="20577"/>
        <pc:sldMkLst>
          <pc:docMk/>
          <pc:sldMk cId="2920252198" sldId="256"/>
        </pc:sldMkLst>
        <pc:spChg chg="mod">
          <ac:chgData name="Dipto  Imran Chowdhury" userId="8076f433-ceeb-4519-8295-a581e2ee1396" providerId="ADAL" clId="{2F262932-D365-480B-9432-EFAB4BD8C2D1}" dt="2025-06-10T09:14:05.098" v="1648" actId="20577"/>
          <ac:spMkLst>
            <pc:docMk/>
            <pc:sldMk cId="2920252198" sldId="256"/>
            <ac:spMk id="3" creationId="{C00608C4-BC7F-277C-AC3C-7195A23D0BDA}"/>
          </ac:spMkLst>
        </pc:spChg>
        <pc:picChg chg="add mod">
          <ac:chgData name="Dipto  Imran Chowdhury" userId="8076f433-ceeb-4519-8295-a581e2ee1396" providerId="ADAL" clId="{2F262932-D365-480B-9432-EFAB4BD8C2D1}" dt="2025-06-10T09:13:46.624" v="1642"/>
          <ac:picMkLst>
            <pc:docMk/>
            <pc:sldMk cId="2920252198" sldId="256"/>
            <ac:picMk id="4" creationId="{7573CDF3-7141-D2EE-C592-91A7E18CD522}"/>
          </ac:picMkLst>
        </pc:picChg>
        <pc:picChg chg="add mod">
          <ac:chgData name="Dipto  Imran Chowdhury" userId="8076f433-ceeb-4519-8295-a581e2ee1396" providerId="ADAL" clId="{2F262932-D365-480B-9432-EFAB4BD8C2D1}" dt="2025-06-10T09:13:46.624" v="1642"/>
          <ac:picMkLst>
            <pc:docMk/>
            <pc:sldMk cId="2920252198" sldId="256"/>
            <ac:picMk id="5" creationId="{E21D0334-B934-B756-4AB8-8CA89E566B67}"/>
          </ac:picMkLst>
        </pc:picChg>
        <pc:picChg chg="del">
          <ac:chgData name="Dipto  Imran Chowdhury" userId="8076f433-ceeb-4519-8295-a581e2ee1396" providerId="ADAL" clId="{2F262932-D365-480B-9432-EFAB4BD8C2D1}" dt="2025-06-10T09:13:44.278" v="1640" actId="478"/>
          <ac:picMkLst>
            <pc:docMk/>
            <pc:sldMk cId="2920252198" sldId="256"/>
            <ac:picMk id="1026" creationId="{DBD6FDF5-E46D-E758-E319-82AC2653F6C8}"/>
          </ac:picMkLst>
        </pc:picChg>
        <pc:picChg chg="del">
          <ac:chgData name="Dipto  Imran Chowdhury" userId="8076f433-ceeb-4519-8295-a581e2ee1396" providerId="ADAL" clId="{2F262932-D365-480B-9432-EFAB4BD8C2D1}" dt="2025-06-10T09:13:45.070" v="1641" actId="478"/>
          <ac:picMkLst>
            <pc:docMk/>
            <pc:sldMk cId="2920252198" sldId="256"/>
            <ac:picMk id="1028" creationId="{14CD6A75-241A-ECED-A555-A713C5B690DC}"/>
          </ac:picMkLst>
        </pc:picChg>
      </pc:sldChg>
      <pc:sldChg chg="addSp delSp modSp mod">
        <pc:chgData name="Dipto  Imran Chowdhury" userId="8076f433-ceeb-4519-8295-a581e2ee1396" providerId="ADAL" clId="{2F262932-D365-480B-9432-EFAB4BD8C2D1}" dt="2025-06-10T09:13:36.561" v="1639" actId="14100"/>
        <pc:sldMkLst>
          <pc:docMk/>
          <pc:sldMk cId="1818026399" sldId="257"/>
        </pc:sldMkLst>
        <pc:spChg chg="mod">
          <ac:chgData name="Dipto  Imran Chowdhury" userId="8076f433-ceeb-4519-8295-a581e2ee1396" providerId="ADAL" clId="{2F262932-D365-480B-9432-EFAB4BD8C2D1}" dt="2025-06-10T09:00:30.764" v="1523" actId="27636"/>
          <ac:spMkLst>
            <pc:docMk/>
            <pc:sldMk cId="1818026399" sldId="257"/>
            <ac:spMk id="2" creationId="{B4B74C19-076B-D785-5AA7-D4A65184D1C2}"/>
          </ac:spMkLst>
        </pc:spChg>
        <pc:spChg chg="mod">
          <ac:chgData name="Dipto  Imran Chowdhury" userId="8076f433-ceeb-4519-8295-a581e2ee1396" providerId="ADAL" clId="{2F262932-D365-480B-9432-EFAB4BD8C2D1}" dt="2025-06-10T09:04:46.796" v="1615" actId="20577"/>
          <ac:spMkLst>
            <pc:docMk/>
            <pc:sldMk cId="1818026399" sldId="257"/>
            <ac:spMk id="3" creationId="{AA849778-3CC6-83E4-06FF-6792A2FDCF61}"/>
          </ac:spMkLst>
        </pc:spChg>
        <pc:picChg chg="add mod">
          <ac:chgData name="Dipto  Imran Chowdhury" userId="8076f433-ceeb-4519-8295-a581e2ee1396" providerId="ADAL" clId="{2F262932-D365-480B-9432-EFAB4BD8C2D1}" dt="2025-06-10T09:13:36.561" v="1639" actId="14100"/>
          <ac:picMkLst>
            <pc:docMk/>
            <pc:sldMk cId="1818026399" sldId="257"/>
            <ac:picMk id="4" creationId="{BB6375DB-67C1-75F0-FAD5-A7923A17E4A8}"/>
          </ac:picMkLst>
        </pc:picChg>
        <pc:picChg chg="add mod">
          <ac:chgData name="Dipto  Imran Chowdhury" userId="8076f433-ceeb-4519-8295-a581e2ee1396" providerId="ADAL" clId="{2F262932-D365-480B-9432-EFAB4BD8C2D1}" dt="2025-06-10T09:13:14.304" v="1637"/>
          <ac:picMkLst>
            <pc:docMk/>
            <pc:sldMk cId="1818026399" sldId="257"/>
            <ac:picMk id="5" creationId="{7C397234-BE2D-9EDA-5C89-1AEC3777AFF3}"/>
          </ac:picMkLst>
        </pc:picChg>
        <pc:picChg chg="del">
          <ac:chgData name="Dipto  Imran Chowdhury" userId="8076f433-ceeb-4519-8295-a581e2ee1396" providerId="ADAL" clId="{2F262932-D365-480B-9432-EFAB4BD8C2D1}" dt="2025-06-10T09:13:01.308" v="1635" actId="478"/>
          <ac:picMkLst>
            <pc:docMk/>
            <pc:sldMk cId="1818026399" sldId="257"/>
            <ac:picMk id="1026" creationId="{66BF0305-CBE5-A57A-F8E1-6F2BC88E4904}"/>
          </ac:picMkLst>
        </pc:picChg>
        <pc:picChg chg="del">
          <ac:chgData name="Dipto  Imran Chowdhury" userId="8076f433-ceeb-4519-8295-a581e2ee1396" providerId="ADAL" clId="{2F262932-D365-480B-9432-EFAB4BD8C2D1}" dt="2025-06-10T09:13:03.465" v="1636" actId="478"/>
          <ac:picMkLst>
            <pc:docMk/>
            <pc:sldMk cId="1818026399" sldId="257"/>
            <ac:picMk id="1028" creationId="{F3F8944D-DAA2-F303-68E6-2FC9FC40D2EE}"/>
          </ac:picMkLst>
        </pc:picChg>
      </pc:sldChg>
      <pc:sldChg chg="modSp mod">
        <pc:chgData name="Dipto  Imran Chowdhury" userId="8076f433-ceeb-4519-8295-a581e2ee1396" providerId="ADAL" clId="{2F262932-D365-480B-9432-EFAB4BD8C2D1}" dt="2025-06-10T09:00:55.007" v="1532" actId="20577"/>
        <pc:sldMkLst>
          <pc:docMk/>
          <pc:sldMk cId="1686477883" sldId="258"/>
        </pc:sldMkLst>
        <pc:spChg chg="mod">
          <ac:chgData name="Dipto  Imran Chowdhury" userId="8076f433-ceeb-4519-8295-a581e2ee1396" providerId="ADAL" clId="{2F262932-D365-480B-9432-EFAB4BD8C2D1}" dt="2025-06-10T09:00:38.964" v="1526" actId="404"/>
          <ac:spMkLst>
            <pc:docMk/>
            <pc:sldMk cId="1686477883" sldId="258"/>
            <ac:spMk id="2" creationId="{FEE158FF-5FE9-48A7-CCE8-ADA4A4831158}"/>
          </ac:spMkLst>
        </pc:spChg>
        <pc:spChg chg="mod">
          <ac:chgData name="Dipto  Imran Chowdhury" userId="8076f433-ceeb-4519-8295-a581e2ee1396" providerId="ADAL" clId="{2F262932-D365-480B-9432-EFAB4BD8C2D1}" dt="2025-06-10T09:00:55.007" v="1532" actId="20577"/>
          <ac:spMkLst>
            <pc:docMk/>
            <pc:sldMk cId="1686477883" sldId="258"/>
            <ac:spMk id="3" creationId="{87099A1A-1F91-AEC5-93DD-64EC5299253E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5:15.283" v="1617" actId="113"/>
        <pc:sldMkLst>
          <pc:docMk/>
          <pc:sldMk cId="1002278368" sldId="259"/>
        </pc:sldMkLst>
        <pc:spChg chg="mod">
          <ac:chgData name="Dipto  Imran Chowdhury" userId="8076f433-ceeb-4519-8295-a581e2ee1396" providerId="ADAL" clId="{2F262932-D365-480B-9432-EFAB4BD8C2D1}" dt="2025-06-10T09:01:13.709" v="1535" actId="404"/>
          <ac:spMkLst>
            <pc:docMk/>
            <pc:sldMk cId="1002278368" sldId="259"/>
            <ac:spMk id="2" creationId="{FEE53998-D064-92F0-FD98-D14A1CBE8339}"/>
          </ac:spMkLst>
        </pc:spChg>
        <pc:spChg chg="mod">
          <ac:chgData name="Dipto  Imran Chowdhury" userId="8076f433-ceeb-4519-8295-a581e2ee1396" providerId="ADAL" clId="{2F262932-D365-480B-9432-EFAB4BD8C2D1}" dt="2025-06-10T09:05:15.283" v="1617" actId="113"/>
          <ac:spMkLst>
            <pc:docMk/>
            <pc:sldMk cId="1002278368" sldId="259"/>
            <ac:spMk id="3" creationId="{63553B62-4288-E77E-AAE5-B79D6E375A11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1:22.634" v="1536" actId="403"/>
        <pc:sldMkLst>
          <pc:docMk/>
          <pc:sldMk cId="283779951" sldId="260"/>
        </pc:sldMkLst>
        <pc:spChg chg="mod">
          <ac:chgData name="Dipto  Imran Chowdhury" userId="8076f433-ceeb-4519-8295-a581e2ee1396" providerId="ADAL" clId="{2F262932-D365-480B-9432-EFAB4BD8C2D1}" dt="2025-06-10T09:01:22.634" v="1536" actId="403"/>
          <ac:spMkLst>
            <pc:docMk/>
            <pc:sldMk cId="283779951" sldId="260"/>
            <ac:spMk id="2" creationId="{6A6ED295-1958-13AD-1778-1C6F58E66B86}"/>
          </ac:spMkLst>
        </pc:spChg>
      </pc:sldChg>
      <pc:sldChg chg="addSp delSp modSp mod">
        <pc:chgData name="Dipto  Imran Chowdhury" userId="8076f433-ceeb-4519-8295-a581e2ee1396" providerId="ADAL" clId="{2F262932-D365-480B-9432-EFAB4BD8C2D1}" dt="2025-06-10T09:02:17.491" v="1546" actId="27636"/>
        <pc:sldMkLst>
          <pc:docMk/>
          <pc:sldMk cId="2162375216" sldId="261"/>
        </pc:sldMkLst>
        <pc:spChg chg="mod">
          <ac:chgData name="Dipto  Imran Chowdhury" userId="8076f433-ceeb-4519-8295-a581e2ee1396" providerId="ADAL" clId="{2F262932-D365-480B-9432-EFAB4BD8C2D1}" dt="2025-06-10T09:02:17.491" v="1546" actId="27636"/>
          <ac:spMkLst>
            <pc:docMk/>
            <pc:sldMk cId="2162375216" sldId="261"/>
            <ac:spMk id="2" creationId="{996B19E8-0964-4E7E-6D22-7123768C1AB2}"/>
          </ac:spMkLst>
        </pc:spChg>
        <pc:spChg chg="del">
          <ac:chgData name="Dipto  Imran Chowdhury" userId="8076f433-ceeb-4519-8295-a581e2ee1396" providerId="ADAL" clId="{2F262932-D365-480B-9432-EFAB4BD8C2D1}" dt="2025-06-10T07:56:43.050" v="229" actId="21"/>
          <ac:spMkLst>
            <pc:docMk/>
            <pc:sldMk cId="2162375216" sldId="261"/>
            <ac:spMk id="3" creationId="{5752BF84-08DD-F87F-EFE0-065B43827E6E}"/>
          </ac:spMkLst>
        </pc:spChg>
        <pc:spChg chg="add del mod">
          <ac:chgData name="Dipto  Imran Chowdhury" userId="8076f433-ceeb-4519-8295-a581e2ee1396" providerId="ADAL" clId="{2F262932-D365-480B-9432-EFAB4BD8C2D1}" dt="2025-06-10T07:56:52.132" v="230" actId="21"/>
          <ac:spMkLst>
            <pc:docMk/>
            <pc:sldMk cId="2162375216" sldId="261"/>
            <ac:spMk id="5" creationId="{7F9003FA-27F2-2875-3293-DC9C5F89F45E}"/>
          </ac:spMkLst>
        </pc:spChg>
        <pc:picChg chg="add mod modCrop">
          <ac:chgData name="Dipto  Imran Chowdhury" userId="8076f433-ceeb-4519-8295-a581e2ee1396" providerId="ADAL" clId="{2F262932-D365-480B-9432-EFAB4BD8C2D1}" dt="2025-06-10T08:01:45.362" v="245" actId="14100"/>
          <ac:picMkLst>
            <pc:docMk/>
            <pc:sldMk cId="2162375216" sldId="261"/>
            <ac:picMk id="7" creationId="{81FE72D1-5052-CE26-6F84-774B6E885275}"/>
          </ac:picMkLst>
        </pc:picChg>
        <pc:picChg chg="add mod">
          <ac:chgData name="Dipto  Imran Chowdhury" userId="8076f433-ceeb-4519-8295-a581e2ee1396" providerId="ADAL" clId="{2F262932-D365-480B-9432-EFAB4BD8C2D1}" dt="2025-06-10T08:02:13.795" v="249" actId="14100"/>
          <ac:picMkLst>
            <pc:docMk/>
            <pc:sldMk cId="2162375216" sldId="261"/>
            <ac:picMk id="9" creationId="{BE397B53-326D-9B48-9C37-CF8C43684B72}"/>
          </ac:picMkLst>
        </pc:picChg>
      </pc:sldChg>
      <pc:sldChg chg="addSp delSp modSp mod">
        <pc:chgData name="Dipto  Imran Chowdhury" userId="8076f433-ceeb-4519-8295-a581e2ee1396" providerId="ADAL" clId="{2F262932-D365-480B-9432-EFAB4BD8C2D1}" dt="2025-06-10T09:00:20.638" v="1518" actId="27636"/>
        <pc:sldMkLst>
          <pc:docMk/>
          <pc:sldMk cId="4286280989" sldId="262"/>
        </pc:sldMkLst>
        <pc:spChg chg="mod">
          <ac:chgData name="Dipto  Imran Chowdhury" userId="8076f433-ceeb-4519-8295-a581e2ee1396" providerId="ADAL" clId="{2F262932-D365-480B-9432-EFAB4BD8C2D1}" dt="2025-06-10T09:00:20.638" v="1518" actId="27636"/>
          <ac:spMkLst>
            <pc:docMk/>
            <pc:sldMk cId="4286280989" sldId="262"/>
            <ac:spMk id="2" creationId="{F5A09FA8-8D19-C8C9-037C-C6D29FA778D0}"/>
          </ac:spMkLst>
        </pc:spChg>
        <pc:spChg chg="del">
          <ac:chgData name="Dipto  Imran Chowdhury" userId="8076f433-ceeb-4519-8295-a581e2ee1396" providerId="ADAL" clId="{2F262932-D365-480B-9432-EFAB4BD8C2D1}" dt="2025-06-10T08:02:29.615" v="250" actId="21"/>
          <ac:spMkLst>
            <pc:docMk/>
            <pc:sldMk cId="4286280989" sldId="262"/>
            <ac:spMk id="3" creationId="{C55F7726-4C94-35B3-C652-14ED0CC59578}"/>
          </ac:spMkLst>
        </pc:spChg>
        <pc:spChg chg="add del mod">
          <ac:chgData name="Dipto  Imran Chowdhury" userId="8076f433-ceeb-4519-8295-a581e2ee1396" providerId="ADAL" clId="{2F262932-D365-480B-9432-EFAB4BD8C2D1}" dt="2025-06-10T08:02:35.519" v="251" actId="21"/>
          <ac:spMkLst>
            <pc:docMk/>
            <pc:sldMk cId="4286280989" sldId="262"/>
            <ac:spMk id="5" creationId="{332EC447-DABA-46F3-EDB8-090D924BA4A3}"/>
          </ac:spMkLst>
        </pc:spChg>
        <pc:spChg chg="add">
          <ac:chgData name="Dipto  Imran Chowdhury" userId="8076f433-ceeb-4519-8295-a581e2ee1396" providerId="ADAL" clId="{2F262932-D365-480B-9432-EFAB4BD8C2D1}" dt="2025-06-10T08:58:49.609" v="1504" actId="11529"/>
          <ac:spMkLst>
            <pc:docMk/>
            <pc:sldMk cId="4286280989" sldId="262"/>
            <ac:spMk id="16" creationId="{D4E492F9-4EAB-BE95-C4D2-79FDEA3751C9}"/>
          </ac:spMkLst>
        </pc:spChg>
        <pc:spChg chg="add mod">
          <ac:chgData name="Dipto  Imran Chowdhury" userId="8076f433-ceeb-4519-8295-a581e2ee1396" providerId="ADAL" clId="{2F262932-D365-480B-9432-EFAB4BD8C2D1}" dt="2025-06-10T09:00:08.277" v="1513" actId="1076"/>
          <ac:spMkLst>
            <pc:docMk/>
            <pc:sldMk cId="4286280989" sldId="262"/>
            <ac:spMk id="17" creationId="{B8694C89-1543-DFE8-A055-15E1CB8B7EB9}"/>
          </ac:spMkLst>
        </pc:spChg>
        <pc:spChg chg="add mod">
          <ac:chgData name="Dipto  Imran Chowdhury" userId="8076f433-ceeb-4519-8295-a581e2ee1396" providerId="ADAL" clId="{2F262932-D365-480B-9432-EFAB4BD8C2D1}" dt="2025-06-10T08:59:35.074" v="1509" actId="688"/>
          <ac:spMkLst>
            <pc:docMk/>
            <pc:sldMk cId="4286280989" sldId="262"/>
            <ac:spMk id="18" creationId="{6D1494DE-D176-8672-A1BA-0C41AD1960CA}"/>
          </ac:spMkLst>
        </pc:spChg>
        <pc:spChg chg="add mod">
          <ac:chgData name="Dipto  Imran Chowdhury" userId="8076f433-ceeb-4519-8295-a581e2ee1396" providerId="ADAL" clId="{2F262932-D365-480B-9432-EFAB4BD8C2D1}" dt="2025-06-10T08:59:55.465" v="1512" actId="688"/>
          <ac:spMkLst>
            <pc:docMk/>
            <pc:sldMk cId="4286280989" sldId="262"/>
            <ac:spMk id="19" creationId="{D9BAE6A5-E785-668A-3B6B-7D6385B961CF}"/>
          </ac:spMkLst>
        </pc:spChg>
        <pc:picChg chg="add mod modCrop">
          <ac:chgData name="Dipto  Imran Chowdhury" userId="8076f433-ceeb-4519-8295-a581e2ee1396" providerId="ADAL" clId="{2F262932-D365-480B-9432-EFAB4BD8C2D1}" dt="2025-06-10T08:03:42.407" v="258" actId="14100"/>
          <ac:picMkLst>
            <pc:docMk/>
            <pc:sldMk cId="4286280989" sldId="262"/>
            <ac:picMk id="7" creationId="{CC2F5498-1214-B074-42E6-637D6726940A}"/>
          </ac:picMkLst>
        </pc:picChg>
        <pc:picChg chg="add mod modCrop">
          <ac:chgData name="Dipto  Imran Chowdhury" userId="8076f433-ceeb-4519-8295-a581e2ee1396" providerId="ADAL" clId="{2F262932-D365-480B-9432-EFAB4BD8C2D1}" dt="2025-06-10T08:04:36.223" v="263" actId="1076"/>
          <ac:picMkLst>
            <pc:docMk/>
            <pc:sldMk cId="4286280989" sldId="262"/>
            <ac:picMk id="9" creationId="{8667884B-A887-147C-E975-208FCC2903B8}"/>
          </ac:picMkLst>
        </pc:picChg>
        <pc:picChg chg="add mod">
          <ac:chgData name="Dipto  Imran Chowdhury" userId="8076f433-ceeb-4519-8295-a581e2ee1396" providerId="ADAL" clId="{2F262932-D365-480B-9432-EFAB4BD8C2D1}" dt="2025-06-10T08:06:24.770" v="266" actId="1076"/>
          <ac:picMkLst>
            <pc:docMk/>
            <pc:sldMk cId="4286280989" sldId="262"/>
            <ac:picMk id="11" creationId="{E7A1BB99-819C-8365-FA73-7374B3502EE7}"/>
          </ac:picMkLst>
        </pc:picChg>
        <pc:picChg chg="add mod">
          <ac:chgData name="Dipto  Imran Chowdhury" userId="8076f433-ceeb-4519-8295-a581e2ee1396" providerId="ADAL" clId="{2F262932-D365-480B-9432-EFAB4BD8C2D1}" dt="2025-06-10T08:10:04.846" v="287" actId="1076"/>
          <ac:picMkLst>
            <pc:docMk/>
            <pc:sldMk cId="4286280989" sldId="262"/>
            <ac:picMk id="13" creationId="{2F654586-923E-4262-9D9D-927591BDB71C}"/>
          </ac:picMkLst>
        </pc:picChg>
        <pc:picChg chg="add mod">
          <ac:chgData name="Dipto  Imran Chowdhury" userId="8076f433-ceeb-4519-8295-a581e2ee1396" providerId="ADAL" clId="{2F262932-D365-480B-9432-EFAB4BD8C2D1}" dt="2025-06-10T08:10:14.291" v="289" actId="14100"/>
          <ac:picMkLst>
            <pc:docMk/>
            <pc:sldMk cId="4286280989" sldId="262"/>
            <ac:picMk id="15" creationId="{6B8E0AEB-22E4-30DA-1AB5-8A3624425349}"/>
          </ac:picMkLst>
        </pc:picChg>
      </pc:sldChg>
      <pc:sldChg chg="addSp modSp mod">
        <pc:chgData name="Dipto  Imran Chowdhury" userId="8076f433-ceeb-4519-8295-a581e2ee1396" providerId="ADAL" clId="{2F262932-D365-480B-9432-EFAB4BD8C2D1}" dt="2025-06-10T09:02:36.438" v="1549" actId="404"/>
        <pc:sldMkLst>
          <pc:docMk/>
          <pc:sldMk cId="622800358" sldId="263"/>
        </pc:sldMkLst>
        <pc:spChg chg="mod">
          <ac:chgData name="Dipto  Imran Chowdhury" userId="8076f433-ceeb-4519-8295-a581e2ee1396" providerId="ADAL" clId="{2F262932-D365-480B-9432-EFAB4BD8C2D1}" dt="2025-06-10T09:02:36.438" v="1549" actId="404"/>
          <ac:spMkLst>
            <pc:docMk/>
            <pc:sldMk cId="622800358" sldId="263"/>
            <ac:spMk id="2" creationId="{AFFC1C05-7BF5-085E-B454-51F08EB3625C}"/>
          </ac:spMkLst>
        </pc:spChg>
        <pc:spChg chg="mod">
          <ac:chgData name="Dipto  Imran Chowdhury" userId="8076f433-ceeb-4519-8295-a581e2ee1396" providerId="ADAL" clId="{2F262932-D365-480B-9432-EFAB4BD8C2D1}" dt="2025-06-10T08:31:27.367" v="421" actId="14100"/>
          <ac:spMkLst>
            <pc:docMk/>
            <pc:sldMk cId="622800358" sldId="263"/>
            <ac:spMk id="3" creationId="{31D5A7F2-56AC-1B5A-B168-F40BACD1BA76}"/>
          </ac:spMkLst>
        </pc:spChg>
        <pc:picChg chg="add mod modCrop">
          <ac:chgData name="Dipto  Imran Chowdhury" userId="8076f433-ceeb-4519-8295-a581e2ee1396" providerId="ADAL" clId="{2F262932-D365-480B-9432-EFAB4BD8C2D1}" dt="2025-06-10T08:32:35.131" v="430" actId="14100"/>
          <ac:picMkLst>
            <pc:docMk/>
            <pc:sldMk cId="622800358" sldId="263"/>
            <ac:picMk id="5" creationId="{8FF623E0-2F44-EB89-3C98-14E62CB89AE5}"/>
          </ac:picMkLst>
        </pc:picChg>
      </pc:sldChg>
      <pc:sldChg chg="addSp modSp mod">
        <pc:chgData name="Dipto  Imran Chowdhury" userId="8076f433-ceeb-4519-8295-a581e2ee1396" providerId="ADAL" clId="{2F262932-D365-480B-9432-EFAB4BD8C2D1}" dt="2025-06-10T09:08:34.837" v="1634" actId="14100"/>
        <pc:sldMkLst>
          <pc:docMk/>
          <pc:sldMk cId="2779858303" sldId="264"/>
        </pc:sldMkLst>
        <pc:spChg chg="mod">
          <ac:chgData name="Dipto  Imran Chowdhury" userId="8076f433-ceeb-4519-8295-a581e2ee1396" providerId="ADAL" clId="{2F262932-D365-480B-9432-EFAB4BD8C2D1}" dt="2025-06-10T09:02:48.164" v="1552" actId="404"/>
          <ac:spMkLst>
            <pc:docMk/>
            <pc:sldMk cId="2779858303" sldId="264"/>
            <ac:spMk id="2" creationId="{52D00D9E-B5CC-354D-10A5-D1C820B17ED5}"/>
          </ac:spMkLst>
        </pc:spChg>
        <pc:spChg chg="mod">
          <ac:chgData name="Dipto  Imran Chowdhury" userId="8076f433-ceeb-4519-8295-a581e2ee1396" providerId="ADAL" clId="{2F262932-D365-480B-9432-EFAB4BD8C2D1}" dt="2025-06-10T08:37:47.458" v="622" actId="1076"/>
          <ac:spMkLst>
            <pc:docMk/>
            <pc:sldMk cId="2779858303" sldId="264"/>
            <ac:spMk id="3" creationId="{1801B3B1-A049-45AA-1549-F1D0C658FBB7}"/>
          </ac:spMkLst>
        </pc:spChg>
        <pc:spChg chg="add mod">
          <ac:chgData name="Dipto  Imran Chowdhury" userId="8076f433-ceeb-4519-8295-a581e2ee1396" providerId="ADAL" clId="{2F262932-D365-480B-9432-EFAB4BD8C2D1}" dt="2025-06-10T09:08:21.422" v="1632" actId="1076"/>
          <ac:spMkLst>
            <pc:docMk/>
            <pc:sldMk cId="2779858303" sldId="264"/>
            <ac:spMk id="8" creationId="{F230E30E-3DBD-9845-BFEC-A574F3CDB85E}"/>
          </ac:spMkLst>
        </pc:spChg>
        <pc:picChg chg="add mod">
          <ac:chgData name="Dipto  Imran Chowdhury" userId="8076f433-ceeb-4519-8295-a581e2ee1396" providerId="ADAL" clId="{2F262932-D365-480B-9432-EFAB4BD8C2D1}" dt="2025-06-10T08:39:38.408" v="635" actId="1076"/>
          <ac:picMkLst>
            <pc:docMk/>
            <pc:sldMk cId="2779858303" sldId="264"/>
            <ac:picMk id="5" creationId="{0F7BFA5C-FDEA-7915-4BB5-999740D57E0C}"/>
          </ac:picMkLst>
        </pc:picChg>
        <pc:picChg chg="add mod">
          <ac:chgData name="Dipto  Imran Chowdhury" userId="8076f433-ceeb-4519-8295-a581e2ee1396" providerId="ADAL" clId="{2F262932-D365-480B-9432-EFAB4BD8C2D1}" dt="2025-06-10T09:08:34.837" v="1634" actId="14100"/>
          <ac:picMkLst>
            <pc:docMk/>
            <pc:sldMk cId="2779858303" sldId="264"/>
            <ac:picMk id="7" creationId="{0F5FC077-B16B-9D25-7833-AAEF3943DED2}"/>
          </ac:picMkLst>
        </pc:picChg>
      </pc:sldChg>
      <pc:sldChg chg="addSp delSp modSp mod">
        <pc:chgData name="Dipto  Imran Chowdhury" userId="8076f433-ceeb-4519-8295-a581e2ee1396" providerId="ADAL" clId="{2F262932-D365-480B-9432-EFAB4BD8C2D1}" dt="2025-06-10T09:03:05.039" v="1560" actId="27636"/>
        <pc:sldMkLst>
          <pc:docMk/>
          <pc:sldMk cId="1092378264" sldId="265"/>
        </pc:sldMkLst>
        <pc:spChg chg="mod">
          <ac:chgData name="Dipto  Imran Chowdhury" userId="8076f433-ceeb-4519-8295-a581e2ee1396" providerId="ADAL" clId="{2F262932-D365-480B-9432-EFAB4BD8C2D1}" dt="2025-06-10T09:03:05.039" v="1560" actId="27636"/>
          <ac:spMkLst>
            <pc:docMk/>
            <pc:sldMk cId="1092378264" sldId="265"/>
            <ac:spMk id="2" creationId="{8FD8B1E3-90C3-4506-8768-2EF0960310B5}"/>
          </ac:spMkLst>
        </pc:spChg>
        <pc:spChg chg="del">
          <ac:chgData name="Dipto  Imran Chowdhury" userId="8076f433-ceeb-4519-8295-a581e2ee1396" providerId="ADAL" clId="{2F262932-D365-480B-9432-EFAB4BD8C2D1}" dt="2025-06-10T08:40:55.989" v="641" actId="21"/>
          <ac:spMkLst>
            <pc:docMk/>
            <pc:sldMk cId="1092378264" sldId="265"/>
            <ac:spMk id="3" creationId="{83095798-41B8-405A-FB2B-D3C6F5BB46E7}"/>
          </ac:spMkLst>
        </pc:spChg>
        <pc:spChg chg="add del mod">
          <ac:chgData name="Dipto  Imran Chowdhury" userId="8076f433-ceeb-4519-8295-a581e2ee1396" providerId="ADAL" clId="{2F262932-D365-480B-9432-EFAB4BD8C2D1}" dt="2025-06-10T08:41:01.874" v="642" actId="21"/>
          <ac:spMkLst>
            <pc:docMk/>
            <pc:sldMk cId="1092378264" sldId="265"/>
            <ac:spMk id="5" creationId="{F75629CA-66F4-C251-D92A-464516CC6B4A}"/>
          </ac:spMkLst>
        </pc:spChg>
        <pc:picChg chg="add mod modCrop">
          <ac:chgData name="Dipto  Imran Chowdhury" userId="8076f433-ceeb-4519-8295-a581e2ee1396" providerId="ADAL" clId="{2F262932-D365-480B-9432-EFAB4BD8C2D1}" dt="2025-06-10T08:42:09.953" v="654" actId="14100"/>
          <ac:picMkLst>
            <pc:docMk/>
            <pc:sldMk cId="1092378264" sldId="265"/>
            <ac:picMk id="7" creationId="{FDC9581E-D13F-2B89-8B9D-2E9CB05E2688}"/>
          </ac:picMkLst>
        </pc:picChg>
        <pc:picChg chg="add mod">
          <ac:chgData name="Dipto  Imran Chowdhury" userId="8076f433-ceeb-4519-8295-a581e2ee1396" providerId="ADAL" clId="{2F262932-D365-480B-9432-EFAB4BD8C2D1}" dt="2025-06-10T08:43:01.321" v="659" actId="14100"/>
          <ac:picMkLst>
            <pc:docMk/>
            <pc:sldMk cId="1092378264" sldId="265"/>
            <ac:picMk id="9" creationId="{A57F1E80-85A0-D59A-49AA-617CC9C05403}"/>
          </ac:picMkLst>
        </pc:picChg>
      </pc:sldChg>
      <pc:sldChg chg="modSp mod">
        <pc:chgData name="Dipto  Imran Chowdhury" userId="8076f433-ceeb-4519-8295-a581e2ee1396" providerId="ADAL" clId="{2F262932-D365-480B-9432-EFAB4BD8C2D1}" dt="2025-06-10T09:03:48.180" v="1584" actId="20577"/>
        <pc:sldMkLst>
          <pc:docMk/>
          <pc:sldMk cId="2511719641" sldId="266"/>
        </pc:sldMkLst>
        <pc:spChg chg="mod">
          <ac:chgData name="Dipto  Imran Chowdhury" userId="8076f433-ceeb-4519-8295-a581e2ee1396" providerId="ADAL" clId="{2F262932-D365-480B-9432-EFAB4BD8C2D1}" dt="2025-06-10T09:03:48.180" v="1584" actId="20577"/>
          <ac:spMkLst>
            <pc:docMk/>
            <pc:sldMk cId="2511719641" sldId="266"/>
            <ac:spMk id="2" creationId="{D16EDAA1-C5F4-0A42-DE54-F322E02C67C3}"/>
          </ac:spMkLst>
        </pc:spChg>
        <pc:spChg chg="mod">
          <ac:chgData name="Dipto  Imran Chowdhury" userId="8076f433-ceeb-4519-8295-a581e2ee1396" providerId="ADAL" clId="{2F262932-D365-480B-9432-EFAB4BD8C2D1}" dt="2025-06-10T08:51:59.860" v="994" actId="14100"/>
          <ac:spMkLst>
            <pc:docMk/>
            <pc:sldMk cId="2511719641" sldId="266"/>
            <ac:spMk id="3" creationId="{F29EA040-A866-F1DA-6045-287B43FB39B5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3:59.136" v="1587" actId="404"/>
        <pc:sldMkLst>
          <pc:docMk/>
          <pc:sldMk cId="2790724737" sldId="267"/>
        </pc:sldMkLst>
        <pc:spChg chg="mod">
          <ac:chgData name="Dipto  Imran Chowdhury" userId="8076f433-ceeb-4519-8295-a581e2ee1396" providerId="ADAL" clId="{2F262932-D365-480B-9432-EFAB4BD8C2D1}" dt="2025-06-10T09:03:59.136" v="1587" actId="404"/>
          <ac:spMkLst>
            <pc:docMk/>
            <pc:sldMk cId="2790724737" sldId="267"/>
            <ac:spMk id="2" creationId="{16FB7AB1-15C9-084C-498D-9A6D294E575F}"/>
          </ac:spMkLst>
        </pc:spChg>
        <pc:spChg chg="mod">
          <ac:chgData name="Dipto  Imran Chowdhury" userId="8076f433-ceeb-4519-8295-a581e2ee1396" providerId="ADAL" clId="{2F262932-D365-480B-9432-EFAB4BD8C2D1}" dt="2025-06-10T08:56:07.887" v="1483" actId="113"/>
          <ac:spMkLst>
            <pc:docMk/>
            <pc:sldMk cId="2790724737" sldId="267"/>
            <ac:spMk id="3" creationId="{85BF31AE-F894-19DA-8EA5-EA7E46596174}"/>
          </ac:spMkLst>
        </pc:spChg>
      </pc:sldChg>
      <pc:sldChg chg="del">
        <pc:chgData name="Dipto  Imran Chowdhury" userId="8076f433-ceeb-4519-8295-a581e2ee1396" providerId="ADAL" clId="{2F262932-D365-480B-9432-EFAB4BD8C2D1}" dt="2025-06-10T08:57:12.074" v="1484" actId="2696"/>
        <pc:sldMkLst>
          <pc:docMk/>
          <pc:sldMk cId="1771125560" sldId="268"/>
        </pc:sldMkLst>
      </pc:sldChg>
      <pc:sldChg chg="modSp mod">
        <pc:chgData name="Dipto  Imran Chowdhury" userId="8076f433-ceeb-4519-8295-a581e2ee1396" providerId="ADAL" clId="{2F262932-D365-480B-9432-EFAB4BD8C2D1}" dt="2025-06-10T09:04:10.944" v="1591" actId="403"/>
        <pc:sldMkLst>
          <pc:docMk/>
          <pc:sldMk cId="1884917492" sldId="269"/>
        </pc:sldMkLst>
        <pc:spChg chg="mod">
          <ac:chgData name="Dipto  Imran Chowdhury" userId="8076f433-ceeb-4519-8295-a581e2ee1396" providerId="ADAL" clId="{2F262932-D365-480B-9432-EFAB4BD8C2D1}" dt="2025-06-10T09:04:10.944" v="1591" actId="403"/>
          <ac:spMkLst>
            <pc:docMk/>
            <pc:sldMk cId="1884917492" sldId="269"/>
            <ac:spMk id="3" creationId="{89E462A8-28ED-000C-6A58-61D69646B137}"/>
          </ac:spMkLst>
        </pc:spChg>
      </pc:sldChg>
      <pc:sldChg chg="addSp delSp modSp del mod">
        <pc:chgData name="Dipto  Imran Chowdhury" userId="8076f433-ceeb-4519-8295-a581e2ee1396" providerId="ADAL" clId="{2F262932-D365-480B-9432-EFAB4BD8C2D1}" dt="2025-06-10T07:53:26.713" v="217" actId="2696"/>
        <pc:sldMkLst>
          <pc:docMk/>
          <pc:sldMk cId="3664170068" sldId="270"/>
        </pc:sldMkLst>
        <pc:spChg chg="del mod">
          <ac:chgData name="Dipto  Imran Chowdhury" userId="8076f433-ceeb-4519-8295-a581e2ee1396" providerId="ADAL" clId="{2F262932-D365-480B-9432-EFAB4BD8C2D1}" dt="2025-06-10T07:48:56.110" v="164" actId="478"/>
          <ac:spMkLst>
            <pc:docMk/>
            <pc:sldMk cId="3664170068" sldId="270"/>
            <ac:spMk id="2" creationId="{35F1AC5C-FFC9-EF02-3F54-826F531416E3}"/>
          </ac:spMkLst>
        </pc:spChg>
        <pc:spChg chg="mod">
          <ac:chgData name="Dipto  Imran Chowdhury" userId="8076f433-ceeb-4519-8295-a581e2ee1396" providerId="ADAL" clId="{2F262932-D365-480B-9432-EFAB4BD8C2D1}" dt="2025-06-10T07:50:24.693" v="190" actId="1076"/>
          <ac:spMkLst>
            <pc:docMk/>
            <pc:sldMk cId="3664170068" sldId="270"/>
            <ac:spMk id="3" creationId="{C99587B9-F108-27E2-9E50-3DA3FBAF757E}"/>
          </ac:spMkLst>
        </pc:spChg>
        <pc:spChg chg="add mod">
          <ac:chgData name="Dipto  Imran Chowdhury" userId="8076f433-ceeb-4519-8295-a581e2ee1396" providerId="ADAL" clId="{2F262932-D365-480B-9432-EFAB4BD8C2D1}" dt="2025-06-10T07:50:18.159" v="189" actId="1076"/>
          <ac:spMkLst>
            <pc:docMk/>
            <pc:sldMk cId="3664170068" sldId="270"/>
            <ac:spMk id="6" creationId="{209637D4-0F9E-862C-4BD6-C562DCD87793}"/>
          </ac:spMkLst>
        </pc:spChg>
        <pc:picChg chg="add del mod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" creationId="{42A205F1-A330-74AF-9093-73A65DE296B9}"/>
          </ac:picMkLst>
        </pc:picChg>
        <pc:picChg chg="add del mod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5" creationId="{CD56F570-2632-C3BC-4338-33528D5F6BEA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098" creationId="{B9AA8E14-C92A-E925-1EFC-64AC9BA0835B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0" creationId="{94B90CC6-7C53-E0A4-0B32-BA4562F79E61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2" creationId="{4DF2DB6B-38BB-3366-CD5D-F36AE84BCB13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4" creationId="{90C93F60-186B-6D0F-FCB3-47546C59E381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6" creationId="{9ED9F5BE-E7DF-3AAB-BE15-3D916A489E70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8" creationId="{3D2A8DD3-4C06-3A53-134C-9BD44613D6B2}"/>
          </ac:picMkLst>
        </pc:picChg>
      </pc:sldChg>
      <pc:sldChg chg="addSp modSp add mod">
        <pc:chgData name="Dipto  Imran Chowdhury" userId="8076f433-ceeb-4519-8295-a581e2ee1396" providerId="ADAL" clId="{2F262932-D365-480B-9432-EFAB4BD8C2D1}" dt="2025-06-10T09:05:40.112" v="1623" actId="20577"/>
        <pc:sldMkLst>
          <pc:docMk/>
          <pc:sldMk cId="153337523" sldId="271"/>
        </pc:sldMkLst>
        <pc:spChg chg="mod">
          <ac:chgData name="Dipto  Imran Chowdhury" userId="8076f433-ceeb-4519-8295-a581e2ee1396" providerId="ADAL" clId="{2F262932-D365-480B-9432-EFAB4BD8C2D1}" dt="2025-06-10T09:01:35.438" v="1539" actId="403"/>
          <ac:spMkLst>
            <pc:docMk/>
            <pc:sldMk cId="153337523" sldId="271"/>
            <ac:spMk id="2" creationId="{79E6025F-609B-DE96-5A5B-855C8497B8C5}"/>
          </ac:spMkLst>
        </pc:spChg>
        <pc:spChg chg="add mod">
          <ac:chgData name="Dipto  Imran Chowdhury" userId="8076f433-ceeb-4519-8295-a581e2ee1396" providerId="ADAL" clId="{2F262932-D365-480B-9432-EFAB4BD8C2D1}" dt="2025-06-10T09:05:40.112" v="1623" actId="20577"/>
          <ac:spMkLst>
            <pc:docMk/>
            <pc:sldMk cId="153337523" sldId="271"/>
            <ac:spMk id="7" creationId="{B4347D8D-EE06-34E3-C246-E54B6510E208}"/>
          </ac:spMkLst>
        </pc:spChg>
        <pc:picChg chg="mod">
          <ac:chgData name="Dipto  Imran Chowdhury" userId="8076f433-ceeb-4519-8295-a581e2ee1396" providerId="ADAL" clId="{2F262932-D365-480B-9432-EFAB4BD8C2D1}" dt="2025-06-10T07:54:13.479" v="226" actId="1076"/>
          <ac:picMkLst>
            <pc:docMk/>
            <pc:sldMk cId="153337523" sldId="271"/>
            <ac:picMk id="4" creationId="{F7440328-9CC1-8772-EBB7-9451B0E96878}"/>
          </ac:picMkLst>
        </pc:picChg>
        <pc:picChg chg="mod">
          <ac:chgData name="Dipto  Imran Chowdhury" userId="8076f433-ceeb-4519-8295-a581e2ee1396" providerId="ADAL" clId="{2F262932-D365-480B-9432-EFAB4BD8C2D1}" dt="2025-06-10T07:54:28.347" v="228" actId="1076"/>
          <ac:picMkLst>
            <pc:docMk/>
            <pc:sldMk cId="153337523" sldId="271"/>
            <ac:picMk id="5" creationId="{B39400CD-512D-EE2E-4D7C-2E21C953546B}"/>
          </ac:picMkLst>
        </pc:picChg>
        <pc:picChg chg="add mod">
          <ac:chgData name="Dipto  Imran Chowdhury" userId="8076f433-ceeb-4519-8295-a581e2ee1396" providerId="ADAL" clId="{2F262932-D365-480B-9432-EFAB4BD8C2D1}" dt="2025-06-10T07:52:35.279" v="206" actId="1076"/>
          <ac:picMkLst>
            <pc:docMk/>
            <pc:sldMk cId="153337523" sldId="271"/>
            <ac:picMk id="2050" creationId="{8236538A-EF1D-5409-3C14-1F643AF2AEE1}"/>
          </ac:picMkLst>
        </pc:picChg>
        <pc:picChg chg="mod">
          <ac:chgData name="Dipto  Imran Chowdhury" userId="8076f433-ceeb-4519-8295-a581e2ee1396" providerId="ADAL" clId="{2F262932-D365-480B-9432-EFAB4BD8C2D1}" dt="2025-06-10T09:01:53.897" v="1541" actId="732"/>
          <ac:picMkLst>
            <pc:docMk/>
            <pc:sldMk cId="153337523" sldId="271"/>
            <ac:picMk id="4098" creationId="{F9936C3F-5FCB-8DB7-F3AE-888087B5F788}"/>
          </ac:picMkLst>
        </pc:picChg>
        <pc:picChg chg="mod">
          <ac:chgData name="Dipto  Imran Chowdhury" userId="8076f433-ceeb-4519-8295-a581e2ee1396" providerId="ADAL" clId="{2F262932-D365-480B-9432-EFAB4BD8C2D1}" dt="2025-06-10T07:51:29.984" v="192" actId="1076"/>
          <ac:picMkLst>
            <pc:docMk/>
            <pc:sldMk cId="153337523" sldId="271"/>
            <ac:picMk id="4100" creationId="{DC8F83BF-C82B-CA8F-2543-8430D0F8E9F2}"/>
          </ac:picMkLst>
        </pc:picChg>
        <pc:picChg chg="mod">
          <ac:chgData name="Dipto  Imran Chowdhury" userId="8076f433-ceeb-4519-8295-a581e2ee1396" providerId="ADAL" clId="{2F262932-D365-480B-9432-EFAB4BD8C2D1}" dt="2025-06-10T07:51:54.393" v="200" actId="1076"/>
          <ac:picMkLst>
            <pc:docMk/>
            <pc:sldMk cId="153337523" sldId="271"/>
            <ac:picMk id="4102" creationId="{B11E08ED-E34C-8967-3BE3-912F0D38F7CA}"/>
          </ac:picMkLst>
        </pc:picChg>
        <pc:picChg chg="mod">
          <ac:chgData name="Dipto  Imran Chowdhury" userId="8076f433-ceeb-4519-8295-a581e2ee1396" providerId="ADAL" clId="{2F262932-D365-480B-9432-EFAB4BD8C2D1}" dt="2025-06-10T07:51:42.335" v="196" actId="1076"/>
          <ac:picMkLst>
            <pc:docMk/>
            <pc:sldMk cId="153337523" sldId="271"/>
            <ac:picMk id="4104" creationId="{8D1B7566-206B-579D-4B47-DA570F37E34A}"/>
          </ac:picMkLst>
        </pc:picChg>
        <pc:picChg chg="mod">
          <ac:chgData name="Dipto  Imran Chowdhury" userId="8076f433-ceeb-4519-8295-a581e2ee1396" providerId="ADAL" clId="{2F262932-D365-480B-9432-EFAB4BD8C2D1}" dt="2025-06-10T07:51:47.106" v="197" actId="14100"/>
          <ac:picMkLst>
            <pc:docMk/>
            <pc:sldMk cId="153337523" sldId="271"/>
            <ac:picMk id="4106" creationId="{63D5E2C8-2404-6EAE-0190-5C04B3E18B6C}"/>
          </ac:picMkLst>
        </pc:picChg>
        <pc:picChg chg="mod">
          <ac:chgData name="Dipto  Imran Chowdhury" userId="8076f433-ceeb-4519-8295-a581e2ee1396" providerId="ADAL" clId="{2F262932-D365-480B-9432-EFAB4BD8C2D1}" dt="2025-06-10T07:52:37.912" v="207" actId="1076"/>
          <ac:picMkLst>
            <pc:docMk/>
            <pc:sldMk cId="153337523" sldId="271"/>
            <ac:picMk id="4108" creationId="{E3C85500-49D4-0C26-A226-5AD32E0AE026}"/>
          </ac:picMkLst>
        </pc:picChg>
      </pc:sldChg>
      <pc:sldChg chg="addSp delSp modSp add mod">
        <pc:chgData name="Dipto  Imran Chowdhury" userId="8076f433-ceeb-4519-8295-a581e2ee1396" providerId="ADAL" clId="{2F262932-D365-480B-9432-EFAB4BD8C2D1}" dt="2025-06-10T09:03:14.856" v="1563" actId="404"/>
        <pc:sldMkLst>
          <pc:docMk/>
          <pc:sldMk cId="3545625860" sldId="272"/>
        </pc:sldMkLst>
        <pc:spChg chg="mod">
          <ac:chgData name="Dipto  Imran Chowdhury" userId="8076f433-ceeb-4519-8295-a581e2ee1396" providerId="ADAL" clId="{2F262932-D365-480B-9432-EFAB4BD8C2D1}" dt="2025-06-10T09:03:14.856" v="1563" actId="404"/>
          <ac:spMkLst>
            <pc:docMk/>
            <pc:sldMk cId="3545625860" sldId="272"/>
            <ac:spMk id="2" creationId="{97B3BE55-0FEF-CB12-DB34-B5E0F7A01CC4}"/>
          </ac:spMkLst>
        </pc:spChg>
        <pc:picChg chg="add mod">
          <ac:chgData name="Dipto  Imran Chowdhury" userId="8076f433-ceeb-4519-8295-a581e2ee1396" providerId="ADAL" clId="{2F262932-D365-480B-9432-EFAB4BD8C2D1}" dt="2025-06-10T08:44:17.388" v="669" actId="1076"/>
          <ac:picMkLst>
            <pc:docMk/>
            <pc:sldMk cId="3545625860" sldId="272"/>
            <ac:picMk id="4" creationId="{9DB637D0-365E-0EF5-9E1D-0EB5C3BEC3B8}"/>
          </ac:picMkLst>
        </pc:picChg>
        <pc:picChg chg="add mod">
          <ac:chgData name="Dipto  Imran Chowdhury" userId="8076f433-ceeb-4519-8295-a581e2ee1396" providerId="ADAL" clId="{2F262932-D365-480B-9432-EFAB4BD8C2D1}" dt="2025-06-10T08:44:58.731" v="673" actId="1076"/>
          <ac:picMkLst>
            <pc:docMk/>
            <pc:sldMk cId="3545625860" sldId="272"/>
            <ac:picMk id="6" creationId="{33238D7D-A96D-F20E-CC9B-5E0ADC43718A}"/>
          </ac:picMkLst>
        </pc:picChg>
        <pc:picChg chg="del">
          <ac:chgData name="Dipto  Imran Chowdhury" userId="8076f433-ceeb-4519-8295-a581e2ee1396" providerId="ADAL" clId="{2F262932-D365-480B-9432-EFAB4BD8C2D1}" dt="2025-06-10T08:43:13.958" v="661" actId="478"/>
          <ac:picMkLst>
            <pc:docMk/>
            <pc:sldMk cId="3545625860" sldId="272"/>
            <ac:picMk id="7" creationId="{D563F157-6C25-0DE4-B4E3-FFE84E856AF8}"/>
          </ac:picMkLst>
        </pc:picChg>
        <pc:picChg chg="del">
          <ac:chgData name="Dipto  Imran Chowdhury" userId="8076f433-ceeb-4519-8295-a581e2ee1396" providerId="ADAL" clId="{2F262932-D365-480B-9432-EFAB4BD8C2D1}" dt="2025-06-10T08:43:14.862" v="662" actId="478"/>
          <ac:picMkLst>
            <pc:docMk/>
            <pc:sldMk cId="3545625860" sldId="272"/>
            <ac:picMk id="9" creationId="{E7CFFC37-23C1-7005-F938-E12111AC7F24}"/>
          </ac:picMkLst>
        </pc:picChg>
      </pc:sldChg>
    </pc:docChg>
  </pc:docChgLst>
  <pc:docChgLst>
    <pc:chgData name="Dipto  Imran Chowdhury" userId="8076f433-ceeb-4519-8295-a581e2ee1396" providerId="ADAL" clId="{8ADCE638-CD36-4716-8160-9ADE7696BF74}"/>
    <pc:docChg chg="undo custSel addSld delSld modSld">
      <pc:chgData name="Dipto  Imran Chowdhury" userId="8076f433-ceeb-4519-8295-a581e2ee1396" providerId="ADAL" clId="{8ADCE638-CD36-4716-8160-9ADE7696BF74}" dt="2025-06-10T14:49:34.800" v="2578" actId="20577"/>
      <pc:docMkLst>
        <pc:docMk/>
      </pc:docMkLst>
      <pc:sldChg chg="modSp mod">
        <pc:chgData name="Dipto  Imran Chowdhury" userId="8076f433-ceeb-4519-8295-a581e2ee1396" providerId="ADAL" clId="{8ADCE638-CD36-4716-8160-9ADE7696BF74}" dt="2025-06-10T14:12:08.138" v="1385" actId="20577"/>
        <pc:sldMkLst>
          <pc:docMk/>
          <pc:sldMk cId="2920252198" sldId="256"/>
        </pc:sldMkLst>
        <pc:spChg chg="mod">
          <ac:chgData name="Dipto  Imran Chowdhury" userId="8076f433-ceeb-4519-8295-a581e2ee1396" providerId="ADAL" clId="{8ADCE638-CD36-4716-8160-9ADE7696BF74}" dt="2025-06-10T14:12:08.138" v="1385" actId="20577"/>
          <ac:spMkLst>
            <pc:docMk/>
            <pc:sldMk cId="2920252198" sldId="256"/>
            <ac:spMk id="2" creationId="{B358432C-D106-079F-7115-6EDC765E8186}"/>
          </ac:spMkLst>
        </pc:spChg>
        <pc:spChg chg="mod">
          <ac:chgData name="Dipto  Imran Chowdhury" userId="8076f433-ceeb-4519-8295-a581e2ee1396" providerId="ADAL" clId="{8ADCE638-CD36-4716-8160-9ADE7696BF74}" dt="2025-06-10T12:35:24.221" v="70" actId="20577"/>
          <ac:spMkLst>
            <pc:docMk/>
            <pc:sldMk cId="2920252198" sldId="256"/>
            <ac:spMk id="3" creationId="{C00608C4-BC7F-277C-AC3C-7195A23D0BDA}"/>
          </ac:spMkLst>
        </pc:spChg>
      </pc:sldChg>
      <pc:sldChg chg="modSp mod">
        <pc:chgData name="Dipto  Imran Chowdhury" userId="8076f433-ceeb-4519-8295-a581e2ee1396" providerId="ADAL" clId="{8ADCE638-CD36-4716-8160-9ADE7696BF74}" dt="2025-06-10T14:39:32.040" v="2468" actId="20577"/>
        <pc:sldMkLst>
          <pc:docMk/>
          <pc:sldMk cId="1818026399" sldId="257"/>
        </pc:sldMkLst>
        <pc:spChg chg="mod">
          <ac:chgData name="Dipto  Imran Chowdhury" userId="8076f433-ceeb-4519-8295-a581e2ee1396" providerId="ADAL" clId="{8ADCE638-CD36-4716-8160-9ADE7696BF74}" dt="2025-06-10T14:39:32.040" v="2468" actId="20577"/>
          <ac:spMkLst>
            <pc:docMk/>
            <pc:sldMk cId="1818026399" sldId="257"/>
            <ac:spMk id="3" creationId="{AA849778-3CC6-83E4-06FF-6792A2FDCF61}"/>
          </ac:spMkLst>
        </pc:spChg>
      </pc:sldChg>
      <pc:sldChg chg="addSp delSp modSp mod">
        <pc:chgData name="Dipto  Imran Chowdhury" userId="8076f433-ceeb-4519-8295-a581e2ee1396" providerId="ADAL" clId="{8ADCE638-CD36-4716-8160-9ADE7696BF74}" dt="2025-06-10T14:44:03.467" v="2552" actId="20577"/>
        <pc:sldMkLst>
          <pc:docMk/>
          <pc:sldMk cId="1686477883" sldId="258"/>
        </pc:sldMkLst>
        <pc:spChg chg="mod">
          <ac:chgData name="Dipto  Imran Chowdhury" userId="8076f433-ceeb-4519-8295-a581e2ee1396" providerId="ADAL" clId="{8ADCE638-CD36-4716-8160-9ADE7696BF74}" dt="2025-06-10T14:44:03.467" v="2552" actId="20577"/>
          <ac:spMkLst>
            <pc:docMk/>
            <pc:sldMk cId="1686477883" sldId="258"/>
            <ac:spMk id="2" creationId="{FEE158FF-5FE9-48A7-CCE8-ADA4A4831158}"/>
          </ac:spMkLst>
        </pc:spChg>
        <pc:spChg chg="mod">
          <ac:chgData name="Dipto  Imran Chowdhury" userId="8076f433-ceeb-4519-8295-a581e2ee1396" providerId="ADAL" clId="{8ADCE638-CD36-4716-8160-9ADE7696BF74}" dt="2025-06-10T12:57:31.813" v="588" actId="20577"/>
          <ac:spMkLst>
            <pc:docMk/>
            <pc:sldMk cId="1686477883" sldId="258"/>
            <ac:spMk id="3" creationId="{87099A1A-1F91-AEC5-93DD-64EC5299253E}"/>
          </ac:spMkLst>
        </pc:spChg>
        <pc:picChg chg="add del mod">
          <ac:chgData name="Dipto  Imran Chowdhury" userId="8076f433-ceeb-4519-8295-a581e2ee1396" providerId="ADAL" clId="{8ADCE638-CD36-4716-8160-9ADE7696BF74}" dt="2025-06-10T12:40:43.261" v="149" actId="478"/>
          <ac:picMkLst>
            <pc:docMk/>
            <pc:sldMk cId="1686477883" sldId="258"/>
            <ac:picMk id="4" creationId="{530993E2-32C6-BBA3-A4E4-E894955DB2C0}"/>
          </ac:picMkLst>
        </pc:picChg>
        <pc:picChg chg="add mod">
          <ac:chgData name="Dipto  Imran Chowdhury" userId="8076f433-ceeb-4519-8295-a581e2ee1396" providerId="ADAL" clId="{8ADCE638-CD36-4716-8160-9ADE7696BF74}" dt="2025-06-10T12:40:25.501" v="148" actId="14100"/>
          <ac:picMkLst>
            <pc:docMk/>
            <pc:sldMk cId="1686477883" sldId="258"/>
            <ac:picMk id="5" creationId="{23081DC0-02D1-8FBA-3882-307617152A4C}"/>
          </ac:picMkLst>
        </pc:picChg>
        <pc:picChg chg="add mod">
          <ac:chgData name="Dipto  Imran Chowdhury" userId="8076f433-ceeb-4519-8295-a581e2ee1396" providerId="ADAL" clId="{8ADCE638-CD36-4716-8160-9ADE7696BF74}" dt="2025-06-10T12:40:59.442" v="154" actId="14100"/>
          <ac:picMkLst>
            <pc:docMk/>
            <pc:sldMk cId="1686477883" sldId="258"/>
            <ac:picMk id="1030" creationId="{1EA1BDB8-6F44-BC12-6B13-AD96D8BA9BDD}"/>
          </ac:picMkLst>
        </pc:picChg>
        <pc:picChg chg="del">
          <ac:chgData name="Dipto  Imran Chowdhury" userId="8076f433-ceeb-4519-8295-a581e2ee1396" providerId="ADAL" clId="{8ADCE638-CD36-4716-8160-9ADE7696BF74}" dt="2025-06-10T12:37:52.063" v="139" actId="478"/>
          <ac:picMkLst>
            <pc:docMk/>
            <pc:sldMk cId="1686477883" sldId="258"/>
            <ac:picMk id="2052" creationId="{65A700F2-7624-07B0-8817-989C25A6A605}"/>
          </ac:picMkLst>
        </pc:picChg>
        <pc:picChg chg="del mod">
          <ac:chgData name="Dipto  Imran Chowdhury" userId="8076f433-ceeb-4519-8295-a581e2ee1396" providerId="ADAL" clId="{8ADCE638-CD36-4716-8160-9ADE7696BF74}" dt="2025-06-10T12:37:54.164" v="141" actId="478"/>
          <ac:picMkLst>
            <pc:docMk/>
            <pc:sldMk cId="1686477883" sldId="258"/>
            <ac:picMk id="2054" creationId="{8C91EF82-C2F4-C715-7142-A1CC2F720A55}"/>
          </ac:picMkLst>
        </pc:picChg>
      </pc:sldChg>
      <pc:sldChg chg="del">
        <pc:chgData name="Dipto  Imran Chowdhury" userId="8076f433-ceeb-4519-8295-a581e2ee1396" providerId="ADAL" clId="{8ADCE638-CD36-4716-8160-9ADE7696BF74}" dt="2025-06-10T12:46:42.940" v="197" actId="2696"/>
        <pc:sldMkLst>
          <pc:docMk/>
          <pc:sldMk cId="1002278368" sldId="259"/>
        </pc:sldMkLst>
      </pc:sldChg>
      <pc:sldChg chg="del">
        <pc:chgData name="Dipto  Imran Chowdhury" userId="8076f433-ceeb-4519-8295-a581e2ee1396" providerId="ADAL" clId="{8ADCE638-CD36-4716-8160-9ADE7696BF74}" dt="2025-06-10T12:45:48.244" v="155" actId="2696"/>
        <pc:sldMkLst>
          <pc:docMk/>
          <pc:sldMk cId="283779951" sldId="260"/>
        </pc:sldMkLst>
      </pc:sldChg>
      <pc:sldChg chg="addSp delSp modSp mod">
        <pc:chgData name="Dipto  Imran Chowdhury" userId="8076f433-ceeb-4519-8295-a581e2ee1396" providerId="ADAL" clId="{8ADCE638-CD36-4716-8160-9ADE7696BF74}" dt="2025-06-10T14:43:40.200" v="2535" actId="20577"/>
        <pc:sldMkLst>
          <pc:docMk/>
          <pc:sldMk cId="2162375216" sldId="261"/>
        </pc:sldMkLst>
        <pc:spChg chg="mod">
          <ac:chgData name="Dipto  Imran Chowdhury" userId="8076f433-ceeb-4519-8295-a581e2ee1396" providerId="ADAL" clId="{8ADCE638-CD36-4716-8160-9ADE7696BF74}" dt="2025-06-10T12:57:54.177" v="600" actId="20577"/>
          <ac:spMkLst>
            <pc:docMk/>
            <pc:sldMk cId="2162375216" sldId="261"/>
            <ac:spMk id="2" creationId="{996B19E8-0964-4E7E-6D22-7123768C1AB2}"/>
          </ac:spMkLst>
        </pc:spChg>
        <pc:spChg chg="add mod">
          <ac:chgData name="Dipto  Imran Chowdhury" userId="8076f433-ceeb-4519-8295-a581e2ee1396" providerId="ADAL" clId="{8ADCE638-CD36-4716-8160-9ADE7696BF74}" dt="2025-06-10T14:43:40.200" v="2535" actId="20577"/>
          <ac:spMkLst>
            <pc:docMk/>
            <pc:sldMk cId="2162375216" sldId="261"/>
            <ac:spMk id="11" creationId="{1CC7FFE1-A1A4-F181-716A-A64032217055}"/>
          </ac:spMkLst>
        </pc:spChg>
        <pc:picChg chg="add del mod">
          <ac:chgData name="Dipto  Imran Chowdhury" userId="8076f433-ceeb-4519-8295-a581e2ee1396" providerId="ADAL" clId="{8ADCE638-CD36-4716-8160-9ADE7696BF74}" dt="2025-06-10T13:00:53.951" v="608" actId="22"/>
          <ac:picMkLst>
            <pc:docMk/>
            <pc:sldMk cId="2162375216" sldId="261"/>
            <ac:picMk id="4" creationId="{7C4D69EB-B5FC-B8A8-9E38-114ABDAFF752}"/>
          </ac:picMkLst>
        </pc:picChg>
        <pc:picChg chg="add mod">
          <ac:chgData name="Dipto  Imran Chowdhury" userId="8076f433-ceeb-4519-8295-a581e2ee1396" providerId="ADAL" clId="{8ADCE638-CD36-4716-8160-9ADE7696BF74}" dt="2025-06-10T13:01:08.285" v="614" actId="1076"/>
          <ac:picMkLst>
            <pc:docMk/>
            <pc:sldMk cId="2162375216" sldId="261"/>
            <ac:picMk id="6" creationId="{A34D1E4B-12FC-54AF-4EE9-445FE84B0E12}"/>
          </ac:picMkLst>
        </pc:picChg>
        <pc:picChg chg="add del">
          <ac:chgData name="Dipto  Imran Chowdhury" userId="8076f433-ceeb-4519-8295-a581e2ee1396" providerId="ADAL" clId="{8ADCE638-CD36-4716-8160-9ADE7696BF74}" dt="2025-06-10T13:01:01.371" v="611" actId="478"/>
          <ac:picMkLst>
            <pc:docMk/>
            <pc:sldMk cId="2162375216" sldId="261"/>
            <ac:picMk id="7" creationId="{81FE72D1-5052-CE26-6F84-774B6E885275}"/>
          </ac:picMkLst>
        </pc:picChg>
        <pc:picChg chg="add del">
          <ac:chgData name="Dipto  Imran Chowdhury" userId="8076f433-ceeb-4519-8295-a581e2ee1396" providerId="ADAL" clId="{8ADCE638-CD36-4716-8160-9ADE7696BF74}" dt="2025-06-10T13:01:02.066" v="612" actId="478"/>
          <ac:picMkLst>
            <pc:docMk/>
            <pc:sldMk cId="2162375216" sldId="261"/>
            <ac:picMk id="9" creationId="{BE397B53-326D-9B48-9C37-CF8C43684B72}"/>
          </ac:picMkLst>
        </pc:picChg>
        <pc:picChg chg="add mod">
          <ac:chgData name="Dipto  Imran Chowdhury" userId="8076f433-ceeb-4519-8295-a581e2ee1396" providerId="ADAL" clId="{8ADCE638-CD36-4716-8160-9ADE7696BF74}" dt="2025-06-10T13:01:57.469" v="622" actId="1076"/>
          <ac:picMkLst>
            <pc:docMk/>
            <pc:sldMk cId="2162375216" sldId="261"/>
            <ac:picMk id="10" creationId="{EA2F066F-9F83-5A0F-428F-296F80F68F39}"/>
          </ac:picMkLst>
        </pc:picChg>
      </pc:sldChg>
      <pc:sldChg chg="del">
        <pc:chgData name="Dipto  Imran Chowdhury" userId="8076f433-ceeb-4519-8295-a581e2ee1396" providerId="ADAL" clId="{8ADCE638-CD36-4716-8160-9ADE7696BF74}" dt="2025-06-10T12:45:56.354" v="157" actId="2696"/>
        <pc:sldMkLst>
          <pc:docMk/>
          <pc:sldMk cId="4286280989" sldId="262"/>
        </pc:sldMkLst>
      </pc:sldChg>
      <pc:sldChg chg="addSp delSp modSp mod">
        <pc:chgData name="Dipto  Imran Chowdhury" userId="8076f433-ceeb-4519-8295-a581e2ee1396" providerId="ADAL" clId="{8ADCE638-CD36-4716-8160-9ADE7696BF74}" dt="2025-06-10T14:41:27.566" v="2512" actId="20577"/>
        <pc:sldMkLst>
          <pc:docMk/>
          <pc:sldMk cId="622800358" sldId="263"/>
        </pc:sldMkLst>
        <pc:spChg chg="mod">
          <ac:chgData name="Dipto  Imran Chowdhury" userId="8076f433-ceeb-4519-8295-a581e2ee1396" providerId="ADAL" clId="{8ADCE638-CD36-4716-8160-9ADE7696BF74}" dt="2025-06-10T14:41:27.566" v="2512" actId="20577"/>
          <ac:spMkLst>
            <pc:docMk/>
            <pc:sldMk cId="622800358" sldId="263"/>
            <ac:spMk id="2" creationId="{AFFC1C05-7BF5-085E-B454-51F08EB3625C}"/>
          </ac:spMkLst>
        </pc:spChg>
        <pc:spChg chg="mod">
          <ac:chgData name="Dipto  Imran Chowdhury" userId="8076f433-ceeb-4519-8295-a581e2ee1396" providerId="ADAL" clId="{8ADCE638-CD36-4716-8160-9ADE7696BF74}" dt="2025-06-10T13:18:34.858" v="1265" actId="20577"/>
          <ac:spMkLst>
            <pc:docMk/>
            <pc:sldMk cId="622800358" sldId="263"/>
            <ac:spMk id="3" creationId="{31D5A7F2-56AC-1B5A-B168-F40BACD1BA76}"/>
          </ac:spMkLst>
        </pc:spChg>
        <pc:picChg chg="del">
          <ac:chgData name="Dipto  Imran Chowdhury" userId="8076f433-ceeb-4519-8295-a581e2ee1396" providerId="ADAL" clId="{8ADCE638-CD36-4716-8160-9ADE7696BF74}" dt="2025-06-10T13:19:33.521" v="1266" actId="478"/>
          <ac:picMkLst>
            <pc:docMk/>
            <pc:sldMk cId="622800358" sldId="263"/>
            <ac:picMk id="5" creationId="{8FF623E0-2F44-EB89-3C98-14E62CB89AE5}"/>
          </ac:picMkLst>
        </pc:picChg>
        <pc:picChg chg="add mod">
          <ac:chgData name="Dipto  Imran Chowdhury" userId="8076f433-ceeb-4519-8295-a581e2ee1396" providerId="ADAL" clId="{8ADCE638-CD36-4716-8160-9ADE7696BF74}" dt="2025-06-10T13:20:16.567" v="1273" actId="14100"/>
          <ac:picMkLst>
            <pc:docMk/>
            <pc:sldMk cId="622800358" sldId="263"/>
            <ac:picMk id="6" creationId="{B40640DD-CA7D-808F-EA34-E1C72D4AC749}"/>
          </ac:picMkLst>
        </pc:picChg>
      </pc:sldChg>
      <pc:sldChg chg="addSp delSp modSp mod">
        <pc:chgData name="Dipto  Imran Chowdhury" userId="8076f433-ceeb-4519-8295-a581e2ee1396" providerId="ADAL" clId="{8ADCE638-CD36-4716-8160-9ADE7696BF74}" dt="2025-06-10T14:19:44.281" v="1424" actId="14100"/>
        <pc:sldMkLst>
          <pc:docMk/>
          <pc:sldMk cId="2779858303" sldId="264"/>
        </pc:sldMkLst>
        <pc:spChg chg="mod">
          <ac:chgData name="Dipto  Imran Chowdhury" userId="8076f433-ceeb-4519-8295-a581e2ee1396" providerId="ADAL" clId="{8ADCE638-CD36-4716-8160-9ADE7696BF74}" dt="2025-06-10T12:46:15.917" v="196" actId="20577"/>
          <ac:spMkLst>
            <pc:docMk/>
            <pc:sldMk cId="2779858303" sldId="264"/>
            <ac:spMk id="2" creationId="{52D00D9E-B5CC-354D-10A5-D1C820B17ED5}"/>
          </ac:spMkLst>
        </pc:spChg>
        <pc:spChg chg="mod">
          <ac:chgData name="Dipto  Imran Chowdhury" userId="8076f433-ceeb-4519-8295-a581e2ee1396" providerId="ADAL" clId="{8ADCE638-CD36-4716-8160-9ADE7696BF74}" dt="2025-06-10T13:22:00.459" v="1371" actId="14100"/>
          <ac:spMkLst>
            <pc:docMk/>
            <pc:sldMk cId="2779858303" sldId="264"/>
            <ac:spMk id="3" creationId="{1801B3B1-A049-45AA-1549-F1D0C658FBB7}"/>
          </ac:spMkLst>
        </pc:spChg>
        <pc:spChg chg="del">
          <ac:chgData name="Dipto  Imran Chowdhury" userId="8076f433-ceeb-4519-8295-a581e2ee1396" providerId="ADAL" clId="{8ADCE638-CD36-4716-8160-9ADE7696BF74}" dt="2025-06-10T13:20:29.900" v="1275" actId="478"/>
          <ac:spMkLst>
            <pc:docMk/>
            <pc:sldMk cId="2779858303" sldId="264"/>
            <ac:spMk id="8" creationId="{F230E30E-3DBD-9845-BFEC-A574F3CDB85E}"/>
          </ac:spMkLst>
        </pc:spChg>
        <pc:picChg chg="del">
          <ac:chgData name="Dipto  Imran Chowdhury" userId="8076f433-ceeb-4519-8295-a581e2ee1396" providerId="ADAL" clId="{8ADCE638-CD36-4716-8160-9ADE7696BF74}" dt="2025-06-10T13:20:27.882" v="1274" actId="478"/>
          <ac:picMkLst>
            <pc:docMk/>
            <pc:sldMk cId="2779858303" sldId="264"/>
            <ac:picMk id="5" creationId="{0F7BFA5C-FDEA-7915-4BB5-999740D57E0C}"/>
          </ac:picMkLst>
        </pc:picChg>
        <pc:picChg chg="add mod modCrop">
          <ac:chgData name="Dipto  Imran Chowdhury" userId="8076f433-ceeb-4519-8295-a581e2ee1396" providerId="ADAL" clId="{8ADCE638-CD36-4716-8160-9ADE7696BF74}" dt="2025-06-10T14:19:37.204" v="1421" actId="14100"/>
          <ac:picMkLst>
            <pc:docMk/>
            <pc:sldMk cId="2779858303" sldId="264"/>
            <ac:picMk id="5" creationId="{4F705BD1-46E8-3DA5-F9C6-904842D7F395}"/>
          </ac:picMkLst>
        </pc:picChg>
        <pc:picChg chg="add mod modCrop">
          <ac:chgData name="Dipto  Imran Chowdhury" userId="8076f433-ceeb-4519-8295-a581e2ee1396" providerId="ADAL" clId="{8ADCE638-CD36-4716-8160-9ADE7696BF74}" dt="2025-06-10T14:19:16.845" v="1417" actId="14100"/>
          <ac:picMkLst>
            <pc:docMk/>
            <pc:sldMk cId="2779858303" sldId="264"/>
            <ac:picMk id="6" creationId="{F7372950-2299-9FBB-1A89-39E8AA1CB333}"/>
          </ac:picMkLst>
        </pc:picChg>
        <pc:picChg chg="del">
          <ac:chgData name="Dipto  Imran Chowdhury" userId="8076f433-ceeb-4519-8295-a581e2ee1396" providerId="ADAL" clId="{8ADCE638-CD36-4716-8160-9ADE7696BF74}" dt="2025-06-10T13:20:30.772" v="1276" actId="478"/>
          <ac:picMkLst>
            <pc:docMk/>
            <pc:sldMk cId="2779858303" sldId="264"/>
            <ac:picMk id="7" creationId="{0F5FC077-B16B-9D25-7833-AAEF3943DED2}"/>
          </ac:picMkLst>
        </pc:picChg>
        <pc:picChg chg="add mod modCrop">
          <ac:chgData name="Dipto  Imran Chowdhury" userId="8076f433-ceeb-4519-8295-a581e2ee1396" providerId="ADAL" clId="{8ADCE638-CD36-4716-8160-9ADE7696BF74}" dt="2025-06-10T14:19:44.281" v="1424" actId="14100"/>
          <ac:picMkLst>
            <pc:docMk/>
            <pc:sldMk cId="2779858303" sldId="264"/>
            <ac:picMk id="8" creationId="{30621319-922A-06CF-835A-6A081567A3A7}"/>
          </ac:picMkLst>
        </pc:picChg>
        <pc:picChg chg="add mod">
          <ac:chgData name="Dipto  Imran Chowdhury" userId="8076f433-ceeb-4519-8295-a581e2ee1396" providerId="ADAL" clId="{8ADCE638-CD36-4716-8160-9ADE7696BF74}" dt="2025-06-10T14:17:07.132" v="1413" actId="1076"/>
          <ac:picMkLst>
            <pc:docMk/>
            <pc:sldMk cId="2779858303" sldId="264"/>
            <ac:picMk id="10" creationId="{C333948F-1C7A-0E72-2509-814A46D1E6C0}"/>
          </ac:picMkLst>
        </pc:picChg>
      </pc:sldChg>
      <pc:sldChg chg="addSp delSp modSp mod">
        <pc:chgData name="Dipto  Imran Chowdhury" userId="8076f433-ceeb-4519-8295-a581e2ee1396" providerId="ADAL" clId="{8ADCE638-CD36-4716-8160-9ADE7696BF74}" dt="2025-06-10T14:26:17.395" v="1478" actId="14100"/>
        <pc:sldMkLst>
          <pc:docMk/>
          <pc:sldMk cId="1092378264" sldId="265"/>
        </pc:sldMkLst>
        <pc:picChg chg="add mod modCrop">
          <ac:chgData name="Dipto  Imran Chowdhury" userId="8076f433-ceeb-4519-8295-a581e2ee1396" providerId="ADAL" clId="{8ADCE638-CD36-4716-8160-9ADE7696BF74}" dt="2025-06-10T14:25:42.500" v="1474" actId="1076"/>
          <ac:picMkLst>
            <pc:docMk/>
            <pc:sldMk cId="1092378264" sldId="265"/>
            <ac:picMk id="4" creationId="{8EB60FCE-107D-DDD3-208F-8B76985784E6}"/>
          </ac:picMkLst>
        </pc:picChg>
        <pc:picChg chg="add del mod modCrop">
          <ac:chgData name="Dipto  Imran Chowdhury" userId="8076f433-ceeb-4519-8295-a581e2ee1396" providerId="ADAL" clId="{8ADCE638-CD36-4716-8160-9ADE7696BF74}" dt="2025-06-10T14:21:21.285" v="1434" actId="478"/>
          <ac:picMkLst>
            <pc:docMk/>
            <pc:sldMk cId="1092378264" sldId="265"/>
            <ac:picMk id="6" creationId="{0509FA65-9166-330D-D98B-7836325E857C}"/>
          </ac:picMkLst>
        </pc:picChg>
        <pc:picChg chg="del">
          <ac:chgData name="Dipto  Imran Chowdhury" userId="8076f433-ceeb-4519-8295-a581e2ee1396" providerId="ADAL" clId="{8ADCE638-CD36-4716-8160-9ADE7696BF74}" dt="2025-06-10T14:20:24.967" v="1425" actId="478"/>
          <ac:picMkLst>
            <pc:docMk/>
            <pc:sldMk cId="1092378264" sldId="265"/>
            <ac:picMk id="7" creationId="{FDC9581E-D13F-2B89-8B9D-2E9CB05E2688}"/>
          </ac:picMkLst>
        </pc:picChg>
        <pc:picChg chg="del">
          <ac:chgData name="Dipto  Imran Chowdhury" userId="8076f433-ceeb-4519-8295-a581e2ee1396" providerId="ADAL" clId="{8ADCE638-CD36-4716-8160-9ADE7696BF74}" dt="2025-06-10T14:20:25.778" v="1426" actId="478"/>
          <ac:picMkLst>
            <pc:docMk/>
            <pc:sldMk cId="1092378264" sldId="265"/>
            <ac:picMk id="9" creationId="{A57F1E80-85A0-D59A-49AA-617CC9C05403}"/>
          </ac:picMkLst>
        </pc:picChg>
        <pc:picChg chg="add del mod modCrop">
          <ac:chgData name="Dipto  Imran Chowdhury" userId="8076f433-ceeb-4519-8295-a581e2ee1396" providerId="ADAL" clId="{8ADCE638-CD36-4716-8160-9ADE7696BF74}" dt="2025-06-10T14:24:42.305" v="1466" actId="478"/>
          <ac:picMkLst>
            <pc:docMk/>
            <pc:sldMk cId="1092378264" sldId="265"/>
            <ac:picMk id="10" creationId="{7DFF1DD8-F6F6-4592-5260-6783E40492FA}"/>
          </ac:picMkLst>
        </pc:picChg>
        <pc:picChg chg="add mod">
          <ac:chgData name="Dipto  Imran Chowdhury" userId="8076f433-ceeb-4519-8295-a581e2ee1396" providerId="ADAL" clId="{8ADCE638-CD36-4716-8160-9ADE7696BF74}" dt="2025-06-10T14:26:17.395" v="1478" actId="14100"/>
          <ac:picMkLst>
            <pc:docMk/>
            <pc:sldMk cId="1092378264" sldId="265"/>
            <ac:picMk id="12" creationId="{070E090B-06ED-1AE1-2C06-B31468757EA6}"/>
          </ac:picMkLst>
        </pc:picChg>
        <pc:picChg chg="add mod modCrop">
          <ac:chgData name="Dipto  Imran Chowdhury" userId="8076f433-ceeb-4519-8295-a581e2ee1396" providerId="ADAL" clId="{8ADCE638-CD36-4716-8160-9ADE7696BF74}" dt="2025-06-10T14:26:02.580" v="1476" actId="732"/>
          <ac:picMkLst>
            <pc:docMk/>
            <pc:sldMk cId="1092378264" sldId="265"/>
            <ac:picMk id="14" creationId="{D33999DF-9A5A-4178-8125-E56B917EFE64}"/>
          </ac:picMkLst>
        </pc:picChg>
        <pc:picChg chg="add mod modCrop">
          <ac:chgData name="Dipto  Imran Chowdhury" userId="8076f433-ceeb-4519-8295-a581e2ee1396" providerId="ADAL" clId="{8ADCE638-CD36-4716-8160-9ADE7696BF74}" dt="2025-06-10T14:25:26.759" v="1471" actId="732"/>
          <ac:picMkLst>
            <pc:docMk/>
            <pc:sldMk cId="1092378264" sldId="265"/>
            <ac:picMk id="16" creationId="{AD4D0FFA-4D23-03A2-7D36-80615E32E813}"/>
          </ac:picMkLst>
        </pc:picChg>
      </pc:sldChg>
      <pc:sldChg chg="modSp mod">
        <pc:chgData name="Dipto  Imran Chowdhury" userId="8076f433-ceeb-4519-8295-a581e2ee1396" providerId="ADAL" clId="{8ADCE638-CD36-4716-8160-9ADE7696BF74}" dt="2025-06-10T14:35:34.974" v="1993" actId="20577"/>
        <pc:sldMkLst>
          <pc:docMk/>
          <pc:sldMk cId="2511719641" sldId="266"/>
        </pc:sldMkLst>
        <pc:spChg chg="mod">
          <ac:chgData name="Dipto  Imran Chowdhury" userId="8076f433-ceeb-4519-8295-a581e2ee1396" providerId="ADAL" clId="{8ADCE638-CD36-4716-8160-9ADE7696BF74}" dt="2025-06-10T14:35:34.974" v="1993" actId="20577"/>
          <ac:spMkLst>
            <pc:docMk/>
            <pc:sldMk cId="2511719641" sldId="266"/>
            <ac:spMk id="3" creationId="{F29EA040-A866-F1DA-6045-287B43FB39B5}"/>
          </ac:spMkLst>
        </pc:spChg>
      </pc:sldChg>
      <pc:sldChg chg="modSp mod">
        <pc:chgData name="Dipto  Imran Chowdhury" userId="8076f433-ceeb-4519-8295-a581e2ee1396" providerId="ADAL" clId="{8ADCE638-CD36-4716-8160-9ADE7696BF74}" dt="2025-06-10T14:38:51.661" v="2458" actId="20577"/>
        <pc:sldMkLst>
          <pc:docMk/>
          <pc:sldMk cId="2790724737" sldId="267"/>
        </pc:sldMkLst>
        <pc:spChg chg="mod">
          <ac:chgData name="Dipto  Imran Chowdhury" userId="8076f433-ceeb-4519-8295-a581e2ee1396" providerId="ADAL" clId="{8ADCE638-CD36-4716-8160-9ADE7696BF74}" dt="2025-06-10T14:38:51.661" v="2458" actId="20577"/>
          <ac:spMkLst>
            <pc:docMk/>
            <pc:sldMk cId="2790724737" sldId="267"/>
            <ac:spMk id="3" creationId="{85BF31AE-F894-19DA-8EA5-EA7E46596174}"/>
          </ac:spMkLst>
        </pc:spChg>
      </pc:sldChg>
      <pc:sldChg chg="del">
        <pc:chgData name="Dipto  Imran Chowdhury" userId="8076f433-ceeb-4519-8295-a581e2ee1396" providerId="ADAL" clId="{8ADCE638-CD36-4716-8160-9ADE7696BF74}" dt="2025-06-10T12:45:50.794" v="156" actId="2696"/>
        <pc:sldMkLst>
          <pc:docMk/>
          <pc:sldMk cId="153337523" sldId="271"/>
        </pc:sldMkLst>
      </pc:sldChg>
      <pc:sldChg chg="del">
        <pc:chgData name="Dipto  Imran Chowdhury" userId="8076f433-ceeb-4519-8295-a581e2ee1396" providerId="ADAL" clId="{8ADCE638-CD36-4716-8160-9ADE7696BF74}" dt="2025-06-10T14:31:00.090" v="1518" actId="2696"/>
        <pc:sldMkLst>
          <pc:docMk/>
          <pc:sldMk cId="3545625860" sldId="272"/>
        </pc:sldMkLst>
      </pc:sldChg>
      <pc:sldChg chg="addSp delSp modSp add mod">
        <pc:chgData name="Dipto  Imran Chowdhury" userId="8076f433-ceeb-4519-8295-a581e2ee1396" providerId="ADAL" clId="{8ADCE638-CD36-4716-8160-9ADE7696BF74}" dt="2025-06-10T14:47:29.079" v="2563" actId="1076"/>
        <pc:sldMkLst>
          <pc:docMk/>
          <pc:sldMk cId="2177166069" sldId="273"/>
        </pc:sldMkLst>
        <pc:spChg chg="del">
          <ac:chgData name="Dipto  Imran Chowdhury" userId="8076f433-ceeb-4519-8295-a581e2ee1396" providerId="ADAL" clId="{8ADCE638-CD36-4716-8160-9ADE7696BF74}" dt="2025-06-10T13:05:08.794" v="737" actId="478"/>
          <ac:spMkLst>
            <pc:docMk/>
            <pc:sldMk cId="2177166069" sldId="273"/>
            <ac:spMk id="11" creationId="{69570A1D-ED7E-F972-35A5-27A4BD22993E}"/>
          </ac:spMkLst>
        </pc:spChg>
        <pc:picChg chg="add mod modCrop">
          <ac:chgData name="Dipto  Imran Chowdhury" userId="8076f433-ceeb-4519-8295-a581e2ee1396" providerId="ADAL" clId="{8ADCE638-CD36-4716-8160-9ADE7696BF74}" dt="2025-06-10T13:05:57.622" v="744" actId="1076"/>
          <ac:picMkLst>
            <pc:docMk/>
            <pc:sldMk cId="2177166069" sldId="273"/>
            <ac:picMk id="4" creationId="{470C06BC-EA45-6B16-3D61-9DE1381EACFB}"/>
          </ac:picMkLst>
        </pc:picChg>
        <pc:picChg chg="del">
          <ac:chgData name="Dipto  Imran Chowdhury" userId="8076f433-ceeb-4519-8295-a581e2ee1396" providerId="ADAL" clId="{8ADCE638-CD36-4716-8160-9ADE7696BF74}" dt="2025-06-10T13:05:07.065" v="736" actId="478"/>
          <ac:picMkLst>
            <pc:docMk/>
            <pc:sldMk cId="2177166069" sldId="273"/>
            <ac:picMk id="6" creationId="{011C904A-C89F-483B-2589-D8AD6A02C322}"/>
          </ac:picMkLst>
        </pc:picChg>
        <pc:picChg chg="add mod">
          <ac:chgData name="Dipto  Imran Chowdhury" userId="8076f433-ceeb-4519-8295-a581e2ee1396" providerId="ADAL" clId="{8ADCE638-CD36-4716-8160-9ADE7696BF74}" dt="2025-06-10T13:06:56.502" v="750" actId="1076"/>
          <ac:picMkLst>
            <pc:docMk/>
            <pc:sldMk cId="2177166069" sldId="273"/>
            <ac:picMk id="7" creationId="{6A1F6700-EA0D-688B-EBC3-E23931B62320}"/>
          </ac:picMkLst>
        </pc:picChg>
        <pc:picChg chg="add mod">
          <ac:chgData name="Dipto  Imran Chowdhury" userId="8076f433-ceeb-4519-8295-a581e2ee1396" providerId="ADAL" clId="{8ADCE638-CD36-4716-8160-9ADE7696BF74}" dt="2025-06-10T13:07:07.465" v="754" actId="1076"/>
          <ac:picMkLst>
            <pc:docMk/>
            <pc:sldMk cId="2177166069" sldId="273"/>
            <ac:picMk id="9" creationId="{EA0C4EC7-429A-8C87-F21F-088419A47128}"/>
          </ac:picMkLst>
        </pc:picChg>
        <pc:picChg chg="del">
          <ac:chgData name="Dipto  Imran Chowdhury" userId="8076f433-ceeb-4519-8295-a581e2ee1396" providerId="ADAL" clId="{8ADCE638-CD36-4716-8160-9ADE7696BF74}" dt="2025-06-10T13:05:09.663" v="738" actId="478"/>
          <ac:picMkLst>
            <pc:docMk/>
            <pc:sldMk cId="2177166069" sldId="273"/>
            <ac:picMk id="10" creationId="{54D7769A-6D06-B830-0CA3-241C5ACDC5C1}"/>
          </ac:picMkLst>
        </pc:picChg>
        <pc:picChg chg="add mod">
          <ac:chgData name="Dipto  Imran Chowdhury" userId="8076f433-ceeb-4519-8295-a581e2ee1396" providerId="ADAL" clId="{8ADCE638-CD36-4716-8160-9ADE7696BF74}" dt="2025-06-10T14:46:58.218" v="2561" actId="14100"/>
          <ac:picMkLst>
            <pc:docMk/>
            <pc:sldMk cId="2177166069" sldId="273"/>
            <ac:picMk id="13" creationId="{A16FDE53-6FD1-5FCA-141E-35D25853EE90}"/>
          </ac:picMkLst>
        </pc:picChg>
        <pc:cxnChg chg="add del">
          <ac:chgData name="Dipto  Imran Chowdhury" userId="8076f433-ceeb-4519-8295-a581e2ee1396" providerId="ADAL" clId="{8ADCE638-CD36-4716-8160-9ADE7696BF74}" dt="2025-06-10T14:44:36.877" v="2554" actId="21"/>
          <ac:cxnSpMkLst>
            <pc:docMk/>
            <pc:sldMk cId="2177166069" sldId="273"/>
            <ac:cxnSpMk id="5" creationId="{34853B79-BCD2-E29A-5141-BE67B9F388E4}"/>
          </ac:cxnSpMkLst>
        </pc:cxnChg>
        <pc:cxnChg chg="add">
          <ac:chgData name="Dipto  Imran Chowdhury" userId="8076f433-ceeb-4519-8295-a581e2ee1396" providerId="ADAL" clId="{8ADCE638-CD36-4716-8160-9ADE7696BF74}" dt="2025-06-10T14:45:06.982" v="2555" actId="11529"/>
          <ac:cxnSpMkLst>
            <pc:docMk/>
            <pc:sldMk cId="2177166069" sldId="273"/>
            <ac:cxnSpMk id="8" creationId="{D19880AA-64FA-A234-75D2-9567C0F2EBDA}"/>
          </ac:cxnSpMkLst>
        </pc:cxnChg>
        <pc:cxnChg chg="add mod">
          <ac:chgData name="Dipto  Imran Chowdhury" userId="8076f433-ceeb-4519-8295-a581e2ee1396" providerId="ADAL" clId="{8ADCE638-CD36-4716-8160-9ADE7696BF74}" dt="2025-06-10T14:47:29.079" v="2563" actId="1076"/>
          <ac:cxnSpMkLst>
            <pc:docMk/>
            <pc:sldMk cId="2177166069" sldId="273"/>
            <ac:cxnSpMk id="10" creationId="{00AF3D7B-FA99-12C7-2579-08B7CF2EF9A1}"/>
          </ac:cxnSpMkLst>
        </pc:cxnChg>
        <pc:cxnChg chg="add mod">
          <ac:chgData name="Dipto  Imran Chowdhury" userId="8076f433-ceeb-4519-8295-a581e2ee1396" providerId="ADAL" clId="{8ADCE638-CD36-4716-8160-9ADE7696BF74}" dt="2025-06-10T14:47:08.364" v="2562" actId="1076"/>
          <ac:cxnSpMkLst>
            <pc:docMk/>
            <pc:sldMk cId="2177166069" sldId="273"/>
            <ac:cxnSpMk id="12" creationId="{B8BF7D1F-604E-5B61-E7C4-4BF565A152CD}"/>
          </ac:cxnSpMkLst>
        </pc:cxnChg>
      </pc:sldChg>
      <pc:sldChg chg="addSp delSp modSp add mod">
        <pc:chgData name="Dipto  Imran Chowdhury" userId="8076f433-ceeb-4519-8295-a581e2ee1396" providerId="ADAL" clId="{8ADCE638-CD36-4716-8160-9ADE7696BF74}" dt="2025-06-10T13:12:45.970" v="1126" actId="20577"/>
        <pc:sldMkLst>
          <pc:docMk/>
          <pc:sldMk cId="510647035" sldId="274"/>
        </pc:sldMkLst>
        <pc:spChg chg="mod">
          <ac:chgData name="Dipto  Imran Chowdhury" userId="8076f433-ceeb-4519-8295-a581e2ee1396" providerId="ADAL" clId="{8ADCE638-CD36-4716-8160-9ADE7696BF74}" dt="2025-06-10T13:08:53.410" v="786" actId="20577"/>
          <ac:spMkLst>
            <pc:docMk/>
            <pc:sldMk cId="510647035" sldId="274"/>
            <ac:spMk id="2" creationId="{C22E1472-3D01-8F40-4369-F6FA6CC067F1}"/>
          </ac:spMkLst>
        </pc:spChg>
        <pc:spChg chg="add mod">
          <ac:chgData name="Dipto  Imran Chowdhury" userId="8076f433-ceeb-4519-8295-a581e2ee1396" providerId="ADAL" clId="{8ADCE638-CD36-4716-8160-9ADE7696BF74}" dt="2025-06-10T13:12:45.970" v="1126" actId="20577"/>
          <ac:spMkLst>
            <pc:docMk/>
            <pc:sldMk cId="510647035" sldId="274"/>
            <ac:spMk id="6" creationId="{BF49E70F-69E3-DB55-A911-FBF492CF08D0}"/>
          </ac:spMkLst>
        </pc:spChg>
        <pc:picChg chg="del">
          <ac:chgData name="Dipto  Imran Chowdhury" userId="8076f433-ceeb-4519-8295-a581e2ee1396" providerId="ADAL" clId="{8ADCE638-CD36-4716-8160-9ADE7696BF74}" dt="2025-06-10T13:09:00.401" v="787" actId="478"/>
          <ac:picMkLst>
            <pc:docMk/>
            <pc:sldMk cId="510647035" sldId="274"/>
            <ac:picMk id="4" creationId="{0590B5F7-0E57-84ED-5298-48B7D19FAD6C}"/>
          </ac:picMkLst>
        </pc:picChg>
        <pc:picChg chg="add mod">
          <ac:chgData name="Dipto  Imran Chowdhury" userId="8076f433-ceeb-4519-8295-a581e2ee1396" providerId="ADAL" clId="{8ADCE638-CD36-4716-8160-9ADE7696BF74}" dt="2025-06-10T13:10:12.804" v="794" actId="1076"/>
          <ac:picMkLst>
            <pc:docMk/>
            <pc:sldMk cId="510647035" sldId="274"/>
            <ac:picMk id="5" creationId="{A40F5BEE-FFF4-AB4F-E7CD-7D839FDBF52C}"/>
          </ac:picMkLst>
        </pc:picChg>
        <pc:picChg chg="del">
          <ac:chgData name="Dipto  Imran Chowdhury" userId="8076f433-ceeb-4519-8295-a581e2ee1396" providerId="ADAL" clId="{8ADCE638-CD36-4716-8160-9ADE7696BF74}" dt="2025-06-10T13:09:02.052" v="788" actId="478"/>
          <ac:picMkLst>
            <pc:docMk/>
            <pc:sldMk cId="510647035" sldId="274"/>
            <ac:picMk id="7" creationId="{71BF9B0E-3231-6E0D-1427-81D3CDE81D1B}"/>
          </ac:picMkLst>
        </pc:picChg>
        <pc:picChg chg="del">
          <ac:chgData name="Dipto  Imran Chowdhury" userId="8076f433-ceeb-4519-8295-a581e2ee1396" providerId="ADAL" clId="{8ADCE638-CD36-4716-8160-9ADE7696BF74}" dt="2025-06-10T13:09:03.825" v="790" actId="478"/>
          <ac:picMkLst>
            <pc:docMk/>
            <pc:sldMk cId="510647035" sldId="274"/>
            <ac:picMk id="9" creationId="{52BAFD78-DBF0-9548-89FC-C2C5E3A3C7A5}"/>
          </ac:picMkLst>
        </pc:picChg>
        <pc:picChg chg="del">
          <ac:chgData name="Dipto  Imran Chowdhury" userId="8076f433-ceeb-4519-8295-a581e2ee1396" providerId="ADAL" clId="{8ADCE638-CD36-4716-8160-9ADE7696BF74}" dt="2025-06-10T13:09:02.717" v="789" actId="478"/>
          <ac:picMkLst>
            <pc:docMk/>
            <pc:sldMk cId="510647035" sldId="274"/>
            <ac:picMk id="13" creationId="{6A574B02-47EB-F5D5-C346-DAB01E1F536F}"/>
          </ac:picMkLst>
        </pc:picChg>
      </pc:sldChg>
      <pc:sldChg chg="addSp delSp modSp add mod">
        <pc:chgData name="Dipto  Imran Chowdhury" userId="8076f433-ceeb-4519-8295-a581e2ee1396" providerId="ADAL" clId="{8ADCE638-CD36-4716-8160-9ADE7696BF74}" dt="2025-06-10T13:15:43.260" v="1149" actId="14100"/>
        <pc:sldMkLst>
          <pc:docMk/>
          <pc:sldMk cId="2118511464" sldId="275"/>
        </pc:sldMkLst>
        <pc:spChg chg="mod">
          <ac:chgData name="Dipto  Imran Chowdhury" userId="8076f433-ceeb-4519-8295-a581e2ee1396" providerId="ADAL" clId="{8ADCE638-CD36-4716-8160-9ADE7696BF74}" dt="2025-06-10T13:13:24.921" v="1130" actId="1076"/>
          <ac:spMkLst>
            <pc:docMk/>
            <pc:sldMk cId="2118511464" sldId="275"/>
            <ac:spMk id="2" creationId="{8E6F9C05-2753-6D60-A0C0-93D7C5DC19AF}"/>
          </ac:spMkLst>
        </pc:spChg>
        <pc:spChg chg="del">
          <ac:chgData name="Dipto  Imran Chowdhury" userId="8076f433-ceeb-4519-8295-a581e2ee1396" providerId="ADAL" clId="{8ADCE638-CD36-4716-8160-9ADE7696BF74}" dt="2025-06-10T13:13:04.699" v="1128" actId="478"/>
          <ac:spMkLst>
            <pc:docMk/>
            <pc:sldMk cId="2118511464" sldId="275"/>
            <ac:spMk id="6" creationId="{06058CD6-37B4-FDEF-4417-710BDC7A398F}"/>
          </ac:spMkLst>
        </pc:spChg>
        <pc:picChg chg="add mod modCrop">
          <ac:chgData name="Dipto  Imran Chowdhury" userId="8076f433-ceeb-4519-8295-a581e2ee1396" providerId="ADAL" clId="{8ADCE638-CD36-4716-8160-9ADE7696BF74}" dt="2025-06-10T13:15:43.260" v="1149" actId="14100"/>
          <ac:picMkLst>
            <pc:docMk/>
            <pc:sldMk cId="2118511464" sldId="275"/>
            <ac:picMk id="4" creationId="{F63F0388-78E6-3E93-BAE5-7741B1940978}"/>
          </ac:picMkLst>
        </pc:picChg>
        <pc:picChg chg="del">
          <ac:chgData name="Dipto  Imran Chowdhury" userId="8076f433-ceeb-4519-8295-a581e2ee1396" providerId="ADAL" clId="{8ADCE638-CD36-4716-8160-9ADE7696BF74}" dt="2025-06-10T13:13:05.452" v="1129" actId="478"/>
          <ac:picMkLst>
            <pc:docMk/>
            <pc:sldMk cId="2118511464" sldId="275"/>
            <ac:picMk id="5" creationId="{358BB5FD-7988-BA21-C9EA-62F328233223}"/>
          </ac:picMkLst>
        </pc:picChg>
        <pc:picChg chg="add mod">
          <ac:chgData name="Dipto  Imran Chowdhury" userId="8076f433-ceeb-4519-8295-a581e2ee1396" providerId="ADAL" clId="{8ADCE638-CD36-4716-8160-9ADE7696BF74}" dt="2025-06-10T13:15:34.980" v="1148" actId="14100"/>
          <ac:picMkLst>
            <pc:docMk/>
            <pc:sldMk cId="2118511464" sldId="275"/>
            <ac:picMk id="8" creationId="{B70A829F-77F0-1071-8338-56923AF8EB35}"/>
          </ac:picMkLst>
        </pc:picChg>
      </pc:sldChg>
      <pc:sldChg chg="addSp delSp modSp add mod">
        <pc:chgData name="Dipto  Imran Chowdhury" userId="8076f433-ceeb-4519-8295-a581e2ee1396" providerId="ADAL" clId="{8ADCE638-CD36-4716-8160-9ADE7696BF74}" dt="2025-06-10T14:28:03.628" v="1493" actId="1076"/>
        <pc:sldMkLst>
          <pc:docMk/>
          <pc:sldMk cId="698136944" sldId="276"/>
        </pc:sldMkLst>
        <pc:picChg chg="del">
          <ac:chgData name="Dipto  Imran Chowdhury" userId="8076f433-ceeb-4519-8295-a581e2ee1396" providerId="ADAL" clId="{8ADCE638-CD36-4716-8160-9ADE7696BF74}" dt="2025-06-10T14:26:38.678" v="1480" actId="478"/>
          <ac:picMkLst>
            <pc:docMk/>
            <pc:sldMk cId="698136944" sldId="276"/>
            <ac:picMk id="4" creationId="{CAC93896-81CA-B50C-429C-83A8625EC856}"/>
          </ac:picMkLst>
        </pc:picChg>
        <pc:picChg chg="add mod modCrop">
          <ac:chgData name="Dipto  Imran Chowdhury" userId="8076f433-ceeb-4519-8295-a581e2ee1396" providerId="ADAL" clId="{8ADCE638-CD36-4716-8160-9ADE7696BF74}" dt="2025-06-10T14:28:03.628" v="1493" actId="1076"/>
          <ac:picMkLst>
            <pc:docMk/>
            <pc:sldMk cId="698136944" sldId="276"/>
            <ac:picMk id="5" creationId="{6D4E63C6-9187-B512-45ED-E49673C2EFDA}"/>
          </ac:picMkLst>
        </pc:picChg>
        <pc:picChg chg="del">
          <ac:chgData name="Dipto  Imran Chowdhury" userId="8076f433-ceeb-4519-8295-a581e2ee1396" providerId="ADAL" clId="{8ADCE638-CD36-4716-8160-9ADE7696BF74}" dt="2025-06-10T14:26:40.035" v="1482" actId="478"/>
          <ac:picMkLst>
            <pc:docMk/>
            <pc:sldMk cId="698136944" sldId="276"/>
            <ac:picMk id="12" creationId="{01C0C531-0F25-5589-620A-DD48E918E45C}"/>
          </ac:picMkLst>
        </pc:picChg>
        <pc:picChg chg="del">
          <ac:chgData name="Dipto  Imran Chowdhury" userId="8076f433-ceeb-4519-8295-a581e2ee1396" providerId="ADAL" clId="{8ADCE638-CD36-4716-8160-9ADE7696BF74}" dt="2025-06-10T14:26:40.596" v="1483" actId="478"/>
          <ac:picMkLst>
            <pc:docMk/>
            <pc:sldMk cId="698136944" sldId="276"/>
            <ac:picMk id="14" creationId="{AFCEA5C9-D8EA-2D81-3BC2-7BCDDC37C03C}"/>
          </ac:picMkLst>
        </pc:picChg>
        <pc:picChg chg="del">
          <ac:chgData name="Dipto  Imran Chowdhury" userId="8076f433-ceeb-4519-8295-a581e2ee1396" providerId="ADAL" clId="{8ADCE638-CD36-4716-8160-9ADE7696BF74}" dt="2025-06-10T14:26:39.360" v="1481" actId="478"/>
          <ac:picMkLst>
            <pc:docMk/>
            <pc:sldMk cId="698136944" sldId="276"/>
            <ac:picMk id="16" creationId="{1744DDB4-E9A1-4318-7103-A7F5F706E880}"/>
          </ac:picMkLst>
        </pc:picChg>
      </pc:sldChg>
      <pc:sldChg chg="addSp delSp modSp add mod">
        <pc:chgData name="Dipto  Imran Chowdhury" userId="8076f433-ceeb-4519-8295-a581e2ee1396" providerId="ADAL" clId="{8ADCE638-CD36-4716-8160-9ADE7696BF74}" dt="2025-06-10T14:49:34.800" v="2578" actId="20577"/>
        <pc:sldMkLst>
          <pc:docMk/>
          <pc:sldMk cId="1977458918" sldId="277"/>
        </pc:sldMkLst>
        <pc:spChg chg="add mod">
          <ac:chgData name="Dipto  Imran Chowdhury" userId="8076f433-ceeb-4519-8295-a581e2ee1396" providerId="ADAL" clId="{8ADCE638-CD36-4716-8160-9ADE7696BF74}" dt="2025-06-10T14:49:34.800" v="2578" actId="20577"/>
          <ac:spMkLst>
            <pc:docMk/>
            <pc:sldMk cId="1977458918" sldId="277"/>
            <ac:spMk id="8" creationId="{BEA05DEE-5D58-2586-0EEA-AB7B0D6356C7}"/>
          </ac:spMkLst>
        </pc:spChg>
        <pc:picChg chg="add mod modCrop">
          <ac:chgData name="Dipto  Imran Chowdhury" userId="8076f433-ceeb-4519-8295-a581e2ee1396" providerId="ADAL" clId="{8ADCE638-CD36-4716-8160-9ADE7696BF74}" dt="2025-06-10T14:30:36.529" v="1514" actId="1076"/>
          <ac:picMkLst>
            <pc:docMk/>
            <pc:sldMk cId="1977458918" sldId="277"/>
            <ac:picMk id="4" creationId="{F5B779AF-98B4-3160-9BE7-A03B50E1E1B8}"/>
          </ac:picMkLst>
        </pc:picChg>
        <pc:picChg chg="del">
          <ac:chgData name="Dipto  Imran Chowdhury" userId="8076f433-ceeb-4519-8295-a581e2ee1396" providerId="ADAL" clId="{8ADCE638-CD36-4716-8160-9ADE7696BF74}" dt="2025-06-10T14:28:17.174" v="1495" actId="478"/>
          <ac:picMkLst>
            <pc:docMk/>
            <pc:sldMk cId="1977458918" sldId="277"/>
            <ac:picMk id="5" creationId="{FD0F7A51-C55B-2955-A499-6F1FDED1E54B}"/>
          </ac:picMkLst>
        </pc:picChg>
        <pc:picChg chg="add mod">
          <ac:chgData name="Dipto  Imran Chowdhury" userId="8076f433-ceeb-4519-8295-a581e2ee1396" providerId="ADAL" clId="{8ADCE638-CD36-4716-8160-9ADE7696BF74}" dt="2025-06-10T14:30:48.707" v="1517" actId="14100"/>
          <ac:picMkLst>
            <pc:docMk/>
            <pc:sldMk cId="1977458918" sldId="277"/>
            <ac:picMk id="7" creationId="{D0F0BCC3-F3CC-27BA-C06B-387DCF2302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13A7-7929-1533-F1BB-6BFF93A92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946D-4672-87F4-86A6-B6989F290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341B-C054-5F2A-65C5-BD3F9C9D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A6E0-471E-FBAD-DE4C-9677A96E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43AE-80F8-AA36-A4C0-AEAD3CAB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01D-F776-4B15-B1A7-F8CDA94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761C-6CB2-2A24-D30E-89DB2C96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8D3B-26FD-1B70-5385-B2A4AB91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580B-DDBA-ADE5-6173-A312BB08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061F-0650-B899-1E6E-7FF3D0AC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65CCE-4D41-CB0F-B9E3-6458F88F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E0B8-8A5E-A0D5-26EF-F6EB0DC0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E7B1-2C72-EE9D-7F66-8777BCEA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E63F-490F-B72D-C49E-13E32DEA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3697-4A4F-8A3D-5F32-376B9E86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0BE2-6DD8-9F8E-3B2F-B57F22E2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1E91-BE0A-6BBD-3C10-0D8579E6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426-F7C2-4623-B2E4-24F621B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202A-724B-A27C-41ED-43F3ADC5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3A74-2F22-9808-0F78-9627F4F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41E-4539-9B7F-5EE3-F50401FC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8F3E-CAEB-E1DF-5832-CDBEAC35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E39D-5FEB-42AE-CF94-C2B82CCC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E0C9-236C-C55D-407F-9912288E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FCEC-1CBF-8A1C-7A75-CC5A15F9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336-78D6-6F8E-2ACD-643AA27F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F48F-A826-70B4-DCC6-52A6B29AA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9726-C939-B98E-3221-1E3DD244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A636-BF31-94D6-BA96-6B76BBFC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8B6A6-ABB2-A251-33F5-F2078DA0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08510-D1F0-84EA-8FEF-11DC0275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A2F8-2BF1-9D42-C666-F47E3E0B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8969-65BC-DBD0-0004-4CF20480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7F49-7359-E6EE-1CFC-D8CC3EE9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DFC85-F1E4-B603-06C2-362E6C6F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1573F-8C47-D24B-245C-9F2A0D2D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535BC-975A-6B9B-B4C0-4BC154C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AC83B-C378-87AE-0204-64CDC03E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A623F-0D93-4022-A8D6-16616396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B304-092B-BFD6-D956-9D455936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00F81-3FA9-054B-27A5-A76B86F5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B3709-0385-F1A0-31E7-B9EB8672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0CAB6-0013-2254-B6EA-00D2DC1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0C0C7-AED7-AF8D-B1FB-9D40490C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5692D-DECD-5AF0-1B33-66DFDFAA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B94FB-27C3-A99D-4EC1-879E7778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C76E-3E62-CA47-D275-2464C467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3D65-9ADB-3149-A003-7FA391C5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E6F9-C0EB-3868-3846-4B951AFD4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84DE-0E68-90CC-C0BD-4A03192C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2712A-C283-071D-BD03-7823E693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F65FB-263D-BFF0-FED8-6BC690FC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29F2-2B04-9A8E-37DE-91508DDA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9D882-D468-27DB-E8E6-8BDAABF32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2A8FF-453E-D453-A864-E06E55CD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71C4-3AFB-CE40-17B3-93C00C7A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2CC9-691B-7B5D-38FF-91B53F26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385F9-CB7F-C62D-EE65-8751948A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0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BFCFC-EA9B-B4C5-0B8F-B14DDF3E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351B-E281-4422-3B28-DD9490E9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17D0-630D-F4A7-DC10-621D468D5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C7D3A-FB0E-47D8-8A1C-1230CE7E2DE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1345-8F80-A2C3-5F92-055EBD21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A855-0E8F-85AA-ADDF-1CA445408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hub.com/imranchy/ml_based_diabetics_prediction/blob/main/ML%20Based%20Diabetics%20Prediction.ipynb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devraai/diabetes-analysis-modeling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432C-D106-079F-7115-6EDC765E8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Learning based Diabetes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608C4-BC7F-277C-AC3C-7195A23D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905" y="24605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By: </a:t>
            </a:r>
            <a:r>
              <a:rPr lang="en-US" b="1" dirty="0">
                <a:solidFill>
                  <a:schemeClr val="bg1"/>
                </a:solidFill>
              </a:rPr>
              <a:t>Imran Chowdhury Dipto</a:t>
            </a:r>
          </a:p>
          <a:p>
            <a:r>
              <a:rPr lang="en-US" b="1" dirty="0">
                <a:solidFill>
                  <a:schemeClr val="bg1"/>
                </a:solidFill>
              </a:rPr>
              <a:t>Department of Electronics and Telecommunications (DET)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18</a:t>
            </a:r>
            <a:r>
              <a:rPr lang="en-US" b="1" baseline="30000">
                <a:solidFill>
                  <a:schemeClr val="bg1"/>
                </a:solidFill>
              </a:rPr>
              <a:t>th</a:t>
            </a:r>
            <a:r>
              <a:rPr lang="en-US" b="1">
                <a:solidFill>
                  <a:schemeClr val="bg1"/>
                </a:solidFill>
              </a:rPr>
              <a:t> June 2025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7573CDF3-7141-D2EE-C592-91A7E18C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T - Politecnico di Torino">
            <a:extLst>
              <a:ext uri="{FF2B5EF4-FFF2-40B4-BE49-F238E27FC236}">
                <a16:creationId xmlns:a16="http://schemas.microsoft.com/office/drawing/2014/main" id="{E21D0334-B934-B756-4AB8-8CA89E56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5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68CC3-0F46-D43C-3A27-A58FF1C61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B1E3-90C3-4506-8768-2EF09603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6AA9F8E6-2BBA-921C-C095-2DEE77B1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6834D0B-F09C-567C-318E-4A02B631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60FCE-107D-DDD3-208F-8B769857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77"/>
          <a:stretch>
            <a:fillRect/>
          </a:stretch>
        </p:blipFill>
        <p:spPr>
          <a:xfrm>
            <a:off x="1667983" y="911967"/>
            <a:ext cx="4535425" cy="2301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E090B-06ED-1AE1-2C06-B3146875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876" y="3269894"/>
            <a:ext cx="4567123" cy="2490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3999DF-9A5A-4178-8125-E56B917EFE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051"/>
          <a:stretch>
            <a:fillRect/>
          </a:stretch>
        </p:blipFill>
        <p:spPr>
          <a:xfrm>
            <a:off x="6744614" y="3072384"/>
            <a:ext cx="3779403" cy="2687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D0FFA-4D23-03A2-7D36-80615E32E81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793"/>
          <a:stretch>
            <a:fillRect/>
          </a:stretch>
        </p:blipFill>
        <p:spPr>
          <a:xfrm>
            <a:off x="6681671" y="799041"/>
            <a:ext cx="3980464" cy="24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7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91548-5F3F-CBE3-0B69-622A2AF9C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80D5-CDD4-EAC1-3C52-A08D054A5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975F2947-D902-411A-9F7F-24BAD302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BF37970-6E64-D173-74B5-8C61EC11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E63C6-9187-B512-45ED-E49673C2EF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71" t="2112" r="3409"/>
          <a:stretch>
            <a:fillRect/>
          </a:stretch>
        </p:blipFill>
        <p:spPr>
          <a:xfrm>
            <a:off x="1400719" y="938635"/>
            <a:ext cx="9143999" cy="48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2BB22-EADC-9A6C-9649-E4945AED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C0AA-BDCD-CF87-E38B-A45E2A7E4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E8691185-FB2B-A9D8-FDF1-9DC9B1C0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16E6CA8-E2D2-AB9A-A951-EE8ED6DE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779AF-98B4-3160-9BE7-A03B50E1E1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58" b="7017"/>
          <a:stretch>
            <a:fillRect/>
          </a:stretch>
        </p:blipFill>
        <p:spPr>
          <a:xfrm>
            <a:off x="256359" y="1229288"/>
            <a:ext cx="5654649" cy="1799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05DEE-5D58-2586-0EEA-AB7B0D6356C7}"/>
              </a:ext>
            </a:extLst>
          </p:cNvPr>
          <p:cNvSpPr txBox="1"/>
          <p:nvPr/>
        </p:nvSpPr>
        <p:spPr>
          <a:xfrm>
            <a:off x="553893" y="3548852"/>
            <a:ext cx="5263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Link of the Project: </a:t>
            </a:r>
            <a:r>
              <a:rPr lang="en-US" b="1" dirty="0">
                <a:hlinkClick r:id="rId5"/>
              </a:rPr>
              <a:t>https://github.com/imranchy/ml_based_diabetics_prediction/blob/main/ML%20Based%20Diabetics%20Prediction.ipynb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E0187-06A7-FE5D-4E18-131FDA9019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63" t="2383" r="1176" b="555"/>
          <a:stretch>
            <a:fillRect/>
          </a:stretch>
        </p:blipFill>
        <p:spPr>
          <a:xfrm>
            <a:off x="5952565" y="1174376"/>
            <a:ext cx="6185647" cy="41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5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C73E-F591-F2BE-5852-55E2D8DD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DAA1-C5F4-0A42-DE54-F322E02C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A040-A866-F1DA-6045-287B43FB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4" y="1503642"/>
            <a:ext cx="10141165" cy="345570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All models achieved over 90% accuracy score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Decision Tree and Random Forest had the same accuracy score (99%)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Random Forrest was the ideal model for this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could predict 21 cases of Non-Diabetic cases correctly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was demonstrated by its high value in the AUC-ROC Curve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F4D633F-079B-89AE-6128-6E807FFE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7EC8D94-5B42-66A2-F63E-4FB9DB7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1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207E1-8D52-86B4-9C72-52FF5A1D7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7AB1-15C9-084C-498D-9A6D294E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Limitations &amp; 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F31AE-F894-19DA-8EA5-EA7E4659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5" y="1503642"/>
            <a:ext cx="9144000" cy="32842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Access to high volume data in medical domain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Training the models on a more complex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extensive hyperparameter tuning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K-fold cross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 additional models like ANN, Deep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 the models on unseen dataset and integrate that model into a software application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0910D626-9AF4-11E0-0C19-31307C62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EB95A04-CF82-4022-ACDF-09D2B0EA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2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5BEA-C7F3-F756-328D-C0C2848A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E462A8-28ED-000C-6A58-61D69646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719" y="231933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You!</a:t>
            </a:r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9F73084F-4F98-43E0-3D4B-091DF579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10B1ACB2-6CC3-D8F7-8EEE-926329B7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1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47692-ABB5-47FC-E808-8FD06471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4C19-076B-D785-5AA7-D4A65184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49778-3CC6-83E4-06FF-6792A2FDC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272" y="1042898"/>
            <a:ext cx="9144000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Background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Data Processing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ML Methods Used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Evaluation Methods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Findings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Limitations &amp; Future Work</a:t>
            </a:r>
          </a:p>
        </p:txBody>
      </p:sp>
      <p:pic>
        <p:nvPicPr>
          <p:cNvPr id="4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BB6375DB-67C1-75F0-FAD5-A7923A17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T - Politecnico di Torino">
            <a:extLst>
              <a:ext uri="{FF2B5EF4-FFF2-40B4-BE49-F238E27FC236}">
                <a16:creationId xmlns:a16="http://schemas.microsoft.com/office/drawing/2014/main" id="{7C397234-BE2D-9EDA-5C89-1AEC3777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2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49341-0B22-D96C-7E6E-83CAEE448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58FF-5FE9-48A7-CCE8-ADA4A4831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391" y="129120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99A1A-1F91-AEC5-93DD-64EC5299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99" y="938635"/>
            <a:ext cx="6734320" cy="45109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Diabetes is a rising global disease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can lead to many other diseases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Early detection is key to prevention and treatment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ML has the potential to aid clinicians to classify diabetes patients other than traditional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project aims to predict diabetes using a broader set of features </a:t>
            </a:r>
            <a:r>
              <a:rPr lang="en-US" dirty="0" err="1"/>
              <a:t>indluding</a:t>
            </a:r>
            <a:r>
              <a:rPr lang="en-US" dirty="0"/>
              <a:t> lifestyle habits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39A71851-984E-8674-7A2B-72EB3BF8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3199B91F-EF1B-F153-5333-2CE6D3E9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f patients with type 2 diabetes are ...">
            <a:extLst>
              <a:ext uri="{FF2B5EF4-FFF2-40B4-BE49-F238E27FC236}">
                <a16:creationId xmlns:a16="http://schemas.microsoft.com/office/drawing/2014/main" id="{23081DC0-02D1-8FBA-3882-30761715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7" y="3337483"/>
            <a:ext cx="4016045" cy="22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Consult an Ophthalmologist For Diabetes">
            <a:extLst>
              <a:ext uri="{FF2B5EF4-FFF2-40B4-BE49-F238E27FC236}">
                <a16:creationId xmlns:a16="http://schemas.microsoft.com/office/drawing/2014/main" id="{1EA1BDB8-6F44-BC12-6B13-AD96D8BA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20" y="877824"/>
            <a:ext cx="3500293" cy="23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F27B0-FE6B-7B22-3289-E4B52996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9E8-0964-4E7E-6D22-7123768C1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0E007FF2-AA2D-D11E-7505-0E56D194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5DE61EE9-7DC0-EA3E-5ED8-DCE659D4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D1E4B-12FC-54AF-4EE9-445FE84B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76" y="1322417"/>
            <a:ext cx="11450648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F066F-9F83-5A0F-428F-296F80F68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220" y="2360787"/>
            <a:ext cx="3862426" cy="304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7FFE1-A1A4-F181-716A-A64032217055}"/>
              </a:ext>
            </a:extLst>
          </p:cNvPr>
          <p:cNvSpPr txBox="1"/>
          <p:nvPr/>
        </p:nvSpPr>
        <p:spPr>
          <a:xfrm>
            <a:off x="936346" y="2904134"/>
            <a:ext cx="386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column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Link: </a:t>
            </a:r>
            <a:r>
              <a:rPr lang="en-US" dirty="0">
                <a:hlinkClick r:id="rId6"/>
              </a:rPr>
              <a:t>https://www.kaggle.com/code/devraai/diabetes-analysis-modeling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4809B-8456-22EA-9523-EDD63207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E2B2-4743-D4CE-E4B8-F6AD2A717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561E3A3E-0DA1-B058-D385-F8FA0660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F32C8A0A-7141-AAEB-633A-0352F3124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C06BC-EA45-6B16-3D61-9DE1381EAC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469" b="2536"/>
          <a:stretch>
            <a:fillRect/>
          </a:stretch>
        </p:blipFill>
        <p:spPr>
          <a:xfrm>
            <a:off x="727875" y="938635"/>
            <a:ext cx="1918315" cy="2789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F6700-EA0D-688B-EBC3-E23931B6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110" y="1054060"/>
            <a:ext cx="2519857" cy="6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C4EC7-429A-8C87-F21F-088419A47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221" y="997343"/>
            <a:ext cx="4412666" cy="11002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6FDE53-6FD1-5FCA-141E-35D25853E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10" y="2326235"/>
            <a:ext cx="4545828" cy="34878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880AA-64FA-A234-75D2-9567C0F2EBDA}"/>
              </a:ext>
            </a:extLst>
          </p:cNvPr>
          <p:cNvCxnSpPr/>
          <p:nvPr/>
        </p:nvCxnSpPr>
        <p:spPr>
          <a:xfrm>
            <a:off x="2832100" y="1397000"/>
            <a:ext cx="374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AF3D7B-FA99-12C7-2579-08B7CF2EF9A1}"/>
              </a:ext>
            </a:extLst>
          </p:cNvPr>
          <p:cNvCxnSpPr/>
          <p:nvPr/>
        </p:nvCxnSpPr>
        <p:spPr>
          <a:xfrm>
            <a:off x="6248400" y="1397000"/>
            <a:ext cx="374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8BF7D1F-604E-5B61-E7C4-4BF565A152CD}"/>
              </a:ext>
            </a:extLst>
          </p:cNvPr>
          <p:cNvCxnSpPr/>
          <p:nvPr/>
        </p:nvCxnSpPr>
        <p:spPr>
          <a:xfrm rot="10800000" flipV="1">
            <a:off x="9212912" y="2383874"/>
            <a:ext cx="387350" cy="323850"/>
          </a:xfrm>
          <a:prstGeom prst="bentConnector3">
            <a:avLst>
              <a:gd name="adj1" fmla="val 40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A938E-B3DB-D116-9DB1-000FEFC28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1472-3D01-8F40-4369-F6FA6CC0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1EC650A0-F582-4F46-8321-70B2C1D2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8CC95954-65ED-DF88-310D-62C81105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F5BEE-FFF4-AB4F-E7CD-7D839FDB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967" y="1188991"/>
            <a:ext cx="5464454" cy="4107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9E70F-69E3-DB55-A911-FBF492CF08D0}"/>
              </a:ext>
            </a:extLst>
          </p:cNvPr>
          <p:cNvSpPr txBox="1"/>
          <p:nvPr/>
        </p:nvSpPr>
        <p:spPr>
          <a:xfrm>
            <a:off x="972922" y="1188991"/>
            <a:ext cx="3862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Taken the input features into X and target feature to 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 into 80% training and 20% testing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for Class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SMOTE for class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Scaled the Data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1064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7F3BA-C67B-28CF-2CBE-6E6BF7BAC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9C05-2753-6D60-A0C0-93D7C5DC1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59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95A8EAF-43E8-4D69-6800-10BDE21A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E968F631-9EC6-28F8-96F2-B0D4C328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F0388-78E6-3E93-BAE5-7741B194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72" r="2467" b="11190"/>
          <a:stretch>
            <a:fillRect/>
          </a:stretch>
        </p:blipFill>
        <p:spPr>
          <a:xfrm>
            <a:off x="0" y="921715"/>
            <a:ext cx="6096000" cy="2735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A829F-77F0-1071-8338-56923AF8E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060556"/>
            <a:ext cx="5494394" cy="41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EB62-C212-E013-C381-DCCE0F370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C05-7BF5-085E-B454-51F08EB3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Machine Learning Models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5A7F2-56AC-1B5A-B168-F40BACD1B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5" y="1503642"/>
            <a:ext cx="5073865" cy="25095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K-Nearest Neighbors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Vector Machine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1C82EED-D302-D08C-5FC4-50B1773C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97E3BE94-C99C-F4B3-6103-7259C5FF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640DD-CA7D-808F-EA34-E1C72D4AC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24" y="1119225"/>
            <a:ext cx="6345658" cy="45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B08D-221C-DCB6-2227-3238632B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0D9E-B5CC-354D-10A5-D1C820B1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Evaluation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B3B1-A049-45AA-1549-F1D0C658F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39" y="1364450"/>
            <a:ext cx="5577547" cy="31856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Evaluation Metrics: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Confusion Metrix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Recall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F1-Score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AUC-ROC Score</a:t>
            </a:r>
          </a:p>
          <a:p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D84B1787-AEC9-38AF-A0FF-EC26DB5E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6171B6B-B32C-3978-A590-7655FF58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72950-2299-9FBB-1A89-39E8AA1C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78" t="65900" b="5255"/>
          <a:stretch>
            <a:fillRect/>
          </a:stretch>
        </p:blipFill>
        <p:spPr>
          <a:xfrm>
            <a:off x="4792522" y="1364450"/>
            <a:ext cx="4943232" cy="48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05BD1-46E8-3DA5-F9C6-904842D7F3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559" t="27155" r="4653" b="18325"/>
          <a:stretch>
            <a:fillRect/>
          </a:stretch>
        </p:blipFill>
        <p:spPr>
          <a:xfrm>
            <a:off x="4861870" y="1987978"/>
            <a:ext cx="3587185" cy="411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21319-922A-06CF-835A-6A081567A3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41" t="5648" b="13438"/>
          <a:stretch>
            <a:fillRect/>
          </a:stretch>
        </p:blipFill>
        <p:spPr>
          <a:xfrm>
            <a:off x="4906470" y="2655843"/>
            <a:ext cx="4139338" cy="287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3948F-1C7A-0E72-2509-814A46D1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522" y="3207411"/>
            <a:ext cx="7000709" cy="4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5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346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Machine Learning based Diabetes Prediction </vt:lpstr>
      <vt:lpstr>Outline </vt:lpstr>
      <vt:lpstr>Context </vt:lpstr>
      <vt:lpstr>Dataset Preparation </vt:lpstr>
      <vt:lpstr>Dataset Preparation </vt:lpstr>
      <vt:lpstr>Dataset Preparation </vt:lpstr>
      <vt:lpstr>Dataset Preparation </vt:lpstr>
      <vt:lpstr>Machine Learning Models used </vt:lpstr>
      <vt:lpstr>Evaluation Metrics </vt:lpstr>
      <vt:lpstr>Results </vt:lpstr>
      <vt:lpstr>Results </vt:lpstr>
      <vt:lpstr>Results </vt:lpstr>
      <vt:lpstr>Findings </vt:lpstr>
      <vt:lpstr>Limitations &amp; 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Dipto  Imran Chowdhury</dc:creator>
  <cp:lastModifiedBy>Dipto  Imran Chowdhury</cp:lastModifiedBy>
  <cp:revision>6</cp:revision>
  <dcterms:created xsi:type="dcterms:W3CDTF">2025-06-09T10:14:36Z</dcterms:created>
  <dcterms:modified xsi:type="dcterms:W3CDTF">2025-06-18T07:18:49Z</dcterms:modified>
</cp:coreProperties>
</file>