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74" r:id="rId8"/>
    <p:sldId id="275" r:id="rId9"/>
    <p:sldId id="271" r:id="rId10"/>
    <p:sldId id="261" r:id="rId11"/>
    <p:sldId id="262" r:id="rId12"/>
    <p:sldId id="276" r:id="rId13"/>
    <p:sldId id="263" r:id="rId14"/>
    <p:sldId id="264" r:id="rId15"/>
    <p:sldId id="265" r:id="rId16"/>
    <p:sldId id="272" r:id="rId17"/>
    <p:sldId id="277" r:id="rId18"/>
    <p:sldId id="278" r:id="rId19"/>
    <p:sldId id="281" r:id="rId20"/>
    <p:sldId id="279" r:id="rId21"/>
    <p:sldId id="280" r:id="rId22"/>
    <p:sldId id="266" r:id="rId23"/>
    <p:sldId id="267" r:id="rId24"/>
    <p:sldId id="282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2BDECC-B3CC-49BB-BCBF-7024C670AC80}" v="73" dt="2025-06-15T12:48:16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ran Chowdhury  Dipto" userId="2b5ddac0-4c64-4558-af27-bf5213435365" providerId="ADAL" clId="{8B2BDECC-B3CC-49BB-BCBF-7024C670AC80}"/>
    <pc:docChg chg="undo custSel addSld modSld">
      <pc:chgData name="Imran Chowdhury  Dipto" userId="2b5ddac0-4c64-4558-af27-bf5213435365" providerId="ADAL" clId="{8B2BDECC-B3CC-49BB-BCBF-7024C670AC80}" dt="2025-06-15T12:48:45.953" v="4451" actId="20577"/>
      <pc:docMkLst>
        <pc:docMk/>
      </pc:docMkLst>
      <pc:sldChg chg="modSp mod">
        <pc:chgData name="Imran Chowdhury  Dipto" userId="2b5ddac0-4c64-4558-af27-bf5213435365" providerId="ADAL" clId="{8B2BDECC-B3CC-49BB-BCBF-7024C670AC80}" dt="2025-06-15T09:00:51.605" v="222" actId="1076"/>
        <pc:sldMkLst>
          <pc:docMk/>
          <pc:sldMk cId="2920252198" sldId="256"/>
        </pc:sldMkLst>
        <pc:spChg chg="mod">
          <ac:chgData name="Imran Chowdhury  Dipto" userId="2b5ddac0-4c64-4558-af27-bf5213435365" providerId="ADAL" clId="{8B2BDECC-B3CC-49BB-BCBF-7024C670AC80}" dt="2025-06-15T09:00:47.229" v="221" actId="1076"/>
          <ac:spMkLst>
            <pc:docMk/>
            <pc:sldMk cId="2920252198" sldId="256"/>
            <ac:spMk id="2" creationId="{B358432C-D106-079F-7115-6EDC765E8186}"/>
          </ac:spMkLst>
        </pc:spChg>
        <pc:spChg chg="mod">
          <ac:chgData name="Imran Chowdhury  Dipto" userId="2b5ddac0-4c64-4558-af27-bf5213435365" providerId="ADAL" clId="{8B2BDECC-B3CC-49BB-BCBF-7024C670AC80}" dt="2025-06-15T09:00:51.605" v="222" actId="1076"/>
          <ac:spMkLst>
            <pc:docMk/>
            <pc:sldMk cId="2920252198" sldId="256"/>
            <ac:spMk id="3" creationId="{C00608C4-BC7F-277C-AC3C-7195A23D0BDA}"/>
          </ac:spMkLst>
        </pc:spChg>
      </pc:sldChg>
      <pc:sldChg chg="modSp mod">
        <pc:chgData name="Imran Chowdhury  Dipto" userId="2b5ddac0-4c64-4558-af27-bf5213435365" providerId="ADAL" clId="{8B2BDECC-B3CC-49BB-BCBF-7024C670AC80}" dt="2025-06-15T09:01:31.122" v="246" actId="20577"/>
        <pc:sldMkLst>
          <pc:docMk/>
          <pc:sldMk cId="1818026399" sldId="257"/>
        </pc:sldMkLst>
        <pc:spChg chg="mod">
          <ac:chgData name="Imran Chowdhury  Dipto" userId="2b5ddac0-4c64-4558-af27-bf5213435365" providerId="ADAL" clId="{8B2BDECC-B3CC-49BB-BCBF-7024C670AC80}" dt="2025-06-15T09:01:31.122" v="246" actId="20577"/>
          <ac:spMkLst>
            <pc:docMk/>
            <pc:sldMk cId="1818026399" sldId="257"/>
            <ac:spMk id="3" creationId="{AA849778-3CC6-83E4-06FF-6792A2FDCF61}"/>
          </ac:spMkLst>
        </pc:spChg>
      </pc:sldChg>
      <pc:sldChg chg="modSp mod">
        <pc:chgData name="Imran Chowdhury  Dipto" userId="2b5ddac0-4c64-4558-af27-bf5213435365" providerId="ADAL" clId="{8B2BDECC-B3CC-49BB-BCBF-7024C670AC80}" dt="2025-06-15T09:30:34.131" v="721" actId="20577"/>
        <pc:sldMkLst>
          <pc:docMk/>
          <pc:sldMk cId="1686477883" sldId="258"/>
        </pc:sldMkLst>
        <pc:spChg chg="mod">
          <ac:chgData name="Imran Chowdhury  Dipto" userId="2b5ddac0-4c64-4558-af27-bf5213435365" providerId="ADAL" clId="{8B2BDECC-B3CC-49BB-BCBF-7024C670AC80}" dt="2025-06-15T09:30:34.131" v="721" actId="20577"/>
          <ac:spMkLst>
            <pc:docMk/>
            <pc:sldMk cId="1686477883" sldId="258"/>
            <ac:spMk id="3" creationId="{87099A1A-1F91-AEC5-93DD-64EC5299253E}"/>
          </ac:spMkLst>
        </pc:spChg>
      </pc:sldChg>
      <pc:sldChg chg="modSp mod">
        <pc:chgData name="Imran Chowdhury  Dipto" userId="2b5ddac0-4c64-4558-af27-bf5213435365" providerId="ADAL" clId="{8B2BDECC-B3CC-49BB-BCBF-7024C670AC80}" dt="2025-06-15T10:44:50.114" v="1506" actId="20577"/>
        <pc:sldMkLst>
          <pc:docMk/>
          <pc:sldMk cId="1002278368" sldId="259"/>
        </pc:sldMkLst>
        <pc:spChg chg="mod">
          <ac:chgData name="Imran Chowdhury  Dipto" userId="2b5ddac0-4c64-4558-af27-bf5213435365" providerId="ADAL" clId="{8B2BDECC-B3CC-49BB-BCBF-7024C670AC80}" dt="2025-06-15T10:44:50.114" v="1506" actId="20577"/>
          <ac:spMkLst>
            <pc:docMk/>
            <pc:sldMk cId="1002278368" sldId="259"/>
            <ac:spMk id="3" creationId="{63553B62-4288-E77E-AAE5-B79D6E375A11}"/>
          </ac:spMkLst>
        </pc:spChg>
      </pc:sldChg>
      <pc:sldChg chg="addSp delSp modSp mod">
        <pc:chgData name="Imran Chowdhury  Dipto" userId="2b5ddac0-4c64-4558-af27-bf5213435365" providerId="ADAL" clId="{8B2BDECC-B3CC-49BB-BCBF-7024C670AC80}" dt="2025-06-15T10:58:51.723" v="1977" actId="14100"/>
        <pc:sldMkLst>
          <pc:docMk/>
          <pc:sldMk cId="283779951" sldId="260"/>
        </pc:sldMkLst>
        <pc:spChg chg="mod">
          <ac:chgData name="Imran Chowdhury  Dipto" userId="2b5ddac0-4c64-4558-af27-bf5213435365" providerId="ADAL" clId="{8B2BDECC-B3CC-49BB-BCBF-7024C670AC80}" dt="2025-06-15T10:58:41.914" v="1973" actId="14100"/>
          <ac:spMkLst>
            <pc:docMk/>
            <pc:sldMk cId="283779951" sldId="260"/>
            <ac:spMk id="3" creationId="{31FA38E5-1FD1-AD4A-7F4E-4705B125D868}"/>
          </ac:spMkLst>
        </pc:spChg>
        <pc:picChg chg="add mod">
          <ac:chgData name="Imran Chowdhury  Dipto" userId="2b5ddac0-4c64-4558-af27-bf5213435365" providerId="ADAL" clId="{8B2BDECC-B3CC-49BB-BCBF-7024C670AC80}" dt="2025-06-15T10:58:51.723" v="1977" actId="14100"/>
          <ac:picMkLst>
            <pc:docMk/>
            <pc:sldMk cId="283779951" sldId="260"/>
            <ac:picMk id="5" creationId="{8829D0C4-58FE-160D-0204-782CC0EBCD99}"/>
          </ac:picMkLst>
        </pc:picChg>
        <pc:picChg chg="del">
          <ac:chgData name="Imran Chowdhury  Dipto" userId="2b5ddac0-4c64-4558-af27-bf5213435365" providerId="ADAL" clId="{8B2BDECC-B3CC-49BB-BCBF-7024C670AC80}" dt="2025-06-15T10:52:20.662" v="1507" actId="478"/>
          <ac:picMkLst>
            <pc:docMk/>
            <pc:sldMk cId="283779951" sldId="260"/>
            <ac:picMk id="3074" creationId="{F210DA74-7E22-8391-91A7-E225623B910C}"/>
          </ac:picMkLst>
        </pc:picChg>
      </pc:sldChg>
      <pc:sldChg chg="addSp delSp modSp mod">
        <pc:chgData name="Imran Chowdhury  Dipto" userId="2b5ddac0-4c64-4558-af27-bf5213435365" providerId="ADAL" clId="{8B2BDECC-B3CC-49BB-BCBF-7024C670AC80}" dt="2025-06-15T12:03:31.856" v="2518" actId="14100"/>
        <pc:sldMkLst>
          <pc:docMk/>
          <pc:sldMk cId="2162375216" sldId="261"/>
        </pc:sldMkLst>
        <pc:picChg chg="add mod">
          <ac:chgData name="Imran Chowdhury  Dipto" userId="2b5ddac0-4c64-4558-af27-bf5213435365" providerId="ADAL" clId="{8B2BDECC-B3CC-49BB-BCBF-7024C670AC80}" dt="2025-06-15T12:03:31.856" v="2518" actId="14100"/>
          <ac:picMkLst>
            <pc:docMk/>
            <pc:sldMk cId="2162375216" sldId="261"/>
            <ac:picMk id="4" creationId="{DFBC7607-3871-492A-6319-F733B2BA8B92}"/>
          </ac:picMkLst>
        </pc:picChg>
        <pc:picChg chg="add mod modCrop">
          <ac:chgData name="Imran Chowdhury  Dipto" userId="2b5ddac0-4c64-4558-af27-bf5213435365" providerId="ADAL" clId="{8B2BDECC-B3CC-49BB-BCBF-7024C670AC80}" dt="2025-06-15T12:03:23.703" v="2517" actId="14100"/>
          <ac:picMkLst>
            <pc:docMk/>
            <pc:sldMk cId="2162375216" sldId="261"/>
            <ac:picMk id="6" creationId="{30A6FB11-E2B3-E5C0-DEFB-BC63CDB98230}"/>
          </ac:picMkLst>
        </pc:picChg>
        <pc:picChg chg="del">
          <ac:chgData name="Imran Chowdhury  Dipto" userId="2b5ddac0-4c64-4558-af27-bf5213435365" providerId="ADAL" clId="{8B2BDECC-B3CC-49BB-BCBF-7024C670AC80}" dt="2025-06-15T12:01:55.259" v="2503" actId="478"/>
          <ac:picMkLst>
            <pc:docMk/>
            <pc:sldMk cId="2162375216" sldId="261"/>
            <ac:picMk id="7" creationId="{81FE72D1-5052-CE26-6F84-774B6E885275}"/>
          </ac:picMkLst>
        </pc:picChg>
        <pc:picChg chg="del">
          <ac:chgData name="Imran Chowdhury  Dipto" userId="2b5ddac0-4c64-4558-af27-bf5213435365" providerId="ADAL" clId="{8B2BDECC-B3CC-49BB-BCBF-7024C670AC80}" dt="2025-06-15T12:01:54.067" v="2502" actId="478"/>
          <ac:picMkLst>
            <pc:docMk/>
            <pc:sldMk cId="2162375216" sldId="261"/>
            <ac:picMk id="9" creationId="{BE397B53-326D-9B48-9C37-CF8C43684B72}"/>
          </ac:picMkLst>
        </pc:picChg>
      </pc:sldChg>
      <pc:sldChg chg="addSp delSp modSp mod">
        <pc:chgData name="Imran Chowdhury  Dipto" userId="2b5ddac0-4c64-4558-af27-bf5213435365" providerId="ADAL" clId="{8B2BDECC-B3CC-49BB-BCBF-7024C670AC80}" dt="2025-06-15T12:08:50.816" v="2982" actId="27636"/>
        <pc:sldMkLst>
          <pc:docMk/>
          <pc:sldMk cId="4286280989" sldId="262"/>
        </pc:sldMkLst>
        <pc:spChg chg="add mod">
          <ac:chgData name="Imran Chowdhury  Dipto" userId="2b5ddac0-4c64-4558-af27-bf5213435365" providerId="ADAL" clId="{8B2BDECC-B3CC-49BB-BCBF-7024C670AC80}" dt="2025-06-15T12:08:50.816" v="2982" actId="27636"/>
          <ac:spMkLst>
            <pc:docMk/>
            <pc:sldMk cId="4286280989" sldId="262"/>
            <ac:spMk id="5" creationId="{D3428EB5-7A7E-FB5A-DEF1-A1F6F6CE59EB}"/>
          </ac:spMkLst>
        </pc:spChg>
        <pc:spChg chg="del">
          <ac:chgData name="Imran Chowdhury  Dipto" userId="2b5ddac0-4c64-4558-af27-bf5213435365" providerId="ADAL" clId="{8B2BDECC-B3CC-49BB-BCBF-7024C670AC80}" dt="2025-06-15T12:03:45.049" v="2521" actId="478"/>
          <ac:spMkLst>
            <pc:docMk/>
            <pc:sldMk cId="4286280989" sldId="262"/>
            <ac:spMk id="16" creationId="{D4E492F9-4EAB-BE95-C4D2-79FDEA3751C9}"/>
          </ac:spMkLst>
        </pc:spChg>
        <pc:spChg chg="del">
          <ac:chgData name="Imran Chowdhury  Dipto" userId="2b5ddac0-4c64-4558-af27-bf5213435365" providerId="ADAL" clId="{8B2BDECC-B3CC-49BB-BCBF-7024C670AC80}" dt="2025-06-15T12:03:46.453" v="2522" actId="478"/>
          <ac:spMkLst>
            <pc:docMk/>
            <pc:sldMk cId="4286280989" sldId="262"/>
            <ac:spMk id="17" creationId="{B8694C89-1543-DFE8-A055-15E1CB8B7EB9}"/>
          </ac:spMkLst>
        </pc:spChg>
        <pc:spChg chg="del">
          <ac:chgData name="Imran Chowdhury  Dipto" userId="2b5ddac0-4c64-4558-af27-bf5213435365" providerId="ADAL" clId="{8B2BDECC-B3CC-49BB-BCBF-7024C670AC80}" dt="2025-06-15T12:03:48.765" v="2524" actId="478"/>
          <ac:spMkLst>
            <pc:docMk/>
            <pc:sldMk cId="4286280989" sldId="262"/>
            <ac:spMk id="18" creationId="{6D1494DE-D176-8672-A1BA-0C41AD1960CA}"/>
          </ac:spMkLst>
        </pc:spChg>
        <pc:spChg chg="del">
          <ac:chgData name="Imran Chowdhury  Dipto" userId="2b5ddac0-4c64-4558-af27-bf5213435365" providerId="ADAL" clId="{8B2BDECC-B3CC-49BB-BCBF-7024C670AC80}" dt="2025-06-15T12:03:52.474" v="2527" actId="478"/>
          <ac:spMkLst>
            <pc:docMk/>
            <pc:sldMk cId="4286280989" sldId="262"/>
            <ac:spMk id="19" creationId="{D9BAE6A5-E785-668A-3B6B-7D6385B961CF}"/>
          </ac:spMkLst>
        </pc:spChg>
        <pc:picChg chg="add del">
          <ac:chgData name="Imran Chowdhury  Dipto" userId="2b5ddac0-4c64-4558-af27-bf5213435365" providerId="ADAL" clId="{8B2BDECC-B3CC-49BB-BCBF-7024C670AC80}" dt="2025-06-15T12:04:04.977" v="2529" actId="478"/>
          <ac:picMkLst>
            <pc:docMk/>
            <pc:sldMk cId="4286280989" sldId="262"/>
            <ac:picMk id="4" creationId="{335C2CA0-D549-6763-7CA8-58DCEB4B8F10}"/>
          </ac:picMkLst>
        </pc:picChg>
        <pc:picChg chg="del">
          <ac:chgData name="Imran Chowdhury  Dipto" userId="2b5ddac0-4c64-4558-af27-bf5213435365" providerId="ADAL" clId="{8B2BDECC-B3CC-49BB-BCBF-7024C670AC80}" dt="2025-06-15T12:03:42.710" v="2519" actId="478"/>
          <ac:picMkLst>
            <pc:docMk/>
            <pc:sldMk cId="4286280989" sldId="262"/>
            <ac:picMk id="7" creationId="{CC2F5498-1214-B074-42E6-637D6726940A}"/>
          </ac:picMkLst>
        </pc:picChg>
        <pc:picChg chg="del">
          <ac:chgData name="Imran Chowdhury  Dipto" userId="2b5ddac0-4c64-4558-af27-bf5213435365" providerId="ADAL" clId="{8B2BDECC-B3CC-49BB-BCBF-7024C670AC80}" dt="2025-06-15T12:03:43.517" v="2520" actId="478"/>
          <ac:picMkLst>
            <pc:docMk/>
            <pc:sldMk cId="4286280989" sldId="262"/>
            <ac:picMk id="9" creationId="{8667884B-A887-147C-E975-208FCC2903B8}"/>
          </ac:picMkLst>
        </pc:picChg>
        <pc:picChg chg="del">
          <ac:chgData name="Imran Chowdhury  Dipto" userId="2b5ddac0-4c64-4558-af27-bf5213435365" providerId="ADAL" clId="{8B2BDECC-B3CC-49BB-BCBF-7024C670AC80}" dt="2025-06-15T12:03:47.247" v="2523" actId="478"/>
          <ac:picMkLst>
            <pc:docMk/>
            <pc:sldMk cId="4286280989" sldId="262"/>
            <ac:picMk id="11" creationId="{E7A1BB99-819C-8365-FA73-7374B3502EE7}"/>
          </ac:picMkLst>
        </pc:picChg>
        <pc:picChg chg="del">
          <ac:chgData name="Imran Chowdhury  Dipto" userId="2b5ddac0-4c64-4558-af27-bf5213435365" providerId="ADAL" clId="{8B2BDECC-B3CC-49BB-BCBF-7024C670AC80}" dt="2025-06-15T12:03:49.726" v="2525" actId="478"/>
          <ac:picMkLst>
            <pc:docMk/>
            <pc:sldMk cId="4286280989" sldId="262"/>
            <ac:picMk id="13" creationId="{2F654586-923E-4262-9D9D-927591BDB71C}"/>
          </ac:picMkLst>
        </pc:picChg>
        <pc:picChg chg="del">
          <ac:chgData name="Imran Chowdhury  Dipto" userId="2b5ddac0-4c64-4558-af27-bf5213435365" providerId="ADAL" clId="{8B2BDECC-B3CC-49BB-BCBF-7024C670AC80}" dt="2025-06-15T12:03:50.444" v="2526" actId="478"/>
          <ac:picMkLst>
            <pc:docMk/>
            <pc:sldMk cId="4286280989" sldId="262"/>
            <ac:picMk id="15" creationId="{6B8E0AEB-22E4-30DA-1AB5-8A3624425349}"/>
          </ac:picMkLst>
        </pc:picChg>
      </pc:sldChg>
      <pc:sldChg chg="addSp delSp modSp mod">
        <pc:chgData name="Imran Chowdhury  Dipto" userId="2b5ddac0-4c64-4558-af27-bf5213435365" providerId="ADAL" clId="{8B2BDECC-B3CC-49BB-BCBF-7024C670AC80}" dt="2025-06-15T12:17:40.990" v="3317" actId="5793"/>
        <pc:sldMkLst>
          <pc:docMk/>
          <pc:sldMk cId="622800358" sldId="263"/>
        </pc:sldMkLst>
        <pc:spChg chg="mod">
          <ac:chgData name="Imran Chowdhury  Dipto" userId="2b5ddac0-4c64-4558-af27-bf5213435365" providerId="ADAL" clId="{8B2BDECC-B3CC-49BB-BCBF-7024C670AC80}" dt="2025-06-15T12:17:40.990" v="3317" actId="5793"/>
          <ac:spMkLst>
            <pc:docMk/>
            <pc:sldMk cId="622800358" sldId="263"/>
            <ac:spMk id="3" creationId="{31D5A7F2-56AC-1B5A-B168-F40BACD1BA76}"/>
          </ac:spMkLst>
        </pc:spChg>
        <pc:picChg chg="del">
          <ac:chgData name="Imran Chowdhury  Dipto" userId="2b5ddac0-4c64-4558-af27-bf5213435365" providerId="ADAL" clId="{8B2BDECC-B3CC-49BB-BCBF-7024C670AC80}" dt="2025-06-15T12:16:25.022" v="3264" actId="478"/>
          <ac:picMkLst>
            <pc:docMk/>
            <pc:sldMk cId="622800358" sldId="263"/>
            <ac:picMk id="5" creationId="{8FF623E0-2F44-EB89-3C98-14E62CB89AE5}"/>
          </ac:picMkLst>
        </pc:picChg>
        <pc:picChg chg="add del mod">
          <ac:chgData name="Imran Chowdhury  Dipto" userId="2b5ddac0-4c64-4558-af27-bf5213435365" providerId="ADAL" clId="{8B2BDECC-B3CC-49BB-BCBF-7024C670AC80}" dt="2025-06-15T12:16:43.434" v="3271" actId="478"/>
          <ac:picMkLst>
            <pc:docMk/>
            <pc:sldMk cId="622800358" sldId="263"/>
            <ac:picMk id="6" creationId="{8CB74F4D-8EDC-0C29-562D-D5F91D78D08C}"/>
          </ac:picMkLst>
        </pc:picChg>
        <pc:picChg chg="add mod">
          <ac:chgData name="Imran Chowdhury  Dipto" userId="2b5ddac0-4c64-4558-af27-bf5213435365" providerId="ADAL" clId="{8B2BDECC-B3CC-49BB-BCBF-7024C670AC80}" dt="2025-06-15T12:17:17.063" v="3277" actId="14100"/>
          <ac:picMkLst>
            <pc:docMk/>
            <pc:sldMk cId="622800358" sldId="263"/>
            <ac:picMk id="8" creationId="{4A308D67-261E-ADB9-4B78-2D7AB5854D7C}"/>
          </ac:picMkLst>
        </pc:picChg>
      </pc:sldChg>
      <pc:sldChg chg="addSp delSp modSp mod">
        <pc:chgData name="Imran Chowdhury  Dipto" userId="2b5ddac0-4c64-4558-af27-bf5213435365" providerId="ADAL" clId="{8B2BDECC-B3CC-49BB-BCBF-7024C670AC80}" dt="2025-06-15T12:21:21.001" v="3425" actId="1076"/>
        <pc:sldMkLst>
          <pc:docMk/>
          <pc:sldMk cId="2779858303" sldId="264"/>
        </pc:sldMkLst>
        <pc:spChg chg="mod">
          <ac:chgData name="Imran Chowdhury  Dipto" userId="2b5ddac0-4c64-4558-af27-bf5213435365" providerId="ADAL" clId="{8B2BDECC-B3CC-49BB-BCBF-7024C670AC80}" dt="2025-06-15T12:19:27.231" v="3414" actId="14100"/>
          <ac:spMkLst>
            <pc:docMk/>
            <pc:sldMk cId="2779858303" sldId="264"/>
            <ac:spMk id="3" creationId="{1801B3B1-A049-45AA-1549-F1D0C658FBB7}"/>
          </ac:spMkLst>
        </pc:spChg>
        <pc:spChg chg="del">
          <ac:chgData name="Imran Chowdhury  Dipto" userId="2b5ddac0-4c64-4558-af27-bf5213435365" providerId="ADAL" clId="{8B2BDECC-B3CC-49BB-BCBF-7024C670AC80}" dt="2025-06-15T12:17:55.201" v="3321" actId="478"/>
          <ac:spMkLst>
            <pc:docMk/>
            <pc:sldMk cId="2779858303" sldId="264"/>
            <ac:spMk id="8" creationId="{F230E30E-3DBD-9845-BFEC-A574F3CDB85E}"/>
          </ac:spMkLst>
        </pc:spChg>
        <pc:picChg chg="del">
          <ac:chgData name="Imran Chowdhury  Dipto" userId="2b5ddac0-4c64-4558-af27-bf5213435365" providerId="ADAL" clId="{8B2BDECC-B3CC-49BB-BCBF-7024C670AC80}" dt="2025-06-15T12:17:52.107" v="3318" actId="478"/>
          <ac:picMkLst>
            <pc:docMk/>
            <pc:sldMk cId="2779858303" sldId="264"/>
            <ac:picMk id="5" creationId="{0F7BFA5C-FDEA-7915-4BB5-999740D57E0C}"/>
          </ac:picMkLst>
        </pc:picChg>
        <pc:picChg chg="add mod">
          <ac:chgData name="Imran Chowdhury  Dipto" userId="2b5ddac0-4c64-4558-af27-bf5213435365" providerId="ADAL" clId="{8B2BDECC-B3CC-49BB-BCBF-7024C670AC80}" dt="2025-06-15T12:21:04.320" v="3421" actId="1076"/>
          <ac:picMkLst>
            <pc:docMk/>
            <pc:sldMk cId="2779858303" sldId="264"/>
            <ac:picMk id="6" creationId="{DBB6CC34-BB4C-6382-F1C7-3F9DDEE358BB}"/>
          </ac:picMkLst>
        </pc:picChg>
        <pc:picChg chg="del mod">
          <ac:chgData name="Imran Chowdhury  Dipto" userId="2b5ddac0-4c64-4558-af27-bf5213435365" providerId="ADAL" clId="{8B2BDECC-B3CC-49BB-BCBF-7024C670AC80}" dt="2025-06-15T12:17:53.085" v="3320" actId="478"/>
          <ac:picMkLst>
            <pc:docMk/>
            <pc:sldMk cId="2779858303" sldId="264"/>
            <ac:picMk id="7" creationId="{0F5FC077-B16B-9D25-7833-AAEF3943DED2}"/>
          </ac:picMkLst>
        </pc:picChg>
        <pc:picChg chg="add mod">
          <ac:chgData name="Imran Chowdhury  Dipto" userId="2b5ddac0-4c64-4558-af27-bf5213435365" providerId="ADAL" clId="{8B2BDECC-B3CC-49BB-BCBF-7024C670AC80}" dt="2025-06-15T12:21:08.262" v="3422" actId="1076"/>
          <ac:picMkLst>
            <pc:docMk/>
            <pc:sldMk cId="2779858303" sldId="264"/>
            <ac:picMk id="10" creationId="{F271363E-A074-F0E2-6318-61435EABFE15}"/>
          </ac:picMkLst>
        </pc:picChg>
        <pc:picChg chg="add mod">
          <ac:chgData name="Imran Chowdhury  Dipto" userId="2b5ddac0-4c64-4558-af27-bf5213435365" providerId="ADAL" clId="{8B2BDECC-B3CC-49BB-BCBF-7024C670AC80}" dt="2025-06-15T12:21:12.242" v="3423" actId="1076"/>
          <ac:picMkLst>
            <pc:docMk/>
            <pc:sldMk cId="2779858303" sldId="264"/>
            <ac:picMk id="12" creationId="{7D635972-BEAA-89EE-738E-93341ED9614B}"/>
          </ac:picMkLst>
        </pc:picChg>
        <pc:picChg chg="add mod">
          <ac:chgData name="Imran Chowdhury  Dipto" userId="2b5ddac0-4c64-4558-af27-bf5213435365" providerId="ADAL" clId="{8B2BDECC-B3CC-49BB-BCBF-7024C670AC80}" dt="2025-06-15T12:21:21.001" v="3425" actId="1076"/>
          <ac:picMkLst>
            <pc:docMk/>
            <pc:sldMk cId="2779858303" sldId="264"/>
            <ac:picMk id="14" creationId="{B14E1626-55D1-D181-D338-301A03675EB7}"/>
          </ac:picMkLst>
        </pc:picChg>
      </pc:sldChg>
      <pc:sldChg chg="addSp delSp modSp mod">
        <pc:chgData name="Imran Chowdhury  Dipto" userId="2b5ddac0-4c64-4558-af27-bf5213435365" providerId="ADAL" clId="{8B2BDECC-B3CC-49BB-BCBF-7024C670AC80}" dt="2025-06-15T12:28:19.158" v="3482" actId="20577"/>
        <pc:sldMkLst>
          <pc:docMk/>
          <pc:sldMk cId="1092378264" sldId="265"/>
        </pc:sldMkLst>
        <pc:spChg chg="mod">
          <ac:chgData name="Imran Chowdhury  Dipto" userId="2b5ddac0-4c64-4558-af27-bf5213435365" providerId="ADAL" clId="{8B2BDECC-B3CC-49BB-BCBF-7024C670AC80}" dt="2025-06-15T12:28:19.158" v="3482" actId="20577"/>
          <ac:spMkLst>
            <pc:docMk/>
            <pc:sldMk cId="1092378264" sldId="265"/>
            <ac:spMk id="2" creationId="{8FD8B1E3-90C3-4506-8768-2EF0960310B5}"/>
          </ac:spMkLst>
        </pc:spChg>
        <pc:picChg chg="add mod">
          <ac:chgData name="Imran Chowdhury  Dipto" userId="2b5ddac0-4c64-4558-af27-bf5213435365" providerId="ADAL" clId="{8B2BDECC-B3CC-49BB-BCBF-7024C670AC80}" dt="2025-06-15T12:24:33.350" v="3436" actId="14100"/>
          <ac:picMkLst>
            <pc:docMk/>
            <pc:sldMk cId="1092378264" sldId="265"/>
            <ac:picMk id="4" creationId="{EE83C7A8-D162-1194-3368-D7B33F2709DD}"/>
          </ac:picMkLst>
        </pc:picChg>
        <pc:picChg chg="del">
          <ac:chgData name="Imran Chowdhury  Dipto" userId="2b5ddac0-4c64-4558-af27-bf5213435365" providerId="ADAL" clId="{8B2BDECC-B3CC-49BB-BCBF-7024C670AC80}" dt="2025-06-15T12:21:30.803" v="3426" actId="478"/>
          <ac:picMkLst>
            <pc:docMk/>
            <pc:sldMk cId="1092378264" sldId="265"/>
            <ac:picMk id="7" creationId="{FDC9581E-D13F-2B89-8B9D-2E9CB05E2688}"/>
          </ac:picMkLst>
        </pc:picChg>
        <pc:picChg chg="del">
          <ac:chgData name="Imran Chowdhury  Dipto" userId="2b5ddac0-4c64-4558-af27-bf5213435365" providerId="ADAL" clId="{8B2BDECC-B3CC-49BB-BCBF-7024C670AC80}" dt="2025-06-15T12:21:31.726" v="3427" actId="478"/>
          <ac:picMkLst>
            <pc:docMk/>
            <pc:sldMk cId="1092378264" sldId="265"/>
            <ac:picMk id="9" creationId="{A57F1E80-85A0-D59A-49AA-617CC9C05403}"/>
          </ac:picMkLst>
        </pc:picChg>
      </pc:sldChg>
      <pc:sldChg chg="modSp mod">
        <pc:chgData name="Imran Chowdhury  Dipto" userId="2b5ddac0-4c64-4558-af27-bf5213435365" providerId="ADAL" clId="{8B2BDECC-B3CC-49BB-BCBF-7024C670AC80}" dt="2025-06-15T12:37:06.449" v="3898" actId="1076"/>
        <pc:sldMkLst>
          <pc:docMk/>
          <pc:sldMk cId="2511719641" sldId="266"/>
        </pc:sldMkLst>
        <pc:spChg chg="mod">
          <ac:chgData name="Imran Chowdhury  Dipto" userId="2b5ddac0-4c64-4558-af27-bf5213435365" providerId="ADAL" clId="{8B2BDECC-B3CC-49BB-BCBF-7024C670AC80}" dt="2025-06-15T12:37:06.449" v="3898" actId="1076"/>
          <ac:spMkLst>
            <pc:docMk/>
            <pc:sldMk cId="2511719641" sldId="266"/>
            <ac:spMk id="3" creationId="{F29EA040-A866-F1DA-6045-287B43FB39B5}"/>
          </ac:spMkLst>
        </pc:spChg>
      </pc:sldChg>
      <pc:sldChg chg="modSp mod">
        <pc:chgData name="Imran Chowdhury  Dipto" userId="2b5ddac0-4c64-4558-af27-bf5213435365" providerId="ADAL" clId="{8B2BDECC-B3CC-49BB-BCBF-7024C670AC80}" dt="2025-06-15T12:44:59.244" v="4353" actId="20577"/>
        <pc:sldMkLst>
          <pc:docMk/>
          <pc:sldMk cId="2790724737" sldId="267"/>
        </pc:sldMkLst>
        <pc:spChg chg="mod">
          <ac:chgData name="Imran Chowdhury  Dipto" userId="2b5ddac0-4c64-4558-af27-bf5213435365" providerId="ADAL" clId="{8B2BDECC-B3CC-49BB-BCBF-7024C670AC80}" dt="2025-06-15T12:38:48.740" v="4067" actId="20577"/>
          <ac:spMkLst>
            <pc:docMk/>
            <pc:sldMk cId="2790724737" sldId="267"/>
            <ac:spMk id="2" creationId="{16FB7AB1-15C9-084C-498D-9A6D294E575F}"/>
          </ac:spMkLst>
        </pc:spChg>
        <pc:spChg chg="mod">
          <ac:chgData name="Imran Chowdhury  Dipto" userId="2b5ddac0-4c64-4558-af27-bf5213435365" providerId="ADAL" clId="{8B2BDECC-B3CC-49BB-BCBF-7024C670AC80}" dt="2025-06-15T12:44:59.244" v="4353" actId="20577"/>
          <ac:spMkLst>
            <pc:docMk/>
            <pc:sldMk cId="2790724737" sldId="267"/>
            <ac:spMk id="3" creationId="{85BF31AE-F894-19DA-8EA5-EA7E46596174}"/>
          </ac:spMkLst>
        </pc:spChg>
      </pc:sldChg>
      <pc:sldChg chg="addSp delSp modSp mod">
        <pc:chgData name="Imran Chowdhury  Dipto" userId="2b5ddac0-4c64-4558-af27-bf5213435365" providerId="ADAL" clId="{8B2BDECC-B3CC-49BB-BCBF-7024C670AC80}" dt="2025-06-15T11:16:15.449" v="2059" actId="20577"/>
        <pc:sldMkLst>
          <pc:docMk/>
          <pc:sldMk cId="153337523" sldId="271"/>
        </pc:sldMkLst>
        <pc:spChg chg="mod">
          <ac:chgData name="Imran Chowdhury  Dipto" userId="2b5ddac0-4c64-4558-af27-bf5213435365" providerId="ADAL" clId="{8B2BDECC-B3CC-49BB-BCBF-7024C670AC80}" dt="2025-06-15T11:04:58.644" v="2003" actId="20577"/>
          <ac:spMkLst>
            <pc:docMk/>
            <pc:sldMk cId="153337523" sldId="271"/>
            <ac:spMk id="2" creationId="{79E6025F-609B-DE96-5A5B-855C8497B8C5}"/>
          </ac:spMkLst>
        </pc:spChg>
        <pc:spChg chg="del">
          <ac:chgData name="Imran Chowdhury  Dipto" userId="2b5ddac0-4c64-4558-af27-bf5213435365" providerId="ADAL" clId="{8B2BDECC-B3CC-49BB-BCBF-7024C670AC80}" dt="2025-06-15T11:06:55.663" v="2014" actId="478"/>
          <ac:spMkLst>
            <pc:docMk/>
            <pc:sldMk cId="153337523" sldId="271"/>
            <ac:spMk id="3" creationId="{C4C8B6F6-7948-3B1B-D6FA-EE3451862761}"/>
          </ac:spMkLst>
        </pc:spChg>
        <pc:spChg chg="mod">
          <ac:chgData name="Imran Chowdhury  Dipto" userId="2b5ddac0-4c64-4558-af27-bf5213435365" providerId="ADAL" clId="{8B2BDECC-B3CC-49BB-BCBF-7024C670AC80}" dt="2025-06-15T11:16:15.449" v="2059" actId="20577"/>
          <ac:spMkLst>
            <pc:docMk/>
            <pc:sldMk cId="153337523" sldId="271"/>
            <ac:spMk id="7" creationId="{B4347D8D-EE06-34E3-C246-E54B6510E208}"/>
          </ac:spMkLst>
        </pc:spChg>
        <pc:spChg chg="add del mod">
          <ac:chgData name="Imran Chowdhury  Dipto" userId="2b5ddac0-4c64-4558-af27-bf5213435365" providerId="ADAL" clId="{8B2BDECC-B3CC-49BB-BCBF-7024C670AC80}" dt="2025-06-15T11:07:07.749" v="2016" actId="21"/>
          <ac:spMkLst>
            <pc:docMk/>
            <pc:sldMk cId="153337523" sldId="271"/>
            <ac:spMk id="9" creationId="{E95E3125-CF81-CDB4-6C3B-29184C7D13D7}"/>
          </ac:spMkLst>
        </pc:spChg>
        <pc:picChg chg="del">
          <ac:chgData name="Imran Chowdhury  Dipto" userId="2b5ddac0-4c64-4558-af27-bf5213435365" providerId="ADAL" clId="{8B2BDECC-B3CC-49BB-BCBF-7024C670AC80}" dt="2025-06-15T11:06:08.851" v="2009" actId="478"/>
          <ac:picMkLst>
            <pc:docMk/>
            <pc:sldMk cId="153337523" sldId="271"/>
            <ac:picMk id="4" creationId="{F7440328-9CC1-8772-EBB7-9451B0E96878}"/>
          </ac:picMkLst>
        </pc:picChg>
        <pc:picChg chg="mod">
          <ac:chgData name="Imran Chowdhury  Dipto" userId="2b5ddac0-4c64-4558-af27-bf5213435365" providerId="ADAL" clId="{8B2BDECC-B3CC-49BB-BCBF-7024C670AC80}" dt="2025-06-15T11:07:13.249" v="2017" actId="1076"/>
          <ac:picMkLst>
            <pc:docMk/>
            <pc:sldMk cId="153337523" sldId="271"/>
            <ac:picMk id="5" creationId="{B39400CD-512D-EE2E-4D7C-2E21C953546B}"/>
          </ac:picMkLst>
        </pc:picChg>
        <pc:picChg chg="add mod">
          <ac:chgData name="Imran Chowdhury  Dipto" userId="2b5ddac0-4c64-4558-af27-bf5213435365" providerId="ADAL" clId="{8B2BDECC-B3CC-49BB-BCBF-7024C670AC80}" dt="2025-06-15T11:10:47.327" v="2055" actId="1076"/>
          <ac:picMkLst>
            <pc:docMk/>
            <pc:sldMk cId="153337523" sldId="271"/>
            <ac:picMk id="6" creationId="{197F4764-857C-53C1-F084-46CEFF923285}"/>
          </ac:picMkLst>
        </pc:picChg>
        <pc:picChg chg="mod">
          <ac:chgData name="Imran Chowdhury  Dipto" userId="2b5ddac0-4c64-4558-af27-bf5213435365" providerId="ADAL" clId="{8B2BDECC-B3CC-49BB-BCBF-7024C670AC80}" dt="2025-06-15T11:06:37.137" v="2010" actId="1076"/>
          <ac:picMkLst>
            <pc:docMk/>
            <pc:sldMk cId="153337523" sldId="271"/>
            <ac:picMk id="2050" creationId="{8236538A-EF1D-5409-3C14-1F643AF2AEE1}"/>
          </ac:picMkLst>
        </pc:picChg>
        <pc:picChg chg="add mod">
          <ac:chgData name="Imran Chowdhury  Dipto" userId="2b5ddac0-4c64-4558-af27-bf5213435365" providerId="ADAL" clId="{8B2BDECC-B3CC-49BB-BCBF-7024C670AC80}" dt="2025-06-15T11:10:37.919" v="2051" actId="14100"/>
          <ac:picMkLst>
            <pc:docMk/>
            <pc:sldMk cId="153337523" sldId="271"/>
            <ac:picMk id="2052" creationId="{CB0CD0B3-C38C-C27D-4881-BA3653A65944}"/>
          </ac:picMkLst>
        </pc:picChg>
        <pc:picChg chg="add mod">
          <ac:chgData name="Imran Chowdhury  Dipto" userId="2b5ddac0-4c64-4558-af27-bf5213435365" providerId="ADAL" clId="{8B2BDECC-B3CC-49BB-BCBF-7024C670AC80}" dt="2025-06-15T11:10:27.365" v="2046" actId="1076"/>
          <ac:picMkLst>
            <pc:docMk/>
            <pc:sldMk cId="153337523" sldId="271"/>
            <ac:picMk id="2054" creationId="{6CB4F0E1-037A-E3D7-E002-511606A59CC8}"/>
          </ac:picMkLst>
        </pc:picChg>
        <pc:picChg chg="del">
          <ac:chgData name="Imran Chowdhury  Dipto" userId="2b5ddac0-4c64-4558-af27-bf5213435365" providerId="ADAL" clId="{8B2BDECC-B3CC-49BB-BCBF-7024C670AC80}" dt="2025-06-15T11:05:51.482" v="2004" actId="478"/>
          <ac:picMkLst>
            <pc:docMk/>
            <pc:sldMk cId="153337523" sldId="271"/>
            <ac:picMk id="4100" creationId="{DC8F83BF-C82B-CA8F-2543-8430D0F8E9F2}"/>
          </ac:picMkLst>
        </pc:picChg>
        <pc:picChg chg="mod">
          <ac:chgData name="Imran Chowdhury  Dipto" userId="2b5ddac0-4c64-4558-af27-bf5213435365" providerId="ADAL" clId="{8B2BDECC-B3CC-49BB-BCBF-7024C670AC80}" dt="2025-06-15T11:10:39.793" v="2052" actId="1076"/>
          <ac:picMkLst>
            <pc:docMk/>
            <pc:sldMk cId="153337523" sldId="271"/>
            <ac:picMk id="4102" creationId="{B11E08ED-E34C-8967-3BE3-912F0D38F7CA}"/>
          </ac:picMkLst>
        </pc:picChg>
        <pc:picChg chg="del">
          <ac:chgData name="Imran Chowdhury  Dipto" userId="2b5ddac0-4c64-4558-af27-bf5213435365" providerId="ADAL" clId="{8B2BDECC-B3CC-49BB-BCBF-7024C670AC80}" dt="2025-06-15T11:05:52.642" v="2005" actId="478"/>
          <ac:picMkLst>
            <pc:docMk/>
            <pc:sldMk cId="153337523" sldId="271"/>
            <ac:picMk id="4104" creationId="{8D1B7566-206B-579D-4B47-DA570F37E34A}"/>
          </ac:picMkLst>
        </pc:picChg>
        <pc:picChg chg="mod">
          <ac:chgData name="Imran Chowdhury  Dipto" userId="2b5ddac0-4c64-4558-af27-bf5213435365" providerId="ADAL" clId="{8B2BDECC-B3CC-49BB-BCBF-7024C670AC80}" dt="2025-06-15T11:10:44.292" v="2054" actId="1076"/>
          <ac:picMkLst>
            <pc:docMk/>
            <pc:sldMk cId="153337523" sldId="271"/>
            <ac:picMk id="4106" creationId="{63D5E2C8-2404-6EAE-0190-5C04B3E18B6C}"/>
          </ac:picMkLst>
        </pc:picChg>
        <pc:picChg chg="mod">
          <ac:chgData name="Imran Chowdhury  Dipto" userId="2b5ddac0-4c64-4558-af27-bf5213435365" providerId="ADAL" clId="{8B2BDECC-B3CC-49BB-BCBF-7024C670AC80}" dt="2025-06-15T11:06:38.510" v="2011" actId="1076"/>
          <ac:picMkLst>
            <pc:docMk/>
            <pc:sldMk cId="153337523" sldId="271"/>
            <ac:picMk id="4108" creationId="{E3C85500-49D4-0C26-A226-5AD32E0AE026}"/>
          </ac:picMkLst>
        </pc:picChg>
      </pc:sldChg>
      <pc:sldChg chg="addSp delSp modSp mod">
        <pc:chgData name="Imran Chowdhury  Dipto" userId="2b5ddac0-4c64-4558-af27-bf5213435365" providerId="ADAL" clId="{8B2BDECC-B3CC-49BB-BCBF-7024C670AC80}" dt="2025-06-15T12:28:26.945" v="3496" actId="20577"/>
        <pc:sldMkLst>
          <pc:docMk/>
          <pc:sldMk cId="3545625860" sldId="272"/>
        </pc:sldMkLst>
        <pc:spChg chg="mod">
          <ac:chgData name="Imran Chowdhury  Dipto" userId="2b5ddac0-4c64-4558-af27-bf5213435365" providerId="ADAL" clId="{8B2BDECC-B3CC-49BB-BCBF-7024C670AC80}" dt="2025-06-15T12:28:26.945" v="3496" actId="20577"/>
          <ac:spMkLst>
            <pc:docMk/>
            <pc:sldMk cId="3545625860" sldId="272"/>
            <ac:spMk id="2" creationId="{97B3BE55-0FEF-CB12-DB34-B5E0F7A01CC4}"/>
          </ac:spMkLst>
        </pc:spChg>
        <pc:picChg chg="del">
          <ac:chgData name="Imran Chowdhury  Dipto" userId="2b5ddac0-4c64-4558-af27-bf5213435365" providerId="ADAL" clId="{8B2BDECC-B3CC-49BB-BCBF-7024C670AC80}" dt="2025-06-15T12:24:44.531" v="3437" actId="478"/>
          <ac:picMkLst>
            <pc:docMk/>
            <pc:sldMk cId="3545625860" sldId="272"/>
            <ac:picMk id="4" creationId="{9DB637D0-365E-0EF5-9E1D-0EB5C3BEC3B8}"/>
          </ac:picMkLst>
        </pc:picChg>
        <pc:picChg chg="add mod modCrop">
          <ac:chgData name="Imran Chowdhury  Dipto" userId="2b5ddac0-4c64-4558-af27-bf5213435365" providerId="ADAL" clId="{8B2BDECC-B3CC-49BB-BCBF-7024C670AC80}" dt="2025-06-15T12:27:34.241" v="3460" actId="14100"/>
          <ac:picMkLst>
            <pc:docMk/>
            <pc:sldMk cId="3545625860" sldId="272"/>
            <ac:picMk id="5" creationId="{5BCB5758-5983-CDDC-9C80-0F75D00B8693}"/>
          </ac:picMkLst>
        </pc:picChg>
        <pc:picChg chg="del">
          <ac:chgData name="Imran Chowdhury  Dipto" userId="2b5ddac0-4c64-4558-af27-bf5213435365" providerId="ADAL" clId="{8B2BDECC-B3CC-49BB-BCBF-7024C670AC80}" dt="2025-06-15T12:24:45.520" v="3438" actId="478"/>
          <ac:picMkLst>
            <pc:docMk/>
            <pc:sldMk cId="3545625860" sldId="272"/>
            <ac:picMk id="6" creationId="{33238D7D-A96D-F20E-CC9B-5E0ADC43718A}"/>
          </ac:picMkLst>
        </pc:picChg>
        <pc:picChg chg="add del mod modCrop">
          <ac:chgData name="Imran Chowdhury  Dipto" userId="2b5ddac0-4c64-4558-af27-bf5213435365" providerId="ADAL" clId="{8B2BDECC-B3CC-49BB-BCBF-7024C670AC80}" dt="2025-06-15T12:27:18.076" v="3455" actId="21"/>
          <ac:picMkLst>
            <pc:docMk/>
            <pc:sldMk cId="3545625860" sldId="272"/>
            <ac:picMk id="8" creationId="{68E1E2B9-E3FD-449B-3426-ED2574059602}"/>
          </ac:picMkLst>
        </pc:picChg>
      </pc:sldChg>
      <pc:sldChg chg="addSp delSp modSp add mod">
        <pc:chgData name="Imran Chowdhury  Dipto" userId="2b5ddac0-4c64-4558-af27-bf5213435365" providerId="ADAL" clId="{8B2BDECC-B3CC-49BB-BCBF-7024C670AC80}" dt="2025-06-15T09:41:22.714" v="1375" actId="27636"/>
        <pc:sldMkLst>
          <pc:docMk/>
          <pc:sldMk cId="2193624846" sldId="273"/>
        </pc:sldMkLst>
        <pc:spChg chg="mod">
          <ac:chgData name="Imran Chowdhury  Dipto" userId="2b5ddac0-4c64-4558-af27-bf5213435365" providerId="ADAL" clId="{8B2BDECC-B3CC-49BB-BCBF-7024C670AC80}" dt="2025-06-15T09:41:22.714" v="1375" actId="27636"/>
          <ac:spMkLst>
            <pc:docMk/>
            <pc:sldMk cId="2193624846" sldId="273"/>
            <ac:spMk id="3" creationId="{1EA1E5CB-FB99-A458-E023-2A19C7188EDB}"/>
          </ac:spMkLst>
        </pc:spChg>
        <pc:picChg chg="add mod">
          <ac:chgData name="Imran Chowdhury  Dipto" userId="2b5ddac0-4c64-4558-af27-bf5213435365" providerId="ADAL" clId="{8B2BDECC-B3CC-49BB-BCBF-7024C670AC80}" dt="2025-06-15T09:41:16.628" v="1373" actId="14100"/>
          <ac:picMkLst>
            <pc:docMk/>
            <pc:sldMk cId="2193624846" sldId="273"/>
            <ac:picMk id="4" creationId="{5499A714-82FB-B65B-4F13-788E499C1965}"/>
          </ac:picMkLst>
        </pc:picChg>
        <pc:picChg chg="del mod">
          <ac:chgData name="Imran Chowdhury  Dipto" userId="2b5ddac0-4c64-4558-af27-bf5213435365" providerId="ADAL" clId="{8B2BDECC-B3CC-49BB-BCBF-7024C670AC80}" dt="2025-06-15T09:38:21.519" v="1363" actId="478"/>
          <ac:picMkLst>
            <pc:docMk/>
            <pc:sldMk cId="2193624846" sldId="273"/>
            <ac:picMk id="2052" creationId="{597C54B0-6790-EFD5-DAD6-88F69AD99123}"/>
          </ac:picMkLst>
        </pc:picChg>
        <pc:picChg chg="del mod">
          <ac:chgData name="Imran Chowdhury  Dipto" userId="2b5ddac0-4c64-4558-af27-bf5213435365" providerId="ADAL" clId="{8B2BDECC-B3CC-49BB-BCBF-7024C670AC80}" dt="2025-06-15T09:38:22.464" v="1365" actId="478"/>
          <ac:picMkLst>
            <pc:docMk/>
            <pc:sldMk cId="2193624846" sldId="273"/>
            <ac:picMk id="2054" creationId="{59BEC2D7-0E6C-A7B9-75DC-7409CAC26572}"/>
          </ac:picMkLst>
        </pc:picChg>
      </pc:sldChg>
      <pc:sldChg chg="addSp delSp modSp add mod">
        <pc:chgData name="Imran Chowdhury  Dipto" userId="2b5ddac0-4c64-4558-af27-bf5213435365" providerId="ADAL" clId="{8B2BDECC-B3CC-49BB-BCBF-7024C670AC80}" dt="2025-06-15T11:04:03.559" v="1994" actId="1076"/>
        <pc:sldMkLst>
          <pc:docMk/>
          <pc:sldMk cId="3612931365" sldId="274"/>
        </pc:sldMkLst>
        <pc:spChg chg="mod">
          <ac:chgData name="Imran Chowdhury  Dipto" userId="2b5ddac0-4c64-4558-af27-bf5213435365" providerId="ADAL" clId="{8B2BDECC-B3CC-49BB-BCBF-7024C670AC80}" dt="2025-06-15T11:02:48.514" v="1982" actId="14100"/>
          <ac:spMkLst>
            <pc:docMk/>
            <pc:sldMk cId="3612931365" sldId="274"/>
            <ac:spMk id="2" creationId="{A5BE7108-60A0-3D40-32B7-69A125A888F4}"/>
          </ac:spMkLst>
        </pc:spChg>
        <pc:spChg chg="del">
          <ac:chgData name="Imran Chowdhury  Dipto" userId="2b5ddac0-4c64-4558-af27-bf5213435365" providerId="ADAL" clId="{8B2BDECC-B3CC-49BB-BCBF-7024C670AC80}" dt="2025-06-15T11:02:39.232" v="1980" actId="21"/>
          <ac:spMkLst>
            <pc:docMk/>
            <pc:sldMk cId="3612931365" sldId="274"/>
            <ac:spMk id="3" creationId="{DBF5711F-D338-E795-9CA8-30258F9E73D3}"/>
          </ac:spMkLst>
        </pc:spChg>
        <pc:spChg chg="add del mod">
          <ac:chgData name="Imran Chowdhury  Dipto" userId="2b5ddac0-4c64-4558-af27-bf5213435365" providerId="ADAL" clId="{8B2BDECC-B3CC-49BB-BCBF-7024C670AC80}" dt="2025-06-15T11:02:44.012" v="1981" actId="21"/>
          <ac:spMkLst>
            <pc:docMk/>
            <pc:sldMk cId="3612931365" sldId="274"/>
            <ac:spMk id="6" creationId="{E86F557B-8C0A-CE86-E444-B64A3CD87813}"/>
          </ac:spMkLst>
        </pc:spChg>
        <pc:spChg chg="add del mod">
          <ac:chgData name="Imran Chowdhury  Dipto" userId="2b5ddac0-4c64-4558-af27-bf5213435365" providerId="ADAL" clId="{8B2BDECC-B3CC-49BB-BCBF-7024C670AC80}" dt="2025-06-15T11:02:55.089" v="1984" actId="21"/>
          <ac:spMkLst>
            <pc:docMk/>
            <pc:sldMk cId="3612931365" sldId="274"/>
            <ac:spMk id="7" creationId="{E86F557B-8C0A-CE86-E444-B64A3CD87813}"/>
          </ac:spMkLst>
        </pc:spChg>
        <pc:picChg chg="del">
          <ac:chgData name="Imran Chowdhury  Dipto" userId="2b5ddac0-4c64-4558-af27-bf5213435365" providerId="ADAL" clId="{8B2BDECC-B3CC-49BB-BCBF-7024C670AC80}" dt="2025-06-15T10:59:06.844" v="1979" actId="478"/>
          <ac:picMkLst>
            <pc:docMk/>
            <pc:sldMk cId="3612931365" sldId="274"/>
            <ac:picMk id="5" creationId="{594A1020-F653-8642-7CF9-D00776FA4B44}"/>
          </ac:picMkLst>
        </pc:picChg>
        <pc:picChg chg="add mod modCrop">
          <ac:chgData name="Imran Chowdhury  Dipto" userId="2b5ddac0-4c64-4558-af27-bf5213435365" providerId="ADAL" clId="{8B2BDECC-B3CC-49BB-BCBF-7024C670AC80}" dt="2025-06-15T11:04:03.559" v="1994" actId="1076"/>
          <ac:picMkLst>
            <pc:docMk/>
            <pc:sldMk cId="3612931365" sldId="274"/>
            <ac:picMk id="9" creationId="{6529F09E-DFA4-6C5F-A662-98B7ECF8E747}"/>
          </ac:picMkLst>
        </pc:picChg>
      </pc:sldChg>
      <pc:sldChg chg="addSp delSp modSp add mod">
        <pc:chgData name="Imran Chowdhury  Dipto" userId="2b5ddac0-4c64-4558-af27-bf5213435365" providerId="ADAL" clId="{8B2BDECC-B3CC-49BB-BCBF-7024C670AC80}" dt="2025-06-15T11:59:32.215" v="2501" actId="5793"/>
        <pc:sldMkLst>
          <pc:docMk/>
          <pc:sldMk cId="889760205" sldId="275"/>
        </pc:sldMkLst>
        <pc:spChg chg="add del mod">
          <ac:chgData name="Imran Chowdhury  Dipto" userId="2b5ddac0-4c64-4558-af27-bf5213435365" providerId="ADAL" clId="{8B2BDECC-B3CC-49BB-BCBF-7024C670AC80}" dt="2025-06-15T11:56:36.156" v="2065"/>
          <ac:spMkLst>
            <pc:docMk/>
            <pc:sldMk cId="889760205" sldId="275"/>
            <ac:spMk id="4" creationId="{C199A5F6-3A15-C657-9828-FF958F1BA7D4}"/>
          </ac:spMkLst>
        </pc:spChg>
        <pc:spChg chg="add mod">
          <ac:chgData name="Imran Chowdhury  Dipto" userId="2b5ddac0-4c64-4558-af27-bf5213435365" providerId="ADAL" clId="{8B2BDECC-B3CC-49BB-BCBF-7024C670AC80}" dt="2025-06-15T11:59:32.215" v="2501" actId="5793"/>
          <ac:spMkLst>
            <pc:docMk/>
            <pc:sldMk cId="889760205" sldId="275"/>
            <ac:spMk id="5" creationId="{54510C2E-C6C7-BFCD-8A07-099CBA4901F8}"/>
          </ac:spMkLst>
        </pc:spChg>
        <pc:picChg chg="del">
          <ac:chgData name="Imran Chowdhury  Dipto" userId="2b5ddac0-4c64-4558-af27-bf5213435365" providerId="ADAL" clId="{8B2BDECC-B3CC-49BB-BCBF-7024C670AC80}" dt="2025-06-15T11:56:18.422" v="2061" actId="478"/>
          <ac:picMkLst>
            <pc:docMk/>
            <pc:sldMk cId="889760205" sldId="275"/>
            <ac:picMk id="9" creationId="{EC5875E2-54DA-3626-2BDC-BFDD09214CF6}"/>
          </ac:picMkLst>
        </pc:picChg>
      </pc:sldChg>
      <pc:sldChg chg="addSp delSp modSp add mod">
        <pc:chgData name="Imran Chowdhury  Dipto" userId="2b5ddac0-4c64-4558-af27-bf5213435365" providerId="ADAL" clId="{8B2BDECC-B3CC-49BB-BCBF-7024C670AC80}" dt="2025-06-15T12:10:02.754" v="3027" actId="14100"/>
        <pc:sldMkLst>
          <pc:docMk/>
          <pc:sldMk cId="175639962" sldId="276"/>
        </pc:sldMkLst>
        <pc:spChg chg="mod">
          <ac:chgData name="Imran Chowdhury  Dipto" userId="2b5ddac0-4c64-4558-af27-bf5213435365" providerId="ADAL" clId="{8B2BDECC-B3CC-49BB-BCBF-7024C670AC80}" dt="2025-06-15T12:09:07.202" v="3019" actId="20577"/>
          <ac:spMkLst>
            <pc:docMk/>
            <pc:sldMk cId="175639962" sldId="276"/>
            <ac:spMk id="2" creationId="{A1069BC1-FC28-B543-2B8F-05FB67069166}"/>
          </ac:spMkLst>
        </pc:spChg>
        <pc:spChg chg="add del mod">
          <ac:chgData name="Imran Chowdhury  Dipto" userId="2b5ddac0-4c64-4558-af27-bf5213435365" providerId="ADAL" clId="{8B2BDECC-B3CC-49BB-BCBF-7024C670AC80}" dt="2025-06-15T12:09:15.354" v="3021" actId="478"/>
          <ac:spMkLst>
            <pc:docMk/>
            <pc:sldMk cId="175639962" sldId="276"/>
            <ac:spMk id="4" creationId="{5DB7DD65-B02B-8313-391D-46EABF65EFD0}"/>
          </ac:spMkLst>
        </pc:spChg>
        <pc:spChg chg="del">
          <ac:chgData name="Imran Chowdhury  Dipto" userId="2b5ddac0-4c64-4558-af27-bf5213435365" providerId="ADAL" clId="{8B2BDECC-B3CC-49BB-BCBF-7024C670AC80}" dt="2025-06-15T12:09:13.147" v="3020" actId="478"/>
          <ac:spMkLst>
            <pc:docMk/>
            <pc:sldMk cId="175639962" sldId="276"/>
            <ac:spMk id="5" creationId="{AE7208C1-7C6A-734B-E62E-81CAE6542FA1}"/>
          </ac:spMkLst>
        </pc:spChg>
        <pc:picChg chg="add mod">
          <ac:chgData name="Imran Chowdhury  Dipto" userId="2b5ddac0-4c64-4558-af27-bf5213435365" providerId="ADAL" clId="{8B2BDECC-B3CC-49BB-BCBF-7024C670AC80}" dt="2025-06-15T12:10:02.754" v="3027" actId="14100"/>
          <ac:picMkLst>
            <pc:docMk/>
            <pc:sldMk cId="175639962" sldId="276"/>
            <ac:picMk id="7" creationId="{E4118119-B969-687E-D74B-E448E1735B66}"/>
          </ac:picMkLst>
        </pc:picChg>
      </pc:sldChg>
      <pc:sldChg chg="addSp delSp modSp add mod">
        <pc:chgData name="Imran Chowdhury  Dipto" userId="2b5ddac0-4c64-4558-af27-bf5213435365" providerId="ADAL" clId="{8B2BDECC-B3CC-49BB-BCBF-7024C670AC80}" dt="2025-06-15T12:28:35.946" v="3510" actId="20577"/>
        <pc:sldMkLst>
          <pc:docMk/>
          <pc:sldMk cId="1337386776" sldId="277"/>
        </pc:sldMkLst>
        <pc:spChg chg="mod">
          <ac:chgData name="Imran Chowdhury  Dipto" userId="2b5ddac0-4c64-4558-af27-bf5213435365" providerId="ADAL" clId="{8B2BDECC-B3CC-49BB-BCBF-7024C670AC80}" dt="2025-06-15T12:28:35.946" v="3510" actId="20577"/>
          <ac:spMkLst>
            <pc:docMk/>
            <pc:sldMk cId="1337386776" sldId="277"/>
            <ac:spMk id="2" creationId="{BD8B6C43-8F33-15EB-FEE4-CC079439965D}"/>
          </ac:spMkLst>
        </pc:spChg>
        <pc:picChg chg="del">
          <ac:chgData name="Imran Chowdhury  Dipto" userId="2b5ddac0-4c64-4558-af27-bf5213435365" providerId="ADAL" clId="{8B2BDECC-B3CC-49BB-BCBF-7024C670AC80}" dt="2025-06-15T12:27:44.281" v="3462" actId="478"/>
          <ac:picMkLst>
            <pc:docMk/>
            <pc:sldMk cId="1337386776" sldId="277"/>
            <ac:picMk id="5" creationId="{F1785EFF-48C3-0918-38B7-9DBCFF15DFE1}"/>
          </ac:picMkLst>
        </pc:picChg>
        <pc:picChg chg="add mod">
          <ac:chgData name="Imran Chowdhury  Dipto" userId="2b5ddac0-4c64-4558-af27-bf5213435365" providerId="ADAL" clId="{8B2BDECC-B3CC-49BB-BCBF-7024C670AC80}" dt="2025-06-15T12:28:03.398" v="3468" actId="14100"/>
          <ac:picMkLst>
            <pc:docMk/>
            <pc:sldMk cId="1337386776" sldId="277"/>
            <ac:picMk id="8" creationId="{68E1E2B9-E3FD-449B-3426-ED2574059602}"/>
          </ac:picMkLst>
        </pc:picChg>
      </pc:sldChg>
      <pc:sldChg chg="addSp delSp modSp add mod">
        <pc:chgData name="Imran Chowdhury  Dipto" userId="2b5ddac0-4c64-4558-af27-bf5213435365" providerId="ADAL" clId="{8B2BDECC-B3CC-49BB-BCBF-7024C670AC80}" dt="2025-06-15T12:35:53.195" v="3805" actId="14100"/>
        <pc:sldMkLst>
          <pc:docMk/>
          <pc:sldMk cId="3117154100" sldId="278"/>
        </pc:sldMkLst>
        <pc:spChg chg="mod">
          <ac:chgData name="Imran Chowdhury  Dipto" userId="2b5ddac0-4c64-4558-af27-bf5213435365" providerId="ADAL" clId="{8B2BDECC-B3CC-49BB-BCBF-7024C670AC80}" dt="2025-06-15T12:29:01.958" v="3532" actId="20577"/>
          <ac:spMkLst>
            <pc:docMk/>
            <pc:sldMk cId="3117154100" sldId="278"/>
            <ac:spMk id="2" creationId="{79DB4868-E6C9-1D78-E186-D3D960F5507B}"/>
          </ac:spMkLst>
        </pc:spChg>
        <pc:picChg chg="add del mod">
          <ac:chgData name="Imran Chowdhury  Dipto" userId="2b5ddac0-4c64-4558-af27-bf5213435365" providerId="ADAL" clId="{8B2BDECC-B3CC-49BB-BCBF-7024C670AC80}" dt="2025-06-15T12:35:20.177" v="3796" actId="478"/>
          <ac:picMkLst>
            <pc:docMk/>
            <pc:sldMk cId="3117154100" sldId="278"/>
            <ac:picMk id="4" creationId="{06B4FB39-5187-3781-EA11-79E052C0C317}"/>
          </ac:picMkLst>
        </pc:picChg>
        <pc:picChg chg="add mod modCrop">
          <ac:chgData name="Imran Chowdhury  Dipto" userId="2b5ddac0-4c64-4558-af27-bf5213435365" providerId="ADAL" clId="{8B2BDECC-B3CC-49BB-BCBF-7024C670AC80}" dt="2025-06-15T12:35:53.195" v="3805" actId="14100"/>
          <ac:picMkLst>
            <pc:docMk/>
            <pc:sldMk cId="3117154100" sldId="278"/>
            <ac:picMk id="6" creationId="{D20427BC-827A-F8A3-5FC5-376D63369B54}"/>
          </ac:picMkLst>
        </pc:picChg>
        <pc:picChg chg="del">
          <ac:chgData name="Imran Chowdhury  Dipto" userId="2b5ddac0-4c64-4558-af27-bf5213435365" providerId="ADAL" clId="{8B2BDECC-B3CC-49BB-BCBF-7024C670AC80}" dt="2025-06-15T12:29:04.914" v="3533" actId="478"/>
          <ac:picMkLst>
            <pc:docMk/>
            <pc:sldMk cId="3117154100" sldId="278"/>
            <ac:picMk id="8" creationId="{EFD9B349-9375-16DC-5A60-CBE2AFE37B31}"/>
          </ac:picMkLst>
        </pc:picChg>
      </pc:sldChg>
      <pc:sldChg chg="addSp delSp modSp add mod">
        <pc:chgData name="Imran Chowdhury  Dipto" userId="2b5ddac0-4c64-4558-af27-bf5213435365" providerId="ADAL" clId="{8B2BDECC-B3CC-49BB-BCBF-7024C670AC80}" dt="2025-06-15T12:31:10.210" v="3549" actId="14100"/>
        <pc:sldMkLst>
          <pc:docMk/>
          <pc:sldMk cId="782260786" sldId="279"/>
        </pc:sldMkLst>
        <pc:picChg chg="del">
          <ac:chgData name="Imran Chowdhury  Dipto" userId="2b5ddac0-4c64-4558-af27-bf5213435365" providerId="ADAL" clId="{8B2BDECC-B3CC-49BB-BCBF-7024C670AC80}" dt="2025-06-15T12:30:30.076" v="3540" actId="478"/>
          <ac:picMkLst>
            <pc:docMk/>
            <pc:sldMk cId="782260786" sldId="279"/>
            <ac:picMk id="4" creationId="{F1AB6378-4E58-5A45-2482-A3B678AF2779}"/>
          </ac:picMkLst>
        </pc:picChg>
        <pc:picChg chg="add mod modCrop">
          <ac:chgData name="Imran Chowdhury  Dipto" userId="2b5ddac0-4c64-4558-af27-bf5213435365" providerId="ADAL" clId="{8B2BDECC-B3CC-49BB-BCBF-7024C670AC80}" dt="2025-06-15T12:31:10.210" v="3549" actId="14100"/>
          <ac:picMkLst>
            <pc:docMk/>
            <pc:sldMk cId="782260786" sldId="279"/>
            <ac:picMk id="5" creationId="{2B440F66-AB43-4D5C-D054-9FC56BCBFE55}"/>
          </ac:picMkLst>
        </pc:picChg>
      </pc:sldChg>
      <pc:sldChg chg="addSp delSp modSp add mod">
        <pc:chgData name="Imran Chowdhury  Dipto" userId="2b5ddac0-4c64-4558-af27-bf5213435365" providerId="ADAL" clId="{8B2BDECC-B3CC-49BB-BCBF-7024C670AC80}" dt="2025-06-15T12:32:40.078" v="3565" actId="14100"/>
        <pc:sldMkLst>
          <pc:docMk/>
          <pc:sldMk cId="3917497412" sldId="280"/>
        </pc:sldMkLst>
        <pc:picChg chg="add mod modCrop">
          <ac:chgData name="Imran Chowdhury  Dipto" userId="2b5ddac0-4c64-4558-af27-bf5213435365" providerId="ADAL" clId="{8B2BDECC-B3CC-49BB-BCBF-7024C670AC80}" dt="2025-06-15T12:32:40.078" v="3565" actId="14100"/>
          <ac:picMkLst>
            <pc:docMk/>
            <pc:sldMk cId="3917497412" sldId="280"/>
            <ac:picMk id="4" creationId="{C8104E6F-2602-6880-D05D-7CE5A59A6FC0}"/>
          </ac:picMkLst>
        </pc:picChg>
        <pc:picChg chg="del">
          <ac:chgData name="Imran Chowdhury  Dipto" userId="2b5ddac0-4c64-4558-af27-bf5213435365" providerId="ADAL" clId="{8B2BDECC-B3CC-49BB-BCBF-7024C670AC80}" dt="2025-06-15T12:31:24.761" v="3551" actId="478"/>
          <ac:picMkLst>
            <pc:docMk/>
            <pc:sldMk cId="3917497412" sldId="280"/>
            <ac:picMk id="5" creationId="{3C6FCB80-80FB-4302-D20A-FC76DB1935D8}"/>
          </ac:picMkLst>
        </pc:picChg>
      </pc:sldChg>
      <pc:sldChg chg="add">
        <pc:chgData name="Imran Chowdhury  Dipto" userId="2b5ddac0-4c64-4558-af27-bf5213435365" providerId="ADAL" clId="{8B2BDECC-B3CC-49BB-BCBF-7024C670AC80}" dt="2025-06-15T12:35:17.314" v="3795" actId="2890"/>
        <pc:sldMkLst>
          <pc:docMk/>
          <pc:sldMk cId="3591344109" sldId="281"/>
        </pc:sldMkLst>
      </pc:sldChg>
      <pc:sldChg chg="modSp add mod">
        <pc:chgData name="Imran Chowdhury  Dipto" userId="2b5ddac0-4c64-4558-af27-bf5213435365" providerId="ADAL" clId="{8B2BDECC-B3CC-49BB-BCBF-7024C670AC80}" dt="2025-06-15T12:48:45.953" v="4451" actId="20577"/>
        <pc:sldMkLst>
          <pc:docMk/>
          <pc:sldMk cId="1231202628" sldId="282"/>
        </pc:sldMkLst>
        <pc:spChg chg="mod">
          <ac:chgData name="Imran Chowdhury  Dipto" userId="2b5ddac0-4c64-4558-af27-bf5213435365" providerId="ADAL" clId="{8B2BDECC-B3CC-49BB-BCBF-7024C670AC80}" dt="2025-06-15T12:45:23.614" v="4375" actId="20577"/>
          <ac:spMkLst>
            <pc:docMk/>
            <pc:sldMk cId="1231202628" sldId="282"/>
            <ac:spMk id="2" creationId="{1AD2ACA1-86C7-4560-4221-6CC5FCC9C5A5}"/>
          </ac:spMkLst>
        </pc:spChg>
        <pc:spChg chg="mod">
          <ac:chgData name="Imran Chowdhury  Dipto" userId="2b5ddac0-4c64-4558-af27-bf5213435365" providerId="ADAL" clId="{8B2BDECC-B3CC-49BB-BCBF-7024C670AC80}" dt="2025-06-15T12:48:45.953" v="4451" actId="20577"/>
          <ac:spMkLst>
            <pc:docMk/>
            <pc:sldMk cId="1231202628" sldId="282"/>
            <ac:spMk id="3" creationId="{00CB99CF-2885-031C-6F2E-973A9C4EE2E1}"/>
          </ac:spMkLst>
        </pc:spChg>
      </pc:sldChg>
    </pc:docChg>
  </pc:docChgLst>
  <pc:docChgLst>
    <pc:chgData name="Dipto  Imran Chowdhury" userId="8076f433-ceeb-4519-8295-a581e2ee1396" providerId="ADAL" clId="{2F262932-D365-480B-9432-EFAB4BD8C2D1}"/>
    <pc:docChg chg="custSel addSld delSld modSld">
      <pc:chgData name="Dipto  Imran Chowdhury" userId="8076f433-ceeb-4519-8295-a581e2ee1396" providerId="ADAL" clId="{2F262932-D365-480B-9432-EFAB4BD8C2D1}" dt="2025-06-10T14:50:39.698" v="1663" actId="20577"/>
      <pc:docMkLst>
        <pc:docMk/>
      </pc:docMkLst>
      <pc:sldChg chg="addSp delSp modSp mod">
        <pc:chgData name="Dipto  Imran Chowdhury" userId="8076f433-ceeb-4519-8295-a581e2ee1396" providerId="ADAL" clId="{2F262932-D365-480B-9432-EFAB4BD8C2D1}" dt="2025-06-10T09:14:05.098" v="1648" actId="20577"/>
        <pc:sldMkLst>
          <pc:docMk/>
          <pc:sldMk cId="2920252198" sldId="256"/>
        </pc:sldMkLst>
        <pc:spChg chg="mod">
          <ac:chgData name="Dipto  Imran Chowdhury" userId="8076f433-ceeb-4519-8295-a581e2ee1396" providerId="ADAL" clId="{2F262932-D365-480B-9432-EFAB4BD8C2D1}" dt="2025-06-10T09:14:05.098" v="1648" actId="20577"/>
          <ac:spMkLst>
            <pc:docMk/>
            <pc:sldMk cId="2920252198" sldId="256"/>
            <ac:spMk id="3" creationId="{C00608C4-BC7F-277C-AC3C-7195A23D0BDA}"/>
          </ac:spMkLst>
        </pc:spChg>
        <pc:picChg chg="add mod">
          <ac:chgData name="Dipto  Imran Chowdhury" userId="8076f433-ceeb-4519-8295-a581e2ee1396" providerId="ADAL" clId="{2F262932-D365-480B-9432-EFAB4BD8C2D1}" dt="2025-06-10T09:13:46.624" v="1642"/>
          <ac:picMkLst>
            <pc:docMk/>
            <pc:sldMk cId="2920252198" sldId="256"/>
            <ac:picMk id="4" creationId="{7573CDF3-7141-D2EE-C592-91A7E18CD522}"/>
          </ac:picMkLst>
        </pc:picChg>
        <pc:picChg chg="add mod">
          <ac:chgData name="Dipto  Imran Chowdhury" userId="8076f433-ceeb-4519-8295-a581e2ee1396" providerId="ADAL" clId="{2F262932-D365-480B-9432-EFAB4BD8C2D1}" dt="2025-06-10T09:13:46.624" v="1642"/>
          <ac:picMkLst>
            <pc:docMk/>
            <pc:sldMk cId="2920252198" sldId="256"/>
            <ac:picMk id="5" creationId="{E21D0334-B934-B756-4AB8-8CA89E566B67}"/>
          </ac:picMkLst>
        </pc:picChg>
      </pc:sldChg>
      <pc:sldChg chg="addSp delSp modSp mod">
        <pc:chgData name="Dipto  Imran Chowdhury" userId="8076f433-ceeb-4519-8295-a581e2ee1396" providerId="ADAL" clId="{2F262932-D365-480B-9432-EFAB4BD8C2D1}" dt="2025-06-10T09:13:36.561" v="1639" actId="14100"/>
        <pc:sldMkLst>
          <pc:docMk/>
          <pc:sldMk cId="1818026399" sldId="257"/>
        </pc:sldMkLst>
        <pc:spChg chg="mod">
          <ac:chgData name="Dipto  Imran Chowdhury" userId="8076f433-ceeb-4519-8295-a581e2ee1396" providerId="ADAL" clId="{2F262932-D365-480B-9432-EFAB4BD8C2D1}" dt="2025-06-10T09:00:30.764" v="1523" actId="27636"/>
          <ac:spMkLst>
            <pc:docMk/>
            <pc:sldMk cId="1818026399" sldId="257"/>
            <ac:spMk id="2" creationId="{B4B74C19-076B-D785-5AA7-D4A65184D1C2}"/>
          </ac:spMkLst>
        </pc:spChg>
        <pc:spChg chg="mod">
          <ac:chgData name="Dipto  Imran Chowdhury" userId="8076f433-ceeb-4519-8295-a581e2ee1396" providerId="ADAL" clId="{2F262932-D365-480B-9432-EFAB4BD8C2D1}" dt="2025-06-10T09:04:46.796" v="1615" actId="20577"/>
          <ac:spMkLst>
            <pc:docMk/>
            <pc:sldMk cId="1818026399" sldId="257"/>
            <ac:spMk id="3" creationId="{AA849778-3CC6-83E4-06FF-6792A2FDCF61}"/>
          </ac:spMkLst>
        </pc:spChg>
        <pc:picChg chg="add mod">
          <ac:chgData name="Dipto  Imran Chowdhury" userId="8076f433-ceeb-4519-8295-a581e2ee1396" providerId="ADAL" clId="{2F262932-D365-480B-9432-EFAB4BD8C2D1}" dt="2025-06-10T09:13:36.561" v="1639" actId="14100"/>
          <ac:picMkLst>
            <pc:docMk/>
            <pc:sldMk cId="1818026399" sldId="257"/>
            <ac:picMk id="4" creationId="{BB6375DB-67C1-75F0-FAD5-A7923A17E4A8}"/>
          </ac:picMkLst>
        </pc:picChg>
        <pc:picChg chg="add mod">
          <ac:chgData name="Dipto  Imran Chowdhury" userId="8076f433-ceeb-4519-8295-a581e2ee1396" providerId="ADAL" clId="{2F262932-D365-480B-9432-EFAB4BD8C2D1}" dt="2025-06-10T09:13:14.304" v="1637"/>
          <ac:picMkLst>
            <pc:docMk/>
            <pc:sldMk cId="1818026399" sldId="257"/>
            <ac:picMk id="5" creationId="{7C397234-BE2D-9EDA-5C89-1AEC3777AFF3}"/>
          </ac:picMkLst>
        </pc:picChg>
      </pc:sldChg>
      <pc:sldChg chg="modSp mod">
        <pc:chgData name="Dipto  Imran Chowdhury" userId="8076f433-ceeb-4519-8295-a581e2ee1396" providerId="ADAL" clId="{2F262932-D365-480B-9432-EFAB4BD8C2D1}" dt="2025-06-10T09:00:55.007" v="1532" actId="20577"/>
        <pc:sldMkLst>
          <pc:docMk/>
          <pc:sldMk cId="1686477883" sldId="258"/>
        </pc:sldMkLst>
        <pc:spChg chg="mod">
          <ac:chgData name="Dipto  Imran Chowdhury" userId="8076f433-ceeb-4519-8295-a581e2ee1396" providerId="ADAL" clId="{2F262932-D365-480B-9432-EFAB4BD8C2D1}" dt="2025-06-10T09:00:38.964" v="1526" actId="404"/>
          <ac:spMkLst>
            <pc:docMk/>
            <pc:sldMk cId="1686477883" sldId="258"/>
            <ac:spMk id="2" creationId="{FEE158FF-5FE9-48A7-CCE8-ADA4A4831158}"/>
          </ac:spMkLst>
        </pc:spChg>
        <pc:spChg chg="mod">
          <ac:chgData name="Dipto  Imran Chowdhury" userId="8076f433-ceeb-4519-8295-a581e2ee1396" providerId="ADAL" clId="{2F262932-D365-480B-9432-EFAB4BD8C2D1}" dt="2025-06-10T09:00:55.007" v="1532" actId="20577"/>
          <ac:spMkLst>
            <pc:docMk/>
            <pc:sldMk cId="1686477883" sldId="258"/>
            <ac:spMk id="3" creationId="{87099A1A-1F91-AEC5-93DD-64EC5299253E}"/>
          </ac:spMkLst>
        </pc:spChg>
      </pc:sldChg>
      <pc:sldChg chg="modSp mod">
        <pc:chgData name="Dipto  Imran Chowdhury" userId="8076f433-ceeb-4519-8295-a581e2ee1396" providerId="ADAL" clId="{2F262932-D365-480B-9432-EFAB4BD8C2D1}" dt="2025-06-10T09:05:15.283" v="1617" actId="113"/>
        <pc:sldMkLst>
          <pc:docMk/>
          <pc:sldMk cId="1002278368" sldId="259"/>
        </pc:sldMkLst>
        <pc:spChg chg="mod">
          <ac:chgData name="Dipto  Imran Chowdhury" userId="8076f433-ceeb-4519-8295-a581e2ee1396" providerId="ADAL" clId="{2F262932-D365-480B-9432-EFAB4BD8C2D1}" dt="2025-06-10T09:01:13.709" v="1535" actId="404"/>
          <ac:spMkLst>
            <pc:docMk/>
            <pc:sldMk cId="1002278368" sldId="259"/>
            <ac:spMk id="2" creationId="{FEE53998-D064-92F0-FD98-D14A1CBE8339}"/>
          </ac:spMkLst>
        </pc:spChg>
        <pc:spChg chg="mod">
          <ac:chgData name="Dipto  Imran Chowdhury" userId="8076f433-ceeb-4519-8295-a581e2ee1396" providerId="ADAL" clId="{2F262932-D365-480B-9432-EFAB4BD8C2D1}" dt="2025-06-10T09:05:15.283" v="1617" actId="113"/>
          <ac:spMkLst>
            <pc:docMk/>
            <pc:sldMk cId="1002278368" sldId="259"/>
            <ac:spMk id="3" creationId="{63553B62-4288-E77E-AAE5-B79D6E375A11}"/>
          </ac:spMkLst>
        </pc:spChg>
      </pc:sldChg>
      <pc:sldChg chg="modSp mod">
        <pc:chgData name="Dipto  Imran Chowdhury" userId="8076f433-ceeb-4519-8295-a581e2ee1396" providerId="ADAL" clId="{2F262932-D365-480B-9432-EFAB4BD8C2D1}" dt="2025-06-10T09:01:22.634" v="1536" actId="403"/>
        <pc:sldMkLst>
          <pc:docMk/>
          <pc:sldMk cId="283779951" sldId="260"/>
        </pc:sldMkLst>
        <pc:spChg chg="mod">
          <ac:chgData name="Dipto  Imran Chowdhury" userId="8076f433-ceeb-4519-8295-a581e2ee1396" providerId="ADAL" clId="{2F262932-D365-480B-9432-EFAB4BD8C2D1}" dt="2025-06-10T09:01:22.634" v="1536" actId="403"/>
          <ac:spMkLst>
            <pc:docMk/>
            <pc:sldMk cId="283779951" sldId="260"/>
            <ac:spMk id="2" creationId="{6A6ED295-1958-13AD-1778-1C6F58E66B86}"/>
          </ac:spMkLst>
        </pc:spChg>
      </pc:sldChg>
      <pc:sldChg chg="addSp delSp modSp mod">
        <pc:chgData name="Dipto  Imran Chowdhury" userId="8076f433-ceeb-4519-8295-a581e2ee1396" providerId="ADAL" clId="{2F262932-D365-480B-9432-EFAB4BD8C2D1}" dt="2025-06-10T09:02:17.491" v="1546" actId="27636"/>
        <pc:sldMkLst>
          <pc:docMk/>
          <pc:sldMk cId="2162375216" sldId="261"/>
        </pc:sldMkLst>
        <pc:spChg chg="mod">
          <ac:chgData name="Dipto  Imran Chowdhury" userId="8076f433-ceeb-4519-8295-a581e2ee1396" providerId="ADAL" clId="{2F262932-D365-480B-9432-EFAB4BD8C2D1}" dt="2025-06-10T09:02:17.491" v="1546" actId="27636"/>
          <ac:spMkLst>
            <pc:docMk/>
            <pc:sldMk cId="2162375216" sldId="261"/>
            <ac:spMk id="2" creationId="{996B19E8-0964-4E7E-6D22-7123768C1AB2}"/>
          </ac:spMkLst>
        </pc:spChg>
      </pc:sldChg>
      <pc:sldChg chg="addSp delSp modSp mod">
        <pc:chgData name="Dipto  Imran Chowdhury" userId="8076f433-ceeb-4519-8295-a581e2ee1396" providerId="ADAL" clId="{2F262932-D365-480B-9432-EFAB4BD8C2D1}" dt="2025-06-10T09:00:20.638" v="1518" actId="27636"/>
        <pc:sldMkLst>
          <pc:docMk/>
          <pc:sldMk cId="4286280989" sldId="262"/>
        </pc:sldMkLst>
        <pc:spChg chg="mod">
          <ac:chgData name="Dipto  Imran Chowdhury" userId="8076f433-ceeb-4519-8295-a581e2ee1396" providerId="ADAL" clId="{2F262932-D365-480B-9432-EFAB4BD8C2D1}" dt="2025-06-10T09:00:20.638" v="1518" actId="27636"/>
          <ac:spMkLst>
            <pc:docMk/>
            <pc:sldMk cId="4286280989" sldId="262"/>
            <ac:spMk id="2" creationId="{F5A09FA8-8D19-C8C9-037C-C6D29FA778D0}"/>
          </ac:spMkLst>
        </pc:spChg>
      </pc:sldChg>
      <pc:sldChg chg="addSp modSp mod">
        <pc:chgData name="Dipto  Imran Chowdhury" userId="8076f433-ceeb-4519-8295-a581e2ee1396" providerId="ADAL" clId="{2F262932-D365-480B-9432-EFAB4BD8C2D1}" dt="2025-06-10T09:02:36.438" v="1549" actId="404"/>
        <pc:sldMkLst>
          <pc:docMk/>
          <pc:sldMk cId="622800358" sldId="263"/>
        </pc:sldMkLst>
        <pc:spChg chg="mod">
          <ac:chgData name="Dipto  Imran Chowdhury" userId="8076f433-ceeb-4519-8295-a581e2ee1396" providerId="ADAL" clId="{2F262932-D365-480B-9432-EFAB4BD8C2D1}" dt="2025-06-10T09:02:36.438" v="1549" actId="404"/>
          <ac:spMkLst>
            <pc:docMk/>
            <pc:sldMk cId="622800358" sldId="263"/>
            <ac:spMk id="2" creationId="{AFFC1C05-7BF5-085E-B454-51F08EB3625C}"/>
          </ac:spMkLst>
        </pc:spChg>
        <pc:spChg chg="mod">
          <ac:chgData name="Dipto  Imran Chowdhury" userId="8076f433-ceeb-4519-8295-a581e2ee1396" providerId="ADAL" clId="{2F262932-D365-480B-9432-EFAB4BD8C2D1}" dt="2025-06-10T08:31:27.367" v="421" actId="14100"/>
          <ac:spMkLst>
            <pc:docMk/>
            <pc:sldMk cId="622800358" sldId="263"/>
            <ac:spMk id="3" creationId="{31D5A7F2-56AC-1B5A-B168-F40BACD1BA76}"/>
          </ac:spMkLst>
        </pc:spChg>
      </pc:sldChg>
      <pc:sldChg chg="addSp modSp mod">
        <pc:chgData name="Dipto  Imran Chowdhury" userId="8076f433-ceeb-4519-8295-a581e2ee1396" providerId="ADAL" clId="{2F262932-D365-480B-9432-EFAB4BD8C2D1}" dt="2025-06-10T09:08:34.837" v="1634" actId="14100"/>
        <pc:sldMkLst>
          <pc:docMk/>
          <pc:sldMk cId="2779858303" sldId="264"/>
        </pc:sldMkLst>
        <pc:spChg chg="mod">
          <ac:chgData name="Dipto  Imran Chowdhury" userId="8076f433-ceeb-4519-8295-a581e2ee1396" providerId="ADAL" clId="{2F262932-D365-480B-9432-EFAB4BD8C2D1}" dt="2025-06-10T09:02:48.164" v="1552" actId="404"/>
          <ac:spMkLst>
            <pc:docMk/>
            <pc:sldMk cId="2779858303" sldId="264"/>
            <ac:spMk id="2" creationId="{52D00D9E-B5CC-354D-10A5-D1C820B17ED5}"/>
          </ac:spMkLst>
        </pc:spChg>
        <pc:spChg chg="mod">
          <ac:chgData name="Dipto  Imran Chowdhury" userId="8076f433-ceeb-4519-8295-a581e2ee1396" providerId="ADAL" clId="{2F262932-D365-480B-9432-EFAB4BD8C2D1}" dt="2025-06-10T08:37:47.458" v="622" actId="1076"/>
          <ac:spMkLst>
            <pc:docMk/>
            <pc:sldMk cId="2779858303" sldId="264"/>
            <ac:spMk id="3" creationId="{1801B3B1-A049-45AA-1549-F1D0C658FBB7}"/>
          </ac:spMkLst>
        </pc:spChg>
      </pc:sldChg>
      <pc:sldChg chg="addSp delSp modSp mod">
        <pc:chgData name="Dipto  Imran Chowdhury" userId="8076f433-ceeb-4519-8295-a581e2ee1396" providerId="ADAL" clId="{2F262932-D365-480B-9432-EFAB4BD8C2D1}" dt="2025-06-10T09:03:05.039" v="1560" actId="27636"/>
        <pc:sldMkLst>
          <pc:docMk/>
          <pc:sldMk cId="1092378264" sldId="265"/>
        </pc:sldMkLst>
        <pc:spChg chg="mod">
          <ac:chgData name="Dipto  Imran Chowdhury" userId="8076f433-ceeb-4519-8295-a581e2ee1396" providerId="ADAL" clId="{2F262932-D365-480B-9432-EFAB4BD8C2D1}" dt="2025-06-10T09:03:05.039" v="1560" actId="27636"/>
          <ac:spMkLst>
            <pc:docMk/>
            <pc:sldMk cId="1092378264" sldId="265"/>
            <ac:spMk id="2" creationId="{8FD8B1E3-90C3-4506-8768-2EF0960310B5}"/>
          </ac:spMkLst>
        </pc:spChg>
      </pc:sldChg>
      <pc:sldChg chg="modSp mod">
        <pc:chgData name="Dipto  Imran Chowdhury" userId="8076f433-ceeb-4519-8295-a581e2ee1396" providerId="ADAL" clId="{2F262932-D365-480B-9432-EFAB4BD8C2D1}" dt="2025-06-10T09:03:48.180" v="1584" actId="20577"/>
        <pc:sldMkLst>
          <pc:docMk/>
          <pc:sldMk cId="2511719641" sldId="266"/>
        </pc:sldMkLst>
        <pc:spChg chg="mod">
          <ac:chgData name="Dipto  Imran Chowdhury" userId="8076f433-ceeb-4519-8295-a581e2ee1396" providerId="ADAL" clId="{2F262932-D365-480B-9432-EFAB4BD8C2D1}" dt="2025-06-10T09:03:48.180" v="1584" actId="20577"/>
          <ac:spMkLst>
            <pc:docMk/>
            <pc:sldMk cId="2511719641" sldId="266"/>
            <ac:spMk id="2" creationId="{D16EDAA1-C5F4-0A42-DE54-F322E02C67C3}"/>
          </ac:spMkLst>
        </pc:spChg>
        <pc:spChg chg="mod">
          <ac:chgData name="Dipto  Imran Chowdhury" userId="8076f433-ceeb-4519-8295-a581e2ee1396" providerId="ADAL" clId="{2F262932-D365-480B-9432-EFAB4BD8C2D1}" dt="2025-06-10T08:51:59.860" v="994" actId="14100"/>
          <ac:spMkLst>
            <pc:docMk/>
            <pc:sldMk cId="2511719641" sldId="266"/>
            <ac:spMk id="3" creationId="{F29EA040-A866-F1DA-6045-287B43FB39B5}"/>
          </ac:spMkLst>
        </pc:spChg>
      </pc:sldChg>
      <pc:sldChg chg="modSp mod">
        <pc:chgData name="Dipto  Imran Chowdhury" userId="8076f433-ceeb-4519-8295-a581e2ee1396" providerId="ADAL" clId="{2F262932-D365-480B-9432-EFAB4BD8C2D1}" dt="2025-06-10T09:03:59.136" v="1587" actId="404"/>
        <pc:sldMkLst>
          <pc:docMk/>
          <pc:sldMk cId="2790724737" sldId="267"/>
        </pc:sldMkLst>
        <pc:spChg chg="mod">
          <ac:chgData name="Dipto  Imran Chowdhury" userId="8076f433-ceeb-4519-8295-a581e2ee1396" providerId="ADAL" clId="{2F262932-D365-480B-9432-EFAB4BD8C2D1}" dt="2025-06-10T09:03:59.136" v="1587" actId="404"/>
          <ac:spMkLst>
            <pc:docMk/>
            <pc:sldMk cId="2790724737" sldId="267"/>
            <ac:spMk id="2" creationId="{16FB7AB1-15C9-084C-498D-9A6D294E575F}"/>
          </ac:spMkLst>
        </pc:spChg>
        <pc:spChg chg="mod">
          <ac:chgData name="Dipto  Imran Chowdhury" userId="8076f433-ceeb-4519-8295-a581e2ee1396" providerId="ADAL" clId="{2F262932-D365-480B-9432-EFAB4BD8C2D1}" dt="2025-06-10T08:56:07.887" v="1483" actId="113"/>
          <ac:spMkLst>
            <pc:docMk/>
            <pc:sldMk cId="2790724737" sldId="267"/>
            <ac:spMk id="3" creationId="{85BF31AE-F894-19DA-8EA5-EA7E46596174}"/>
          </ac:spMkLst>
        </pc:spChg>
      </pc:sldChg>
      <pc:sldChg chg="del">
        <pc:chgData name="Dipto  Imran Chowdhury" userId="8076f433-ceeb-4519-8295-a581e2ee1396" providerId="ADAL" clId="{2F262932-D365-480B-9432-EFAB4BD8C2D1}" dt="2025-06-10T08:57:12.074" v="1484" actId="2696"/>
        <pc:sldMkLst>
          <pc:docMk/>
          <pc:sldMk cId="1771125560" sldId="268"/>
        </pc:sldMkLst>
      </pc:sldChg>
      <pc:sldChg chg="modSp mod">
        <pc:chgData name="Dipto  Imran Chowdhury" userId="8076f433-ceeb-4519-8295-a581e2ee1396" providerId="ADAL" clId="{2F262932-D365-480B-9432-EFAB4BD8C2D1}" dt="2025-06-10T09:04:10.944" v="1591" actId="403"/>
        <pc:sldMkLst>
          <pc:docMk/>
          <pc:sldMk cId="1884917492" sldId="269"/>
        </pc:sldMkLst>
        <pc:spChg chg="mod">
          <ac:chgData name="Dipto  Imran Chowdhury" userId="8076f433-ceeb-4519-8295-a581e2ee1396" providerId="ADAL" clId="{2F262932-D365-480B-9432-EFAB4BD8C2D1}" dt="2025-06-10T09:04:10.944" v="1591" actId="403"/>
          <ac:spMkLst>
            <pc:docMk/>
            <pc:sldMk cId="1884917492" sldId="269"/>
            <ac:spMk id="3" creationId="{89E462A8-28ED-000C-6A58-61D69646B137}"/>
          </ac:spMkLst>
        </pc:spChg>
      </pc:sldChg>
      <pc:sldChg chg="addSp delSp modSp del mod">
        <pc:chgData name="Dipto  Imran Chowdhury" userId="8076f433-ceeb-4519-8295-a581e2ee1396" providerId="ADAL" clId="{2F262932-D365-480B-9432-EFAB4BD8C2D1}" dt="2025-06-10T07:53:26.713" v="217" actId="2696"/>
        <pc:sldMkLst>
          <pc:docMk/>
          <pc:sldMk cId="3664170068" sldId="270"/>
        </pc:sldMkLst>
      </pc:sldChg>
      <pc:sldChg chg="addSp modSp add mod">
        <pc:chgData name="Dipto  Imran Chowdhury" userId="8076f433-ceeb-4519-8295-a581e2ee1396" providerId="ADAL" clId="{2F262932-D365-480B-9432-EFAB4BD8C2D1}" dt="2025-06-10T14:50:39.698" v="1663" actId="20577"/>
        <pc:sldMkLst>
          <pc:docMk/>
          <pc:sldMk cId="153337523" sldId="271"/>
        </pc:sldMkLst>
        <pc:spChg chg="mod">
          <ac:chgData name="Dipto  Imran Chowdhury" userId="8076f433-ceeb-4519-8295-a581e2ee1396" providerId="ADAL" clId="{2F262932-D365-480B-9432-EFAB4BD8C2D1}" dt="2025-06-10T09:01:35.438" v="1539" actId="403"/>
          <ac:spMkLst>
            <pc:docMk/>
            <pc:sldMk cId="153337523" sldId="271"/>
            <ac:spMk id="2" creationId="{79E6025F-609B-DE96-5A5B-855C8497B8C5}"/>
          </ac:spMkLst>
        </pc:spChg>
        <pc:spChg chg="add mod">
          <ac:chgData name="Dipto  Imran Chowdhury" userId="8076f433-ceeb-4519-8295-a581e2ee1396" providerId="ADAL" clId="{2F262932-D365-480B-9432-EFAB4BD8C2D1}" dt="2025-06-10T14:50:39.698" v="1663" actId="20577"/>
          <ac:spMkLst>
            <pc:docMk/>
            <pc:sldMk cId="153337523" sldId="271"/>
            <ac:spMk id="7" creationId="{B4347D8D-EE06-34E3-C246-E54B6510E208}"/>
          </ac:spMkLst>
        </pc:spChg>
        <pc:picChg chg="mod">
          <ac:chgData name="Dipto  Imran Chowdhury" userId="8076f433-ceeb-4519-8295-a581e2ee1396" providerId="ADAL" clId="{2F262932-D365-480B-9432-EFAB4BD8C2D1}" dt="2025-06-10T07:54:28.347" v="228" actId="1076"/>
          <ac:picMkLst>
            <pc:docMk/>
            <pc:sldMk cId="153337523" sldId="271"/>
            <ac:picMk id="5" creationId="{B39400CD-512D-EE2E-4D7C-2E21C953546B}"/>
          </ac:picMkLst>
        </pc:picChg>
        <pc:picChg chg="add mod">
          <ac:chgData name="Dipto  Imran Chowdhury" userId="8076f433-ceeb-4519-8295-a581e2ee1396" providerId="ADAL" clId="{2F262932-D365-480B-9432-EFAB4BD8C2D1}" dt="2025-06-10T07:52:35.279" v="206" actId="1076"/>
          <ac:picMkLst>
            <pc:docMk/>
            <pc:sldMk cId="153337523" sldId="271"/>
            <ac:picMk id="2050" creationId="{8236538A-EF1D-5409-3C14-1F643AF2AEE1}"/>
          </ac:picMkLst>
        </pc:picChg>
        <pc:picChg chg="mod">
          <ac:chgData name="Dipto  Imran Chowdhury" userId="8076f433-ceeb-4519-8295-a581e2ee1396" providerId="ADAL" clId="{2F262932-D365-480B-9432-EFAB4BD8C2D1}" dt="2025-06-10T09:01:53.897" v="1541" actId="732"/>
          <ac:picMkLst>
            <pc:docMk/>
            <pc:sldMk cId="153337523" sldId="271"/>
            <ac:picMk id="4098" creationId="{F9936C3F-5FCB-8DB7-F3AE-888087B5F788}"/>
          </ac:picMkLst>
        </pc:picChg>
        <pc:picChg chg="mod">
          <ac:chgData name="Dipto  Imran Chowdhury" userId="8076f433-ceeb-4519-8295-a581e2ee1396" providerId="ADAL" clId="{2F262932-D365-480B-9432-EFAB4BD8C2D1}" dt="2025-06-10T07:51:54.393" v="200" actId="1076"/>
          <ac:picMkLst>
            <pc:docMk/>
            <pc:sldMk cId="153337523" sldId="271"/>
            <ac:picMk id="4102" creationId="{B11E08ED-E34C-8967-3BE3-912F0D38F7CA}"/>
          </ac:picMkLst>
        </pc:picChg>
        <pc:picChg chg="mod">
          <ac:chgData name="Dipto  Imran Chowdhury" userId="8076f433-ceeb-4519-8295-a581e2ee1396" providerId="ADAL" clId="{2F262932-D365-480B-9432-EFAB4BD8C2D1}" dt="2025-06-10T07:51:47.106" v="197" actId="14100"/>
          <ac:picMkLst>
            <pc:docMk/>
            <pc:sldMk cId="153337523" sldId="271"/>
            <ac:picMk id="4106" creationId="{63D5E2C8-2404-6EAE-0190-5C04B3E18B6C}"/>
          </ac:picMkLst>
        </pc:picChg>
        <pc:picChg chg="mod">
          <ac:chgData name="Dipto  Imran Chowdhury" userId="8076f433-ceeb-4519-8295-a581e2ee1396" providerId="ADAL" clId="{2F262932-D365-480B-9432-EFAB4BD8C2D1}" dt="2025-06-10T07:52:37.912" v="207" actId="1076"/>
          <ac:picMkLst>
            <pc:docMk/>
            <pc:sldMk cId="153337523" sldId="271"/>
            <ac:picMk id="4108" creationId="{E3C85500-49D4-0C26-A226-5AD32E0AE026}"/>
          </ac:picMkLst>
        </pc:picChg>
      </pc:sldChg>
      <pc:sldChg chg="addSp delSp modSp add mod">
        <pc:chgData name="Dipto  Imran Chowdhury" userId="8076f433-ceeb-4519-8295-a581e2ee1396" providerId="ADAL" clId="{2F262932-D365-480B-9432-EFAB4BD8C2D1}" dt="2025-06-10T09:03:14.856" v="1563" actId="404"/>
        <pc:sldMkLst>
          <pc:docMk/>
          <pc:sldMk cId="3545625860" sldId="272"/>
        </pc:sldMkLst>
        <pc:spChg chg="mod">
          <ac:chgData name="Dipto  Imran Chowdhury" userId="8076f433-ceeb-4519-8295-a581e2ee1396" providerId="ADAL" clId="{2F262932-D365-480B-9432-EFAB4BD8C2D1}" dt="2025-06-10T09:03:14.856" v="1563" actId="404"/>
          <ac:spMkLst>
            <pc:docMk/>
            <pc:sldMk cId="3545625860" sldId="272"/>
            <ac:spMk id="2" creationId="{97B3BE55-0FEF-CB12-DB34-B5E0F7A01C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13A7-7929-1533-F1BB-6BFF93A92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7946D-4672-87F4-86A6-B6989F290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9341B-C054-5F2A-65C5-BD3F9C9D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A6E0-471E-FBAD-DE4C-9677A96E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343AE-80F8-AA36-A4C0-AEAD3CAB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9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501D-F776-4B15-B1A7-F8CDA94E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7761C-6CB2-2A24-D30E-89DB2C96E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8D3B-26FD-1B70-5385-B2A4AB91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580B-DDBA-ADE5-6173-A312BB08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061F-0650-B899-1E6E-7FF3D0AC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65CCE-4D41-CB0F-B9E3-6458F88FC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6E0B8-8A5E-A0D5-26EF-F6EB0DC0F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E7B1-2C72-EE9D-7F66-8777BCEA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4E63F-490F-B72D-C49E-13E32DEA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3697-4A4F-8A3D-5F32-376B9E86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1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0BE2-6DD8-9F8E-3B2F-B57F22E2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1E91-BE0A-6BBD-3C10-0D8579E6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8426-F7C2-4623-B2E4-24F621BB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202A-724B-A27C-41ED-43F3ADC5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13A74-2F22-9808-0F78-9627F4F3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5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41E-4539-9B7F-5EE3-F50401FC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18F3E-CAEB-E1DF-5832-CDBEAC35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2E39D-5FEB-42AE-CF94-C2B82CCC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E0C9-236C-C55D-407F-9912288E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AFCEC-1CBF-8A1C-7A75-CC5A15F9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3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A336-78D6-6F8E-2ACD-643AA27F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CF48F-A826-70B4-DCC6-52A6B29AA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39726-C939-B98E-3221-1E3DD244A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DA636-BF31-94D6-BA96-6B76BBFC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8B6A6-ABB2-A251-33F5-F2078DA0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08510-D1F0-84EA-8FEF-11DC0275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A2F8-2BF1-9D42-C666-F47E3E0B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8969-65BC-DBD0-0004-4CF204804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77F49-7359-E6EE-1CFC-D8CC3EE9E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DFC85-F1E4-B603-06C2-362E6C6FE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1573F-8C47-D24B-245C-9F2A0D2DC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535BC-975A-6B9B-B4C0-4BC154C1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AC83B-C378-87AE-0204-64CDC03E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A623F-0D93-4022-A8D6-16616396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4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B304-092B-BFD6-D956-9D455936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00F81-3FA9-054B-27A5-A76B86F5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B3709-0385-F1A0-31E7-B9EB8672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0CAB6-0013-2254-B6EA-00D2DC16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0C0C7-AED7-AF8D-B1FB-9D40490C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5692D-DECD-5AF0-1B33-66DFDFAA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B94FB-27C3-A99D-4EC1-879E7778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C76E-3E62-CA47-D275-2464C467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3D65-9ADB-3149-A003-7FA391C5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AE6F9-C0EB-3868-3846-4B951AFD4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B84DE-0E68-90CC-C0BD-4A03192C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2712A-C283-071D-BD03-7823E693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F65FB-263D-BFF0-FED8-6BC690FC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2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29F2-2B04-9A8E-37DE-91508DDA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9D882-D468-27DB-E8E6-8BDAABF32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2A8FF-453E-D453-A864-E06E55CD9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71C4-3AFB-CE40-17B3-93C00C7A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A2CC9-691B-7B5D-38FF-91B53F26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385F9-CB7F-C62D-EE65-8751948A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0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BFCFC-EA9B-B4C5-0B8F-B14DDF3E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B351B-E281-4422-3B28-DD9490E9E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B17D0-630D-F4A7-DC10-621D468D5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61345-8F80-A2C3-5F92-055EBD210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A855-0E8F-85AA-ADDF-1CA445408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8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lito.it/personale?p=gulmina.malik" TargetMode="External"/><Relationship Id="rId2" Type="http://schemas.openxmlformats.org/officeDocument/2006/relationships/hyperlink" Target="https://www.polito.it/personale?p=00290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12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hyperlink" Target="https://github.com/imranchy/ml_based_network_anamoly_detection/tree/mai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432C-D106-079F-7115-6EDC765E8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390" y="1811543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Resilient Anomaly Detection in Fiber-Optic Networks: A Machine Learning Framework for Multi-Threat Identification Using State-of-Polarization Monitoring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608C4-BC7F-277C-AC3C-7195A23D0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295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</a:t>
            </a:r>
            <a:r>
              <a:rPr lang="en-US" b="1" dirty="0">
                <a:solidFill>
                  <a:schemeClr val="bg1"/>
                </a:solidFill>
              </a:rPr>
              <a:t>Imran Chowdhury Dipto</a:t>
            </a:r>
          </a:p>
          <a:p>
            <a:r>
              <a:rPr lang="en-US" b="1" dirty="0">
                <a:solidFill>
                  <a:schemeClr val="bg1"/>
                </a:solidFill>
              </a:rPr>
              <a:t>Department of Electronics and Telecommunications (DET)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7573CDF3-7141-D2EE-C592-91A7E18C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ET - Politecnico di Torino">
            <a:extLst>
              <a:ext uri="{FF2B5EF4-FFF2-40B4-BE49-F238E27FC236}">
                <a16:creationId xmlns:a16="http://schemas.microsoft.com/office/drawing/2014/main" id="{E21D0334-B934-B756-4AB8-8CA89E566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5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F27B0-FE6B-7B22-3289-E4B52996E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19E8-0964-4E7E-6D22-7123768C1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Dataset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0E007FF2-AA2D-D11E-7505-0E56D194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5DE61EE9-7DC0-EA3E-5ED8-DCE659D4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BC7607-3871-492A-6319-F733B2BA8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95" y="1426448"/>
            <a:ext cx="4753638" cy="3490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A6FB11-E2B3-E5C0-DEFB-BC63CDB9823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702" t="8928" r="1720" b="3935"/>
          <a:stretch>
            <a:fillRect/>
          </a:stretch>
        </p:blipFill>
        <p:spPr>
          <a:xfrm>
            <a:off x="5932967" y="1426448"/>
            <a:ext cx="5926101" cy="349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7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7DCEA-666A-2380-2116-C7A62C46C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9FA8-8D19-C8C9-037C-C6D29FA77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Data Preparation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07A909FE-E93F-1D0F-EA8D-3F2924ECE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F02DF4D6-D995-9121-ACD0-AC27FE152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3428EB5-7A7E-FB5A-DEF1-A1F6F6CE5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8" y="938635"/>
            <a:ext cx="11521440" cy="399666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have added several features to the training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Split the data into input features (x) and the Label as (y)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Applied Standard Scaling to the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Separated the training set into 80% and kept 20% for testing on the clean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Incorporated the same feature engineering setup on the unseen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Tested and evaluated the ideal model on those datasets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8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1E3B6-FF29-F4CE-08E7-4256B4ECC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9BC1-FC28-B543-2B8F-05FB67069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Engineering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40342FED-AD38-8707-003B-6C40E818E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E9FD20B7-CEB8-3861-3C88-DEBD84262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18119-B969-687E-D74B-E448E1735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" y="938634"/>
            <a:ext cx="11521440" cy="46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0EB62-C212-E013-C381-DCCE0F370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C05-7BF5-085E-B454-51F08EB36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Model Setup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5A7F2-56AC-1B5A-B168-F40BACD1B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315" y="1241314"/>
            <a:ext cx="5073865" cy="2509558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Trained 3 different models on the clean dataset (Random Forest, </a:t>
            </a:r>
            <a:r>
              <a:rPr lang="en-US" dirty="0" err="1"/>
              <a:t>XGBoost</a:t>
            </a:r>
            <a:r>
              <a:rPr lang="en-US" dirty="0"/>
              <a:t>, Decision Tree)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Ran the experiment multiple tiles to identify the ideal parameters of the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Tested the ideal model on some unseen datasets</a:t>
            </a:r>
          </a:p>
          <a:p>
            <a:pPr algn="l"/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21C82EED-D302-D08C-5FC4-50B1773C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97E3BE94-C99C-F4B3-6103-7259C5FF5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308D67-261E-ADB9-4B78-2D7AB5854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300" y="1241314"/>
            <a:ext cx="6302768" cy="43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0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B08D-221C-DCB6-2227-3238632B5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0D9E-B5CC-354D-10A5-D1C820B17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Training &amp; 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1B3B1-A049-45AA-1549-F1D0C658F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884" y="1071842"/>
            <a:ext cx="5717755" cy="276863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Evaluation Metrics: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Confusion Matrix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Recall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F1 Score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AUC-ROC Curve</a:t>
            </a:r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D84B1787-AEC9-38AF-A0FF-EC26DB5E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06171B6B-B32C-3978-A590-7655FF58E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B6CC34-BB4C-6382-F1C7-3F9DDEE35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175" y="1191468"/>
            <a:ext cx="4601217" cy="9812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71363E-A074-F0E2-6318-61435EABFE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5671" y="1841724"/>
            <a:ext cx="2915057" cy="847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635972-BEAA-89EE-738E-93341ED96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554" y="2666894"/>
            <a:ext cx="2534004" cy="762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4E1626-55D1-D181-D338-301A03675E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9997" y="3298712"/>
            <a:ext cx="375337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5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68CC3-0F46-D43C-3A27-A58FF1C61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B1E3-90C3-4506-8768-2EF096031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1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Results on Clean Data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6AA9F8E6-2BBA-921C-C095-2DEE77B1E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B6834D0B-F09C-567C-318E-4A02B631B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83C7A8-D162-1194-3368-D7B33F270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716" y="774016"/>
            <a:ext cx="8809284" cy="492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78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48A8-5175-C9D9-78C1-BAC2617A2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BE55-0FEF-CB12-DB34-B5E0F7A01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1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Results on Clean Data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12383601-5872-0841-EEA1-F5A87974D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60DA9C16-630C-1102-5C6B-28B2C2731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CB5758-5983-CDDC-9C80-0F75D00B869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557"/>
          <a:stretch>
            <a:fillRect/>
          </a:stretch>
        </p:blipFill>
        <p:spPr>
          <a:xfrm>
            <a:off x="2389238" y="816077"/>
            <a:ext cx="6990735" cy="474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25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64A8-7E77-6FAC-1083-33DC8505F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6C43-8F33-15EB-FEE4-CC0794399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1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Results on Clean Data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45168997-BF06-509A-16A0-BBD173F5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91B7690C-C0C2-F0D1-0F3C-3461712A9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E1E2B9-E3FD-449B-3426-ED25740596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470" t="3852" r="3309" b="2181"/>
          <a:stretch>
            <a:fillRect/>
          </a:stretch>
        </p:blipFill>
        <p:spPr>
          <a:xfrm>
            <a:off x="1667983" y="884903"/>
            <a:ext cx="9144000" cy="492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8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A8178-C360-6608-8978-F575891FD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4868-E6C9-1D78-E186-D3D960F55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1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Results on Unseen Data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BCE54C36-9844-A6A7-7E34-1943795A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01168C0A-A2DC-D500-5E96-A49B69973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0427BC-827A-F8A3-5FC5-376D63369B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92" t="11874" r="1451"/>
          <a:stretch>
            <a:fillRect/>
          </a:stretch>
        </p:blipFill>
        <p:spPr>
          <a:xfrm>
            <a:off x="1280160" y="1381760"/>
            <a:ext cx="10182063" cy="302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54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82BDC-7B38-0D9C-CB51-0ADF6506F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AF1E-4074-E87D-2EB1-DBF8018C3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1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Results on Unseen Data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99E1E39D-829A-567A-5737-7245727DD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D39BEFCE-CC9B-D09B-E446-729FCE40E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6AF8EA-CED0-07ED-29DB-25ECF4066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528" y="938635"/>
            <a:ext cx="6774813" cy="385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4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47692-ABB5-47FC-E808-8FD06471B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4C19-076B-D785-5AA7-D4A65184D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Outline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49778-3CC6-83E4-06FF-6792A2FDC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272" y="1042898"/>
            <a:ext cx="9144000" cy="1655762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Background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Methodology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Dataset &amp; Preparation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ML Models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Training and Evaluation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Results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Findings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Limitations and Future Work</a:t>
            </a:r>
          </a:p>
        </p:txBody>
      </p:sp>
      <p:pic>
        <p:nvPicPr>
          <p:cNvPr id="4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BB6375DB-67C1-75F0-FAD5-A7923A17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ET - Politecnico di Torino">
            <a:extLst>
              <a:ext uri="{FF2B5EF4-FFF2-40B4-BE49-F238E27FC236}">
                <a16:creationId xmlns:a16="http://schemas.microsoft.com/office/drawing/2014/main" id="{7C397234-BE2D-9EDA-5C89-1AEC3777A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026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EEB6A-4A9D-2ED3-51FC-C0DA8E071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CC07-7513-8FD4-8E92-F2E766421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1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Results on Unseen Data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C373FC24-31B7-28AC-C9ED-F7970CCEC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351450EB-66D7-0F93-1A32-63CA6F872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440F66-AB43-4D5C-D054-9FC56BCBFE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48" b="1907"/>
          <a:stretch>
            <a:fillRect/>
          </a:stretch>
        </p:blipFill>
        <p:spPr>
          <a:xfrm>
            <a:off x="1891294" y="1007461"/>
            <a:ext cx="8009789" cy="471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60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1D14C-1DFA-EF1C-5D6F-3B05CB2E4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FF1-95D1-1E74-A068-919825CB4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1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Results on Unseen Data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2AED4B48-5530-A016-9CB2-DE05F2770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3FC31F6F-1B8F-940E-89B3-D14A6D791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104E6F-2602-6880-D05D-7CE5A59A6F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913" r="9183"/>
          <a:stretch>
            <a:fillRect/>
          </a:stretch>
        </p:blipFill>
        <p:spPr>
          <a:xfrm>
            <a:off x="2198269" y="938635"/>
            <a:ext cx="6994892" cy="487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97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0C73E-F591-F2BE-5852-55E2D8DDB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DAA1-C5F4-0A42-DE54-F322E02C6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Findings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EA040-A866-F1DA-6045-287B43FB3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474" y="1259802"/>
            <a:ext cx="10141165" cy="345570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Random Forest Model achieved the better accuracy scores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model had also performed well on the unseen data with various levels of noise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 Random Forest model has the potential to be deployed in the real-world as it was the most robust model </a:t>
            </a:r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2F4D633F-079B-89AE-6128-6E807FFEA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07EC8D94-5B42-66A2-F63E-4FB9DB76E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719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207E1-8D52-86B4-9C72-52FF5A1D7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7AB1-15C9-084C-498D-9A6D294E5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Limitations &amp; 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F31AE-F894-19DA-8EA5-EA7E4659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635" y="1503642"/>
            <a:ext cx="9144000" cy="36373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Having access to data from different lab setups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Train different models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Apply automatic grid search methods (</a:t>
            </a:r>
            <a:r>
              <a:rPr lang="en-US" dirty="0" err="1"/>
              <a:t>GridSearch</a:t>
            </a:r>
            <a:r>
              <a:rPr lang="en-US" dirty="0"/>
              <a:t>, </a:t>
            </a:r>
            <a:r>
              <a:rPr lang="en-US" dirty="0" err="1"/>
              <a:t>Optuna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Apply automated feature selection methods (Random Forest based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Future Work: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We will demonstrate the predictive capability of the model in a live demo in ICTON  July 2025</a:t>
            </a:r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0910D626-9AF4-11E0-0C19-31307C62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BEB95A04-CF82-4022-ACDF-09D2B0EA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724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BD428-9E43-D2C0-FE65-575FC1E24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ACA1-86C7-4560-4221-6CC5FCC9C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Acknowledgement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B99CF-2885-031C-6F2E-973A9C4EE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635" y="1503642"/>
            <a:ext cx="9144000" cy="36373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/>
              <a:t>Professor Vittorio Curri: </a:t>
            </a:r>
            <a:r>
              <a:rPr lang="en-US" dirty="0">
                <a:hlinkClick r:id="rId2"/>
              </a:rPr>
              <a:t>https://www.polito.it/personale?p=002900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Gulmina Malik: </a:t>
            </a:r>
            <a:r>
              <a:rPr lang="en-US" dirty="0">
                <a:hlinkClick r:id="rId3"/>
              </a:rPr>
              <a:t>https://www.polito.it/personale?p=gulmina.malik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/>
              <a:t>Links Foundation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/>
              <a:t>NOKIA Portugal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ACD471B9-25A8-544E-51C4-5AF365E30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119B695D-AB79-0928-6067-13582144F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02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85BEA-C7F3-F756-328D-C0C2848A1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E462A8-28ED-000C-6A58-61D69646B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719" y="231933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/>
              <a:t>Thank You!</a:t>
            </a:r>
          </a:p>
          <a:p>
            <a:endParaRPr lang="en-US" sz="4000" dirty="0"/>
          </a:p>
          <a:p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9F73084F-4F98-43E0-3D4B-091DF579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10B1ACB2-6CC3-D8F7-8EEE-926329B7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1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49341-0B22-D96C-7E6E-83CAEE448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58FF-5FE9-48A7-CCE8-ADA4A4831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391" y="129120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Background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99A1A-1F91-AEC5-93DD-64EC52992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499" y="938635"/>
            <a:ext cx="6734320" cy="451094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Optical Networks are crucial for High-Speed data transmissions in Telecom Industry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Maintaining the security of such network systems are important as these data can contain sensitive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Fiber Optic cables are used worldwide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These cables are susceptible to environmental factors like temperatures, earthquakes are so on resulting in fiber breaks, unauthorized </a:t>
            </a:r>
            <a:r>
              <a:rPr lang="en-US" dirty="0" err="1"/>
              <a:t>evesdroppting</a:t>
            </a:r>
            <a:r>
              <a:rPr lang="en-US" dirty="0"/>
              <a:t>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39A71851-984E-8674-7A2B-72EB3BF88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3199B91F-EF1B-F153-5333-2CE6D3E90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unstoppable fiber optic network ...">
            <a:extLst>
              <a:ext uri="{FF2B5EF4-FFF2-40B4-BE49-F238E27FC236}">
                <a16:creationId xmlns:a16="http://schemas.microsoft.com/office/drawing/2014/main" id="{65A700F2-7624-07B0-8817-989C25A6A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026" y="878170"/>
            <a:ext cx="4117409" cy="175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Optical Networking?">
            <a:extLst>
              <a:ext uri="{FF2B5EF4-FFF2-40B4-BE49-F238E27FC236}">
                <a16:creationId xmlns:a16="http://schemas.microsoft.com/office/drawing/2014/main" id="{8C91EF82-C2F4-C715-7142-A1CC2F72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026" y="2914539"/>
            <a:ext cx="4201305" cy="262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059FC-E48F-41F7-8FB8-D45C39917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A163-B851-22B6-2F50-008867E4F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391" y="129120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Background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1E5CB-FB99-A458-E023-2A19C71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499" y="938635"/>
            <a:ext cx="6734320" cy="4510944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Although traditional methods can be used to monitor such systems (DAS systems, OTDR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Monitoring the State-of-Polarization (SOP) offer greater benefits of identifying the fibers physical properties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can directly capture alterations in the polarization state of light going through the fiber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Resulting in the identification of the type of Network Anomaly based on the Stokes parameters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Recent studies in Machine Learning research shows that there is great promise in using them for Network Fiber anomaly detection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B6E95622-EA07-BDA8-CD85-B6BC573E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F1A925F4-69A6-A8D7-E74D-E47BC56D3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olarization States – Fosco Connect">
            <a:extLst>
              <a:ext uri="{FF2B5EF4-FFF2-40B4-BE49-F238E27FC236}">
                <a16:creationId xmlns:a16="http://schemas.microsoft.com/office/drawing/2014/main" id="{5499A714-82FB-B65B-4F13-788E499C1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820" y="701040"/>
            <a:ext cx="4688682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62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36113-EFF2-3700-DCE3-1D8D6DD3D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3998-D064-92F0-FD98-D14A1CBE8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Objective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53B62-4288-E77E-AAE5-B79D6E375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635" y="1503641"/>
            <a:ext cx="8575741" cy="3099044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Goal: </a:t>
            </a:r>
            <a:r>
              <a:rPr lang="en-US" dirty="0"/>
              <a:t>To build a resilient ML framework for identifying multiple anomaly types in SOP signals under varying noise conditions.</a:t>
            </a: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Based on: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Stokes parameter (SOP values)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Engineered features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Latency, Signal-to-Noise Ratio (SNR, GSNR ROP, Distance, Path &amp; Boundary)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Classification Label Rule: Labelling done by observing the different times</a:t>
            </a:r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A2723515-9184-C499-F82B-1BFA354C2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54BD742F-50E4-DA64-9524-B5216AFDD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7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4AF92-15EC-E93E-3944-26B1B074D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D295-1958-13AD-1778-1C6F58E66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19" y="66289"/>
            <a:ext cx="9144000" cy="141138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A38E5-1FD1-AD4A-7F4E-4705B125D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418" y="771979"/>
            <a:ext cx="11521440" cy="245300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SOP serves as a real time sensing mechanism for detecting mechanical disturbances in optical fiber networks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Monitoring the polarization state trajectory on the device allows us to detect shifts caused by phenomenon like drilling, vibrations </a:t>
            </a:r>
            <a:r>
              <a:rPr lang="en-US" dirty="0" err="1"/>
              <a:t>etc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time variation of the stokes parameters speed on the device is at a specific angle was calculated as: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240681FC-A5CD-D39A-2BB6-CC9A7EF43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A8C79094-5AC1-F0E1-D55D-AFE9FECD4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29D0C4-58FE-160D-0204-782CC0EBC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764" y="3482933"/>
            <a:ext cx="4998036" cy="12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A5936-184D-E806-C5D7-555CB43A1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7108-60A0-3D40-32B7-69A125A88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19" y="66289"/>
            <a:ext cx="9144000" cy="137905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Methodology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06209731-63EE-80EA-3A01-AC5D72ABC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B36A7543-B3A1-B835-2D0F-D51D62BC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29F09E-DFA4-6C5F-A662-98B7ECF8E74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64" t="4438" r="2270" b="4211"/>
          <a:stretch>
            <a:fillRect/>
          </a:stretch>
        </p:blipFill>
        <p:spPr>
          <a:xfrm>
            <a:off x="1489836" y="755815"/>
            <a:ext cx="9838564" cy="461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3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6DAFB-D3B4-EF23-0FD9-98CF6A337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1906-A268-E305-8CAD-91B4AD9FD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19" y="66289"/>
            <a:ext cx="9144000" cy="137905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Methodology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3BC6DF64-18A3-DD47-43CE-D6F61627E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BB39D8D3-1A12-5F39-EFEA-DA0C771A1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4510C2E-C6C7-BFCD-8A07-099CBA490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418" y="771979"/>
            <a:ext cx="11521440" cy="399666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First the ML models were trained on a labelled clean dataset with features (S1, S2, S3, w(k) and the target was Label column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experiment was done a number of times to identify a number of useful features to add in the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Then the ideal ML classifier was identified and tuned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ideal model was saved and used to classify events on 3 noisy datasets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6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E579-28A9-2139-E534-C7EDD1DA4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025F-609B-DE96-5A5B-855C8497B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719" y="66289"/>
            <a:ext cx="9144000" cy="141138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Software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3922EDEA-934A-19A8-A081-8E11BC63A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C3CEAC7C-4806-B8E9-4038-5505AA1E5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ython Programming Language: Everything ...">
            <a:extLst>
              <a:ext uri="{FF2B5EF4-FFF2-40B4-BE49-F238E27FC236}">
                <a16:creationId xmlns:a16="http://schemas.microsoft.com/office/drawing/2014/main" id="{F9936C3F-5FCB-8DB7-F3AE-888087B5F7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9" r="20665"/>
          <a:stretch>
            <a:fillRect/>
          </a:stretch>
        </p:blipFill>
        <p:spPr bwMode="auto">
          <a:xfrm>
            <a:off x="438149" y="807415"/>
            <a:ext cx="174810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klearn Tutorial Python - Ander Fernández">
            <a:extLst>
              <a:ext uri="{FF2B5EF4-FFF2-40B4-BE49-F238E27FC236}">
                <a16:creationId xmlns:a16="http://schemas.microsoft.com/office/drawing/2014/main" id="{B11E08ED-E34C-8967-3BE3-912F0D38F7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5" t="25055" r="24682" b="22491"/>
          <a:stretch>
            <a:fillRect/>
          </a:stretch>
        </p:blipFill>
        <p:spPr bwMode="auto">
          <a:xfrm>
            <a:off x="3683784" y="2473486"/>
            <a:ext cx="2325200" cy="171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atplotlib vs Seaborn in Data Science">
            <a:extLst>
              <a:ext uri="{FF2B5EF4-FFF2-40B4-BE49-F238E27FC236}">
                <a16:creationId xmlns:a16="http://schemas.microsoft.com/office/drawing/2014/main" id="{63D5E2C8-2404-6EAE-0190-5C04B3E18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052" y="2695608"/>
            <a:ext cx="2736131" cy="141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Open Automation Software">
            <a:extLst>
              <a:ext uri="{FF2B5EF4-FFF2-40B4-BE49-F238E27FC236}">
                <a16:creationId xmlns:a16="http://schemas.microsoft.com/office/drawing/2014/main" id="{E3C85500-49D4-0C26-A226-5AD32E0AE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827" y="893929"/>
            <a:ext cx="1249415" cy="125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itHub Logo, symbol, meaning, history ...">
            <a:extLst>
              <a:ext uri="{FF2B5EF4-FFF2-40B4-BE49-F238E27FC236}">
                <a16:creationId xmlns:a16="http://schemas.microsoft.com/office/drawing/2014/main" id="{B39400CD-512D-EE2E-4D7C-2E21C9535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211" y="945693"/>
            <a:ext cx="2249769" cy="99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andas (software) - Wikipedia">
            <a:extLst>
              <a:ext uri="{FF2B5EF4-FFF2-40B4-BE49-F238E27FC236}">
                <a16:creationId xmlns:a16="http://schemas.microsoft.com/office/drawing/2014/main" id="{8236538A-EF1D-5409-3C14-1F643AF2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679" y="913045"/>
            <a:ext cx="1484311" cy="68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347D8D-EE06-34E3-C246-E54B6510E208}"/>
              </a:ext>
            </a:extLst>
          </p:cNvPr>
          <p:cNvSpPr txBox="1"/>
          <p:nvPr/>
        </p:nvSpPr>
        <p:spPr>
          <a:xfrm>
            <a:off x="7722644" y="1012656"/>
            <a:ext cx="41364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GitHub Link of the Project: </a:t>
            </a:r>
            <a:r>
              <a:rPr lang="en-US" sz="1400" b="1" dirty="0">
                <a:hlinkClick r:id="rId10"/>
              </a:rPr>
              <a:t>https://github.com/imranchy/ml_based_network_anamoly_detection/tree/main</a:t>
            </a:r>
            <a:endParaRPr lang="en-US" sz="1400" b="1" dirty="0"/>
          </a:p>
          <a:p>
            <a:endParaRPr lang="en-US" sz="1400" dirty="0"/>
          </a:p>
        </p:txBody>
      </p:sp>
      <p:pic>
        <p:nvPicPr>
          <p:cNvPr id="6" name="Picture 2" descr="How to Code in Python using Spyder ...">
            <a:extLst>
              <a:ext uri="{FF2B5EF4-FFF2-40B4-BE49-F238E27FC236}">
                <a16:creationId xmlns:a16="http://schemas.microsoft.com/office/drawing/2014/main" id="{197F4764-857C-53C1-F084-46CEFF923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251" y="2473486"/>
            <a:ext cx="214312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wnload Anaconda for Cloudera">
            <a:extLst>
              <a:ext uri="{FF2B5EF4-FFF2-40B4-BE49-F238E27FC236}">
                <a16:creationId xmlns:a16="http://schemas.microsoft.com/office/drawing/2014/main" id="{CB0CD0B3-C38C-C27D-4881-BA3653A6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867255"/>
            <a:ext cx="3052117" cy="158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umpy·PyPI">
            <a:extLst>
              <a:ext uri="{FF2B5EF4-FFF2-40B4-BE49-F238E27FC236}">
                <a16:creationId xmlns:a16="http://schemas.microsoft.com/office/drawing/2014/main" id="{6CB4F0E1-037A-E3D7-E002-511606A59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9" r="5012" b="12358"/>
          <a:stretch>
            <a:fillRect/>
          </a:stretch>
        </p:blipFill>
        <p:spPr bwMode="auto">
          <a:xfrm>
            <a:off x="2402623" y="1546204"/>
            <a:ext cx="1492410" cy="79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3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732</Words>
  <Application>Microsoft Office PowerPoint</Application>
  <PresentationFormat>Widescreen</PresentationFormat>
  <Paragraphs>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Resilient Anomaly Detection in Fiber-Optic Networks: A Machine Learning Framework for Multi-Threat Identification Using State-of-Polarization Monitoring </vt:lpstr>
      <vt:lpstr>Outline </vt:lpstr>
      <vt:lpstr>Background </vt:lpstr>
      <vt:lpstr>Background </vt:lpstr>
      <vt:lpstr>Objective </vt:lpstr>
      <vt:lpstr>Methodology </vt:lpstr>
      <vt:lpstr>Methodology </vt:lpstr>
      <vt:lpstr>Methodology </vt:lpstr>
      <vt:lpstr>Software </vt:lpstr>
      <vt:lpstr>Dataset </vt:lpstr>
      <vt:lpstr>Data Preparation </vt:lpstr>
      <vt:lpstr>Feature Engineering </vt:lpstr>
      <vt:lpstr>Model Setup </vt:lpstr>
      <vt:lpstr>Training &amp; Evaluation </vt:lpstr>
      <vt:lpstr>Results on Clean Data </vt:lpstr>
      <vt:lpstr>Results on Clean Data </vt:lpstr>
      <vt:lpstr>Results on Clean Data </vt:lpstr>
      <vt:lpstr>Results on Unseen Data </vt:lpstr>
      <vt:lpstr>Results on Unseen Data </vt:lpstr>
      <vt:lpstr>Results on Unseen Data </vt:lpstr>
      <vt:lpstr>Results on Unseen Data </vt:lpstr>
      <vt:lpstr>Findings </vt:lpstr>
      <vt:lpstr>Limitations &amp; Future Work </vt:lpstr>
      <vt:lpstr>Acknowledgement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Dipto  Imran Chowdhury</dc:creator>
  <cp:lastModifiedBy>Dipto  Imran Chowdhury</cp:lastModifiedBy>
  <cp:revision>3</cp:revision>
  <dcterms:created xsi:type="dcterms:W3CDTF">2025-06-09T10:14:36Z</dcterms:created>
  <dcterms:modified xsi:type="dcterms:W3CDTF">2025-06-16T06:44:14Z</dcterms:modified>
</cp:coreProperties>
</file>