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63" r:id="rId2"/>
    <p:sldId id="264" r:id="rId3"/>
    <p:sldId id="265" r:id="rId4"/>
    <p:sldId id="266" r:id="rId5"/>
    <p:sldId id="267" r:id="rId6"/>
    <p:sldId id="268" r:id="rId7"/>
    <p:sldId id="269" r:id="rId8"/>
    <p:sldId id="256" r:id="rId9"/>
    <p:sldId id="274" r:id="rId10"/>
    <p:sldId id="273" r:id="rId11"/>
    <p:sldId id="275" r:id="rId12"/>
    <p:sldId id="276" r:id="rId13"/>
    <p:sldId id="277" r:id="rId14"/>
    <p:sldId id="278" r:id="rId15"/>
    <p:sldId id="279" r:id="rId16"/>
    <p:sldId id="281" r:id="rId17"/>
    <p:sldId id="280" r:id="rId18"/>
    <p:sldId id="282" r:id="rId19"/>
  </p:sldIdLst>
  <p:sldSz cx="9144000" cy="6858000" type="screen4x3"/>
  <p:notesSz cx="6858000" cy="9144000"/>
  <p:embeddedFontLst>
    <p:embeddedFont>
      <p:font typeface="Roboto" charset="0"/>
      <p:regular r:id="rId21"/>
      <p:bold r:id="rId22"/>
      <p:italic r:id="rId23"/>
      <p:boldItalic r:id="rId24"/>
    </p:embeddedFont>
    <p:embeddedFont>
      <p:font typeface="Calibri" pitchFamily="34" charset="0"/>
      <p:regular r:id="rId25"/>
      <p:bold r:id="rId26"/>
      <p:italic r:id="rId27"/>
      <p:boldItalic r:id="rId28"/>
    </p:embeddedFont>
    <p:embeddedFont>
      <p:font typeface="Franklin Gothic Demi Cond" pitchFamily="3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27272"/>
              <a:buChar char="●"/>
              <a:defRPr sz="1100"/>
            </a:lvl1pPr>
            <a:lvl2pPr lvl="1">
              <a:spcBef>
                <a:spcPts val="0"/>
              </a:spcBef>
              <a:buSzPct val="127272"/>
              <a:buChar char="○"/>
              <a:defRPr sz="1100"/>
            </a:lvl2pPr>
            <a:lvl3pPr lvl="2">
              <a:spcBef>
                <a:spcPts val="0"/>
              </a:spcBef>
              <a:buSzPct val="127272"/>
              <a:buChar char="■"/>
              <a:defRPr sz="1100"/>
            </a:lvl3pPr>
            <a:lvl4pPr lvl="3">
              <a:spcBef>
                <a:spcPts val="0"/>
              </a:spcBef>
              <a:buSzPct val="127272"/>
              <a:buChar char="●"/>
              <a:defRPr sz="1100"/>
            </a:lvl4pPr>
            <a:lvl5pPr lvl="4">
              <a:spcBef>
                <a:spcPts val="0"/>
              </a:spcBef>
              <a:buSzPct val="127272"/>
              <a:buChar char="○"/>
              <a:defRPr sz="1100"/>
            </a:lvl5pPr>
            <a:lvl6pPr lvl="5">
              <a:spcBef>
                <a:spcPts val="0"/>
              </a:spcBef>
              <a:buSzPct val="127272"/>
              <a:buChar char="■"/>
              <a:defRPr sz="1100"/>
            </a:lvl6pPr>
            <a:lvl7pPr lvl="6">
              <a:spcBef>
                <a:spcPts val="0"/>
              </a:spcBef>
              <a:buSzPct val="127272"/>
              <a:buChar char="●"/>
              <a:defRPr sz="1100"/>
            </a:lvl7pPr>
            <a:lvl8pPr lvl="7">
              <a:spcBef>
                <a:spcPts val="0"/>
              </a:spcBef>
              <a:buSzPct val="127272"/>
              <a:buChar char="○"/>
              <a:defRPr sz="1100"/>
            </a:lvl8pPr>
            <a:lvl9pPr lvl="8">
              <a:spcBef>
                <a:spcPts val="0"/>
              </a:spcBef>
              <a:buSzPct val="127272"/>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flipH="1">
            <a:off x="8246400" y="5661233"/>
            <a:ext cx="897600" cy="1196800"/>
          </a:xfrm>
          <a:prstGeom prst="rtTriangle">
            <a:avLst/>
          </a:prstGeom>
          <a:solidFill>
            <a:schemeClr val="lt1"/>
          </a:solidFill>
          <a:ln>
            <a:noFill/>
          </a:ln>
        </p:spPr>
        <p:txBody>
          <a:bodyPr wrap="square" lIns="91425" tIns="91425" rIns="91425" bIns="91425" anchor="ctr" anchorCtr="0">
            <a:noAutofit/>
          </a:bodyPr>
          <a:lstStyle/>
          <a:p>
            <a:pPr lvl="0">
              <a:spcBef>
                <a:spcPts val="0"/>
              </a:spcBef>
              <a:buNone/>
            </a:pPr>
            <a:endParaRPr/>
          </a:p>
        </p:txBody>
      </p:sp>
      <p:sp>
        <p:nvSpPr>
          <p:cNvPr id="11" name="Shape 11"/>
          <p:cNvSpPr/>
          <p:nvPr/>
        </p:nvSpPr>
        <p:spPr>
          <a:xfrm flipH="1">
            <a:off x="8246400" y="5661167"/>
            <a:ext cx="897600" cy="1196800"/>
          </a:xfrm>
          <a:prstGeom prst="round1Rect">
            <a:avLst>
              <a:gd name="adj" fmla="val 16667"/>
            </a:avLst>
          </a:prstGeom>
          <a:solidFill>
            <a:schemeClr val="lt1">
              <a:alpha val="68080"/>
            </a:schemeClr>
          </a:solidFill>
          <a:ln>
            <a:noFill/>
          </a:ln>
        </p:spPr>
        <p:txBody>
          <a:bodyPr wrap="square" lIns="91425" tIns="91425" rIns="91425" bIns="91425" anchor="ctr" anchorCtr="0">
            <a:noAutofit/>
          </a:bodyPr>
          <a:lstStyle/>
          <a:p>
            <a:pPr lvl="0">
              <a:spcBef>
                <a:spcPts val="0"/>
              </a:spcBef>
              <a:buNone/>
            </a:pPr>
            <a:endParaRPr/>
          </a:p>
        </p:txBody>
      </p:sp>
      <p:sp>
        <p:nvSpPr>
          <p:cNvPr id="12" name="Shape 12"/>
          <p:cNvSpPr txBox="1">
            <a:spLocks noGrp="1"/>
          </p:cNvSpPr>
          <p:nvPr>
            <p:ph type="ctrTitle"/>
          </p:nvPr>
        </p:nvSpPr>
        <p:spPr>
          <a:xfrm>
            <a:off x="390525" y="2425700"/>
            <a:ext cx="8222100" cy="1244800"/>
          </a:xfrm>
          <a:prstGeom prst="rect">
            <a:avLst/>
          </a:prstGeom>
        </p:spPr>
        <p:txBody>
          <a:bodyPr wrap="square" lIns="91425" tIns="91425" rIns="91425" bIns="91425" anchor="b"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13" name="Shape 13"/>
          <p:cNvSpPr txBox="1">
            <a:spLocks noGrp="1"/>
          </p:cNvSpPr>
          <p:nvPr>
            <p:ph type="subTitle" idx="1"/>
          </p:nvPr>
        </p:nvSpPr>
        <p:spPr>
          <a:xfrm>
            <a:off x="390525" y="3718840"/>
            <a:ext cx="8222100" cy="577200"/>
          </a:xfrm>
          <a:prstGeom prst="rect">
            <a:avLst/>
          </a:prstGeom>
        </p:spPr>
        <p:txBody>
          <a:bodyPr wrap="square" lIns="91425" tIns="91425" rIns="91425" bIns="91425" anchor="t" anchorCtr="0"/>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a:endParaRPr/>
          </a:p>
        </p:txBody>
      </p:sp>
      <p:sp>
        <p:nvSpPr>
          <p:cNvPr id="14" name="Shape 14"/>
          <p:cNvSpPr txBox="1">
            <a:spLocks noGrp="1"/>
          </p:cNvSpPr>
          <p:nvPr>
            <p:ph type="sldNum" idx="12"/>
          </p:nvPr>
        </p:nvSpPr>
        <p:spPr>
          <a:xfrm>
            <a:off x="8523541" y="6260831"/>
            <a:ext cx="548700" cy="5248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rot="10800000" flipH="1">
            <a:off x="0" y="2248000"/>
            <a:ext cx="9144000" cy="4610000"/>
          </a:xfrm>
          <a:prstGeom prst="rect">
            <a:avLst/>
          </a:prstGeom>
          <a:solidFill>
            <a:schemeClr val="accent4"/>
          </a:solidFill>
          <a:ln>
            <a:noFill/>
          </a:ln>
        </p:spPr>
        <p:txBody>
          <a:bodyPr wrap="square" lIns="91425" tIns="91425" rIns="91425" bIns="91425" anchor="ctr" anchorCtr="0">
            <a:noAutofit/>
          </a:bodyPr>
          <a:lstStyle/>
          <a:p>
            <a:pPr lvl="0">
              <a:spcBef>
                <a:spcPts val="0"/>
              </a:spcBef>
              <a:buNone/>
            </a:pPr>
            <a:endParaRPr/>
          </a:p>
        </p:txBody>
      </p:sp>
      <p:sp>
        <p:nvSpPr>
          <p:cNvPr id="20" name="Shape 20"/>
          <p:cNvSpPr/>
          <p:nvPr/>
        </p:nvSpPr>
        <p:spPr>
          <a:xfrm>
            <a:off x="0" y="2248000"/>
            <a:ext cx="9144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471900" y="984967"/>
            <a:ext cx="8222100" cy="10236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471900" y="2558767"/>
            <a:ext cx="8222100" cy="36136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523541" y="6260831"/>
            <a:ext cx="548700" cy="5248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
        <p:cNvGrpSpPr/>
        <p:nvPr/>
      </p:nvGrpSpPr>
      <p:grpSpPr>
        <a:xfrm>
          <a:off x="0" y="0"/>
          <a:ext cx="0" cy="0"/>
          <a:chOff x="0" y="0"/>
          <a:chExt cx="0" cy="0"/>
        </a:xfrm>
      </p:grpSpPr>
      <p:sp>
        <p:nvSpPr>
          <p:cNvPr id="32" name="Shape 32"/>
          <p:cNvSpPr/>
          <p:nvPr/>
        </p:nvSpPr>
        <p:spPr>
          <a:xfrm rot="10800000" flipH="1">
            <a:off x="0" y="875200"/>
            <a:ext cx="9144000" cy="5982800"/>
          </a:xfrm>
          <a:prstGeom prst="rect">
            <a:avLst/>
          </a:prstGeom>
          <a:solidFill>
            <a:schemeClr val="accent4"/>
          </a:solidFill>
          <a:ln>
            <a:noFill/>
          </a:ln>
        </p:spPr>
        <p:txBody>
          <a:bodyPr wrap="square" lIns="91425" tIns="91425" rIns="91425" bIns="91425" anchor="ctr" anchorCtr="0">
            <a:noAutofit/>
          </a:bodyPr>
          <a:lstStyle/>
          <a:p>
            <a:pPr lvl="0">
              <a:spcBef>
                <a:spcPts val="0"/>
              </a:spcBef>
              <a:buNone/>
            </a:pPr>
            <a:endParaRPr/>
          </a:p>
        </p:txBody>
      </p:sp>
      <p:sp>
        <p:nvSpPr>
          <p:cNvPr id="33" name="Shape 33"/>
          <p:cNvSpPr/>
          <p:nvPr/>
        </p:nvSpPr>
        <p:spPr>
          <a:xfrm>
            <a:off x="0" y="875133"/>
            <a:ext cx="9144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lvl="0">
              <a:spcBef>
                <a:spcPts val="0"/>
              </a:spcBef>
              <a:buNone/>
            </a:pPr>
            <a:endParaRPr/>
          </a:p>
        </p:txBody>
      </p:sp>
      <p:sp>
        <p:nvSpPr>
          <p:cNvPr id="34" name="Shape 34"/>
          <p:cNvSpPr txBox="1">
            <a:spLocks noGrp="1"/>
          </p:cNvSpPr>
          <p:nvPr>
            <p:ph type="title"/>
          </p:nvPr>
        </p:nvSpPr>
        <p:spPr>
          <a:xfrm>
            <a:off x="98250" y="21800"/>
            <a:ext cx="8826600" cy="803600"/>
          </a:xfrm>
          <a:prstGeom prst="rect">
            <a:avLst/>
          </a:prstGeom>
        </p:spPr>
        <p:txBody>
          <a:bodyPr wrap="square" lIns="91425" tIns="91425" rIns="91425" bIns="91425" anchor="ctr"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sp>
        <p:nvSpPr>
          <p:cNvPr id="35" name="Shape 35"/>
          <p:cNvSpPr txBox="1">
            <a:spLocks noGrp="1"/>
          </p:cNvSpPr>
          <p:nvPr>
            <p:ph type="sldNum" idx="12"/>
          </p:nvPr>
        </p:nvSpPr>
        <p:spPr>
          <a:xfrm>
            <a:off x="8523541" y="6260831"/>
            <a:ext cx="548700" cy="5248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6"/>
        <p:cNvGrpSpPr/>
        <p:nvPr/>
      </p:nvGrpSpPr>
      <p:grpSpPr>
        <a:xfrm>
          <a:off x="0" y="0"/>
          <a:ext cx="0" cy="0"/>
          <a:chOff x="0" y="0"/>
          <a:chExt cx="0" cy="0"/>
        </a:xfrm>
      </p:grpSpPr>
      <p:sp>
        <p:nvSpPr>
          <p:cNvPr id="37" name="Shape 37"/>
          <p:cNvSpPr txBox="1"/>
          <p:nvPr/>
        </p:nvSpPr>
        <p:spPr>
          <a:xfrm rot="10800000" flipH="1">
            <a:off x="3276600" y="33"/>
            <a:ext cx="5867400" cy="6858000"/>
          </a:xfrm>
          <a:prstGeom prst="rect">
            <a:avLst/>
          </a:prstGeom>
          <a:solidFill>
            <a:schemeClr val="accent4"/>
          </a:solidFill>
          <a:ln>
            <a:noFill/>
          </a:ln>
        </p:spPr>
        <p:txBody>
          <a:bodyPr wrap="square" lIns="91425" tIns="91425" rIns="91425" bIns="91425" anchor="ctr" anchorCtr="0">
            <a:noAutofit/>
          </a:bodyPr>
          <a:lstStyle/>
          <a:p>
            <a:pPr lvl="0">
              <a:spcBef>
                <a:spcPts val="0"/>
              </a:spcBef>
              <a:buNone/>
            </a:pPr>
            <a:endParaRPr/>
          </a:p>
        </p:txBody>
      </p:sp>
      <p:sp>
        <p:nvSpPr>
          <p:cNvPr id="38" name="Shape 38"/>
          <p:cNvSpPr/>
          <p:nvPr/>
        </p:nvSpPr>
        <p:spPr>
          <a:xfrm rot="-5400000">
            <a:off x="-98100" y="3374700"/>
            <a:ext cx="6858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lvl="0">
              <a:spcBef>
                <a:spcPts val="0"/>
              </a:spcBef>
              <a:buNone/>
            </a:pPr>
            <a:endParaRPr/>
          </a:p>
        </p:txBody>
      </p:sp>
      <p:sp>
        <p:nvSpPr>
          <p:cNvPr id="39" name="Shape 39"/>
          <p:cNvSpPr txBox="1">
            <a:spLocks noGrp="1"/>
          </p:cNvSpPr>
          <p:nvPr>
            <p:ph type="title"/>
          </p:nvPr>
        </p:nvSpPr>
        <p:spPr>
          <a:xfrm>
            <a:off x="226078" y="477067"/>
            <a:ext cx="2808000" cy="12712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226075" y="1954400"/>
            <a:ext cx="2808000" cy="4218000"/>
          </a:xfrm>
          <a:prstGeom prst="rect">
            <a:avLst/>
          </a:prstGeom>
        </p:spPr>
        <p:txBody>
          <a:bodyPr wrap="square" lIns="91425" tIns="91425" rIns="91425" bIns="91425" anchor="t" anchorCtr="0"/>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a:endParaRPr/>
          </a:p>
        </p:txBody>
      </p:sp>
      <p:sp>
        <p:nvSpPr>
          <p:cNvPr id="41" name="Shape 41"/>
          <p:cNvSpPr txBox="1">
            <a:spLocks noGrp="1"/>
          </p:cNvSpPr>
          <p:nvPr>
            <p:ph type="sldNum" idx="12"/>
          </p:nvPr>
        </p:nvSpPr>
        <p:spPr>
          <a:xfrm>
            <a:off x="8523541" y="6260831"/>
            <a:ext cx="548700" cy="5248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Main poi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651000"/>
            <a:ext cx="6227100" cy="5454400"/>
          </a:xfrm>
          <a:prstGeom prst="rect">
            <a:avLst/>
          </a:prstGeom>
        </p:spPr>
        <p:txBody>
          <a:bodyPr wrap="square" lIns="91425" tIns="91425" rIns="91425" bIns="91425" anchor="ctr" anchorCtr="0"/>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a:endParaRPr/>
          </a:p>
        </p:txBody>
      </p:sp>
      <p:sp>
        <p:nvSpPr>
          <p:cNvPr id="44" name="Shape 44"/>
          <p:cNvSpPr txBox="1">
            <a:spLocks noGrp="1"/>
          </p:cNvSpPr>
          <p:nvPr>
            <p:ph type="sldNum" idx="12"/>
          </p:nvPr>
        </p:nvSpPr>
        <p:spPr>
          <a:xfrm>
            <a:off x="8523541" y="6260831"/>
            <a:ext cx="548700" cy="5248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lt1"/>
                </a:solidFill>
              </a:rPr>
              <a:pPr lvl="0">
                <a:spcBef>
                  <a:spcPts val="0"/>
                </a:spcBef>
                <a:buNone/>
              </a:pPr>
              <a:t>‹#›</a:t>
            </a:fld>
            <a:endParaRPr lang="en">
              <a:solidFill>
                <a:schemeClr val="lt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flipH="1">
            <a:off x="0" y="0"/>
            <a:ext cx="4572000" cy="6858000"/>
          </a:xfrm>
          <a:prstGeom prst="rect">
            <a:avLst/>
          </a:prstGeom>
          <a:solidFill>
            <a:schemeClr val="accent4"/>
          </a:solidFill>
          <a:ln>
            <a:noFill/>
          </a:ln>
        </p:spPr>
        <p:txBody>
          <a:bodyPr wrap="square" lIns="91425" tIns="91425" rIns="91425" bIns="91425" anchor="ctr" anchorCtr="0">
            <a:noAutofit/>
          </a:bodyPr>
          <a:lstStyle/>
          <a:p>
            <a:pPr lvl="0">
              <a:spcBef>
                <a:spcPts val="0"/>
              </a:spcBef>
              <a:buNone/>
            </a:pPr>
            <a:endParaRPr/>
          </a:p>
        </p:txBody>
      </p:sp>
      <p:sp>
        <p:nvSpPr>
          <p:cNvPr id="47" name="Shape 47"/>
          <p:cNvSpPr/>
          <p:nvPr/>
        </p:nvSpPr>
        <p:spPr>
          <a:xfrm rot="5400000">
            <a:off x="1089275" y="3375100"/>
            <a:ext cx="68572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lvl="0">
              <a:spcBef>
                <a:spcPts val="0"/>
              </a:spcBef>
              <a:buNone/>
            </a:pPr>
            <a:endParaRPr/>
          </a:p>
        </p:txBody>
      </p:sp>
      <p:sp>
        <p:nvSpPr>
          <p:cNvPr id="48" name="Shape 48"/>
          <p:cNvSpPr txBox="1">
            <a:spLocks noGrp="1"/>
          </p:cNvSpPr>
          <p:nvPr>
            <p:ph type="title"/>
          </p:nvPr>
        </p:nvSpPr>
        <p:spPr>
          <a:xfrm>
            <a:off x="265500" y="1644233"/>
            <a:ext cx="4045200" cy="1976400"/>
          </a:xfrm>
          <a:prstGeom prst="rect">
            <a:avLst/>
          </a:prstGeom>
        </p:spPr>
        <p:txBody>
          <a:bodyPr wrap="square" lIns="91425" tIns="91425" rIns="91425" bIns="91425" anchor="b" anchorCtr="0"/>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a:endParaRPr/>
          </a:p>
        </p:txBody>
      </p:sp>
      <p:sp>
        <p:nvSpPr>
          <p:cNvPr id="49" name="Shape 49"/>
          <p:cNvSpPr txBox="1">
            <a:spLocks noGrp="1"/>
          </p:cNvSpPr>
          <p:nvPr>
            <p:ph type="subTitle" idx="1"/>
          </p:nvPr>
        </p:nvSpPr>
        <p:spPr>
          <a:xfrm>
            <a:off x="265500" y="3705956"/>
            <a:ext cx="4045200" cy="16468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965600"/>
            <a:ext cx="3837000" cy="4926800"/>
          </a:xfrm>
          <a:prstGeom prst="rect">
            <a:avLst/>
          </a:prstGeom>
        </p:spPr>
        <p:txBody>
          <a:bodyPr wrap="square"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523541" y="6260831"/>
            <a:ext cx="548700" cy="5248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lt1"/>
                </a:solidFill>
              </a:rPr>
              <a:pPr lvl="0">
                <a:spcBef>
                  <a:spcPts val="0"/>
                </a:spcBef>
                <a:buNone/>
              </a:pPr>
              <a:t>‹#›</a:t>
            </a:fld>
            <a:endParaRPr lang="en">
              <a:solidFill>
                <a:schemeClr val="l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p:nvPr/>
        </p:nvSpPr>
        <p:spPr>
          <a:xfrm rot="10800000" flipH="1">
            <a:off x="0" y="0"/>
            <a:ext cx="9144000" cy="6261200"/>
          </a:xfrm>
          <a:prstGeom prst="rect">
            <a:avLst/>
          </a:prstGeom>
          <a:solidFill>
            <a:schemeClr val="accent4"/>
          </a:solidFill>
          <a:ln>
            <a:noFill/>
          </a:ln>
        </p:spPr>
        <p:txBody>
          <a:bodyPr wrap="square" lIns="91425" tIns="91425" rIns="91425" bIns="91425" anchor="ctr" anchorCtr="0">
            <a:noAutofit/>
          </a:bodyPr>
          <a:lstStyle/>
          <a:p>
            <a:pPr lvl="0">
              <a:spcBef>
                <a:spcPts val="0"/>
              </a:spcBef>
              <a:buNone/>
            </a:pPr>
            <a:endParaRPr/>
          </a:p>
        </p:txBody>
      </p:sp>
      <p:sp>
        <p:nvSpPr>
          <p:cNvPr id="54" name="Shape 54"/>
          <p:cNvSpPr/>
          <p:nvPr/>
        </p:nvSpPr>
        <p:spPr>
          <a:xfrm rot="10800000" flipH="1">
            <a:off x="0" y="6163633"/>
            <a:ext cx="9144000" cy="98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lvl="0">
              <a:spcBef>
                <a:spcPts val="0"/>
              </a:spcBef>
              <a:buNone/>
            </a:pPr>
            <a:endParaRPr/>
          </a:p>
        </p:txBody>
      </p:sp>
      <p:sp>
        <p:nvSpPr>
          <p:cNvPr id="55" name="Shape 55"/>
          <p:cNvSpPr txBox="1">
            <a:spLocks noGrp="1"/>
          </p:cNvSpPr>
          <p:nvPr>
            <p:ph type="body" idx="1"/>
          </p:nvPr>
        </p:nvSpPr>
        <p:spPr>
          <a:xfrm>
            <a:off x="57150" y="6262433"/>
            <a:ext cx="8382000" cy="595600"/>
          </a:xfrm>
          <a:prstGeom prst="rect">
            <a:avLst/>
          </a:prstGeom>
        </p:spPr>
        <p:txBody>
          <a:bodyPr wrap="square" lIns="91425" tIns="91425" rIns="91425" bIns="91425" anchor="ctr" anchorCtr="0"/>
          <a:lstStyle>
            <a:lvl1pPr lvl="0">
              <a:lnSpc>
                <a:spcPct val="100000"/>
              </a:lnSpc>
              <a:spcBef>
                <a:spcPts val="0"/>
              </a:spcBef>
              <a:spcAft>
                <a:spcPts val="0"/>
              </a:spcAft>
              <a:buClr>
                <a:schemeClr val="lt1"/>
              </a:buClr>
              <a:buSzPct val="100000"/>
              <a:buNone/>
              <a:defRPr sz="1200">
                <a:solidFill>
                  <a:schemeClr val="lt1"/>
                </a:solidFill>
              </a:defRPr>
            </a:lvl1pPr>
          </a:lstStyle>
          <a:p>
            <a:endParaRPr/>
          </a:p>
        </p:txBody>
      </p:sp>
      <p:sp>
        <p:nvSpPr>
          <p:cNvPr id="56" name="Shape 56"/>
          <p:cNvSpPr txBox="1">
            <a:spLocks noGrp="1"/>
          </p:cNvSpPr>
          <p:nvPr>
            <p:ph type="sldNum" idx="12"/>
          </p:nvPr>
        </p:nvSpPr>
        <p:spPr>
          <a:xfrm>
            <a:off x="8523541" y="6260831"/>
            <a:ext cx="548700" cy="5248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lt1"/>
                </a:solidFill>
              </a:rPr>
              <a:pPr lvl="0">
                <a:spcBef>
                  <a:spcPts val="0"/>
                </a:spcBef>
                <a:buNone/>
              </a:p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75500" y="1678033"/>
            <a:ext cx="8222100" cy="2618000"/>
          </a:xfrm>
          <a:prstGeom prst="rect">
            <a:avLst/>
          </a:prstGeom>
        </p:spPr>
        <p:txBody>
          <a:bodyPr wrap="square" lIns="91425" tIns="91425" rIns="91425" bIns="91425" anchor="b" anchorCtr="0"/>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a:endParaRPr/>
          </a:p>
        </p:txBody>
      </p:sp>
      <p:sp>
        <p:nvSpPr>
          <p:cNvPr id="59" name="Shape 59"/>
          <p:cNvSpPr txBox="1">
            <a:spLocks noGrp="1"/>
          </p:cNvSpPr>
          <p:nvPr>
            <p:ph type="body" idx="1"/>
          </p:nvPr>
        </p:nvSpPr>
        <p:spPr>
          <a:xfrm>
            <a:off x="475500" y="4406167"/>
            <a:ext cx="8222100" cy="17344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60" name="Shape 60"/>
          <p:cNvSpPr txBox="1">
            <a:spLocks noGrp="1"/>
          </p:cNvSpPr>
          <p:nvPr>
            <p:ph type="sldNum" idx="12"/>
          </p:nvPr>
        </p:nvSpPr>
        <p:spPr>
          <a:xfrm>
            <a:off x="8523541" y="6260831"/>
            <a:ext cx="548700" cy="5248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Shape 62"/>
          <p:cNvSpPr txBox="1">
            <a:spLocks noGrp="1"/>
          </p:cNvSpPr>
          <p:nvPr>
            <p:ph type="sldNum" idx="12"/>
          </p:nvPr>
        </p:nvSpPr>
        <p:spPr>
          <a:xfrm>
            <a:off x="8523541" y="6260831"/>
            <a:ext cx="548700" cy="5248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984967"/>
            <a:ext cx="8222100" cy="1023600"/>
          </a:xfrm>
          <a:prstGeom prst="rect">
            <a:avLst/>
          </a:prstGeom>
          <a:noFill/>
          <a:ln>
            <a:noFill/>
          </a:ln>
        </p:spPr>
        <p:txBody>
          <a:bodyPr wrap="square" lIns="91425" tIns="91425" rIns="91425" bIns="91425" anchor="b" anchorCtr="0"/>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2558767"/>
            <a:ext cx="8222100" cy="36136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lt2"/>
              </a:buClr>
              <a:buSzPct val="100000"/>
              <a:buFont typeface="Roboto"/>
              <a:buChar char="●"/>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523541" y="6260831"/>
            <a:ext cx="548700" cy="5248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pPr lvl="0" algn="r">
                <a:spcBef>
                  <a:spcPts val="0"/>
                </a:spcBef>
                <a:buNone/>
              </a:p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Shape 68"/>
          <p:cNvSpPr txBox="1"/>
          <p:nvPr/>
        </p:nvSpPr>
        <p:spPr>
          <a:xfrm>
            <a:off x="1371600" y="2667000"/>
            <a:ext cx="7121700" cy="1108000"/>
          </a:xfrm>
          <a:prstGeom prst="rect">
            <a:avLst/>
          </a:prstGeom>
          <a:noFill/>
          <a:ln>
            <a:noFill/>
          </a:ln>
        </p:spPr>
        <p:txBody>
          <a:bodyPr wrap="square" lIns="91425" tIns="91425" rIns="91425" bIns="91425" anchor="t" anchorCtr="0">
            <a:noAutofit/>
          </a:bodyPr>
          <a:lstStyle/>
          <a:p>
            <a:pPr lvl="0">
              <a:spcBef>
                <a:spcPts val="0"/>
              </a:spcBef>
              <a:buNone/>
            </a:pPr>
            <a:endParaRPr/>
          </a:p>
        </p:txBody>
      </p:sp>
      <p:sp>
        <p:nvSpPr>
          <p:cNvPr id="69" name="Shape 69"/>
          <p:cNvSpPr txBox="1">
            <a:spLocks noGrp="1"/>
          </p:cNvSpPr>
          <p:nvPr>
            <p:ph type="ctrTitle"/>
          </p:nvPr>
        </p:nvSpPr>
        <p:spPr>
          <a:xfrm>
            <a:off x="2057400" y="3200400"/>
            <a:ext cx="5410200" cy="635200"/>
          </a:xfrm>
          <a:prstGeom prst="rect">
            <a:avLst/>
          </a:prstGeom>
        </p:spPr>
        <p:txBody>
          <a:bodyPr wrap="square" lIns="91425" tIns="91425" rIns="91425" bIns="91425" anchor="b" anchorCtr="0">
            <a:noAutofit/>
          </a:bodyPr>
          <a:lstStyle/>
          <a:p>
            <a:pPr lvl="0" algn="ctr" rtl="0">
              <a:spcBef>
                <a:spcPts val="0"/>
              </a:spcBef>
              <a:buNone/>
            </a:pPr>
            <a:r>
              <a:rPr lang="en" sz="2400" dirty="0"/>
              <a:t>Bank Management System </a:t>
            </a:r>
          </a:p>
        </p:txBody>
      </p:sp>
      <p:pic>
        <p:nvPicPr>
          <p:cNvPr id="5" name="Picture 4" descr="Welcome-Sticky-Note.png"/>
          <p:cNvPicPr>
            <a:picLocks noChangeAspect="1"/>
          </p:cNvPicPr>
          <p:nvPr/>
        </p:nvPicPr>
        <p:blipFill>
          <a:blip r:embed="rId3" cstate="print"/>
          <a:stretch>
            <a:fillRect/>
          </a:stretch>
        </p:blipFill>
        <p:spPr>
          <a:xfrm>
            <a:off x="3048000" y="1371600"/>
            <a:ext cx="3200400" cy="1150144"/>
          </a:xfrm>
          <a:prstGeom prst="rect">
            <a:avLst/>
          </a:prstGeom>
        </p:spPr>
      </p:pic>
    </p:spTree>
  </p:cSld>
  <p:clrMapOvr>
    <a:masterClrMapping/>
  </p:clrMapOvr>
  <p:transition>
    <p:wheel spokes="8"/>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5" name="Shape 98"/>
          <p:cNvSpPr txBox="1">
            <a:spLocks/>
          </p:cNvSpPr>
          <p:nvPr/>
        </p:nvSpPr>
        <p:spPr>
          <a:xfrm>
            <a:off x="381000" y="1066800"/>
            <a:ext cx="8305800" cy="1143000"/>
          </a:xfrm>
          <a:prstGeom prst="rect">
            <a:avLst/>
          </a:prstGeom>
          <a:noFill/>
          <a:ln>
            <a:noFill/>
          </a:ln>
        </p:spPr>
        <p:txBody>
          <a:bodyPr wrap="square" lIns="91425" tIns="91425" rIns="91425" bIns="91425" anchor="ctr" anchorCtr="0">
            <a:noAutofit/>
          </a:bodyPr>
          <a:lstStyle/>
          <a:p>
            <a:pPr marL="0" marR="0" lvl="0" indent="0" defTabSz="914400" rtl="0" eaLnBrk="1" fontAlgn="auto" latinLnBrk="0" hangingPunct="1">
              <a:lnSpc>
                <a:spcPct val="100000"/>
              </a:lnSpc>
              <a:spcBef>
                <a:spcPts val="0"/>
              </a:spcBef>
              <a:spcAft>
                <a:spcPts val="0"/>
              </a:spcAft>
              <a:buClr>
                <a:schemeClr val="lt2"/>
              </a:buClr>
              <a:buSzPct val="100000"/>
              <a:buFont typeface="Roboto"/>
              <a:buNone/>
              <a:tabLst/>
              <a:defRPr/>
            </a:pPr>
            <a:r>
              <a:rPr lang="en" sz="1800" b="1" dirty="0" smtClean="0">
                <a:solidFill>
                  <a:schemeClr val="tx1"/>
                </a:solidFill>
                <a:latin typeface="Roboto"/>
                <a:ea typeface="Roboto"/>
                <a:cs typeface="Roboto"/>
                <a:sym typeface="Roboto"/>
              </a:rPr>
              <a:t>In this page the new account number and account registration date will be genarate automatically. At first we input First name, Last name, Street, City, Phone, Email, the Amount and click save button. Then the user information will be saved in out database.</a:t>
            </a:r>
            <a:endParaRPr kumimoji="0" lang="en" sz="1800" b="1" i="0" u="none" strike="noStrike" kern="0" cap="none" spc="0" normalizeH="0" baseline="0" noProof="0" dirty="0">
              <a:ln>
                <a:noFill/>
              </a:ln>
              <a:solidFill>
                <a:schemeClr val="tx1"/>
              </a:solidFill>
              <a:effectLst/>
              <a:uLnTx/>
              <a:uFillTx/>
              <a:latin typeface="Roboto"/>
              <a:ea typeface="Roboto"/>
              <a:cs typeface="Roboto"/>
              <a:sym typeface="Roboto"/>
            </a:endParaRPr>
          </a:p>
        </p:txBody>
      </p:sp>
      <p:sp>
        <p:nvSpPr>
          <p:cNvPr id="7" name="Shape 97"/>
          <p:cNvSpPr/>
          <p:nvPr/>
        </p:nvSpPr>
        <p:spPr>
          <a:xfrm>
            <a:off x="457200" y="228600"/>
            <a:ext cx="1524000" cy="685800"/>
          </a:xfrm>
          <a:prstGeom prst="homePlate">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lgn="ctr">
              <a:buClr>
                <a:schemeClr val="lt2"/>
              </a:buClr>
              <a:buSzPct val="100000"/>
              <a:defRPr/>
            </a:pPr>
            <a:r>
              <a:rPr lang="en" sz="2000" dirty="0" smtClean="0">
                <a:solidFill>
                  <a:schemeClr val="lt1"/>
                </a:solidFill>
                <a:latin typeface="Roboto"/>
                <a:ea typeface="Roboto"/>
                <a:cs typeface="Roboto"/>
                <a:sym typeface="Roboto"/>
              </a:rPr>
              <a:t>Log In</a:t>
            </a:r>
            <a:endParaRPr lang="en" sz="2000" dirty="0">
              <a:solidFill>
                <a:schemeClr val="lt1"/>
              </a:solidFill>
              <a:latin typeface="Roboto"/>
              <a:ea typeface="Roboto"/>
              <a:cs typeface="Roboto"/>
              <a:sym typeface="Roboto"/>
            </a:endParaRPr>
          </a:p>
        </p:txBody>
      </p:sp>
      <p:sp>
        <p:nvSpPr>
          <p:cNvPr id="8" name="Shape 103"/>
          <p:cNvSpPr/>
          <p:nvPr/>
        </p:nvSpPr>
        <p:spPr>
          <a:xfrm>
            <a:off x="1676400" y="228600"/>
            <a:ext cx="1905000" cy="685800"/>
          </a:xfrm>
          <a:prstGeom prst="chevron">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spcBef>
                <a:spcPts val="0"/>
              </a:spcBef>
              <a:buNone/>
            </a:pPr>
            <a:endParaRPr/>
          </a:p>
        </p:txBody>
      </p:sp>
      <p:sp>
        <p:nvSpPr>
          <p:cNvPr id="9" name="Shape 104"/>
          <p:cNvSpPr txBox="1">
            <a:spLocks/>
          </p:cNvSpPr>
          <p:nvPr/>
        </p:nvSpPr>
        <p:spPr>
          <a:xfrm>
            <a:off x="1981200" y="304800"/>
            <a:ext cx="1524000" cy="627200"/>
          </a:xfrm>
          <a:prstGeom prst="rect">
            <a:avLst/>
          </a:prstGeom>
          <a:noFill/>
          <a:ln>
            <a:noFill/>
          </a:ln>
        </p:spPr>
        <p:txBody>
          <a:bodyPr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chemeClr val="lt2"/>
              </a:buClr>
              <a:buSzPct val="100000"/>
              <a:buFont typeface="Roboto"/>
              <a:buNone/>
              <a:tabLst/>
              <a:defRPr/>
            </a:pPr>
            <a:r>
              <a:rPr kumimoji="0" lang="en" sz="2000" b="0" i="0" u="none" strike="noStrike" kern="0" cap="none" spc="0" normalizeH="0" baseline="0" noProof="0" dirty="0" smtClean="0">
                <a:ln>
                  <a:noFill/>
                </a:ln>
                <a:solidFill>
                  <a:schemeClr val="lt1"/>
                </a:solidFill>
                <a:effectLst/>
                <a:uLnTx/>
                <a:uFillTx/>
                <a:latin typeface="Roboto"/>
                <a:ea typeface="Roboto"/>
                <a:cs typeface="Roboto"/>
                <a:sym typeface="Roboto"/>
              </a:rPr>
              <a:t>Homepage</a:t>
            </a:r>
            <a:endParaRPr kumimoji="0" lang="en" sz="2000" b="0" i="0" u="none" strike="noStrike" kern="0" cap="none" spc="0" normalizeH="0" baseline="0" noProof="0" dirty="0">
              <a:ln>
                <a:noFill/>
              </a:ln>
              <a:solidFill>
                <a:schemeClr val="lt1"/>
              </a:solidFill>
              <a:effectLst/>
              <a:uLnTx/>
              <a:uFillTx/>
              <a:latin typeface="Roboto"/>
              <a:ea typeface="Roboto"/>
              <a:cs typeface="Roboto"/>
              <a:sym typeface="Roboto"/>
            </a:endParaRPr>
          </a:p>
        </p:txBody>
      </p:sp>
      <p:sp>
        <p:nvSpPr>
          <p:cNvPr id="10" name="Shape 103"/>
          <p:cNvSpPr/>
          <p:nvPr/>
        </p:nvSpPr>
        <p:spPr>
          <a:xfrm>
            <a:off x="3276600" y="228600"/>
            <a:ext cx="2743200" cy="685800"/>
          </a:xfrm>
          <a:prstGeom prst="chevron">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spcBef>
                <a:spcPts val="0"/>
              </a:spcBef>
              <a:buNone/>
            </a:pPr>
            <a:endParaRPr/>
          </a:p>
        </p:txBody>
      </p:sp>
      <p:sp>
        <p:nvSpPr>
          <p:cNvPr id="11" name="Shape 104"/>
          <p:cNvSpPr txBox="1">
            <a:spLocks/>
          </p:cNvSpPr>
          <p:nvPr/>
        </p:nvSpPr>
        <p:spPr>
          <a:xfrm>
            <a:off x="3581400" y="304800"/>
            <a:ext cx="2133600" cy="627200"/>
          </a:xfrm>
          <a:prstGeom prst="rect">
            <a:avLst/>
          </a:prstGeom>
          <a:noFill/>
          <a:ln>
            <a:noFill/>
          </a:ln>
        </p:spPr>
        <p:txBody>
          <a:bodyPr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chemeClr val="lt2"/>
              </a:buClr>
              <a:buSzPct val="100000"/>
              <a:buFont typeface="Roboto"/>
              <a:buNone/>
              <a:tabLst/>
              <a:defRPr/>
            </a:pPr>
            <a:r>
              <a:rPr kumimoji="0" lang="en" sz="2000" b="0" i="0" u="none" strike="noStrike" kern="0" cap="none" spc="0" normalizeH="0" baseline="0" noProof="0" dirty="0" smtClean="0">
                <a:ln>
                  <a:noFill/>
                </a:ln>
                <a:solidFill>
                  <a:schemeClr val="lt1"/>
                </a:solidFill>
                <a:effectLst/>
                <a:uLnTx/>
                <a:uFillTx/>
                <a:latin typeface="Roboto"/>
                <a:ea typeface="Roboto"/>
                <a:cs typeface="Roboto"/>
                <a:sym typeface="Roboto"/>
              </a:rPr>
              <a:t>Create Account</a:t>
            </a:r>
            <a:endParaRPr kumimoji="0" lang="en" sz="2000" b="0" i="0" u="none" strike="noStrike" kern="0" cap="none" spc="0" normalizeH="0" baseline="0" noProof="0" dirty="0">
              <a:ln>
                <a:noFill/>
              </a:ln>
              <a:solidFill>
                <a:schemeClr val="lt1"/>
              </a:solidFill>
              <a:effectLst/>
              <a:uLnTx/>
              <a:uFillTx/>
              <a:latin typeface="Roboto"/>
              <a:ea typeface="Roboto"/>
              <a:cs typeface="Roboto"/>
              <a:sym typeface="Roboto"/>
            </a:endParaRPr>
          </a:p>
        </p:txBody>
      </p:sp>
      <p:pic>
        <p:nvPicPr>
          <p:cNvPr id="13" name="Picture 12" descr="done1_LI.jpg"/>
          <p:cNvPicPr>
            <a:picLocks noChangeAspect="1"/>
          </p:cNvPicPr>
          <p:nvPr/>
        </p:nvPicPr>
        <p:blipFill>
          <a:blip r:embed="rId3"/>
          <a:stretch>
            <a:fillRect/>
          </a:stretch>
        </p:blipFill>
        <p:spPr>
          <a:xfrm>
            <a:off x="685800" y="2438400"/>
            <a:ext cx="7772400" cy="4114800"/>
          </a:xfrm>
          <a:prstGeom prst="rect">
            <a:avLst/>
          </a:prstGeom>
        </p:spPr>
      </p:pic>
      <p:sp>
        <p:nvSpPr>
          <p:cNvPr id="14" name="TextBox 13"/>
          <p:cNvSpPr txBox="1"/>
          <p:nvPr/>
        </p:nvSpPr>
        <p:spPr>
          <a:xfrm>
            <a:off x="4038600" y="3610522"/>
            <a:ext cx="519694" cy="261610"/>
          </a:xfrm>
          <a:prstGeom prst="rect">
            <a:avLst/>
          </a:prstGeom>
          <a:noFill/>
        </p:spPr>
        <p:txBody>
          <a:bodyPr wrap="none" rtlCol="0">
            <a:spAutoFit/>
          </a:bodyPr>
          <a:lstStyle/>
          <a:p>
            <a:r>
              <a:rPr lang="en-US" sz="1100" dirty="0" smtClean="0">
                <a:latin typeface="Times New Roman" pitchFamily="18" charset="0"/>
                <a:cs typeface="Times New Roman" pitchFamily="18" charset="0"/>
              </a:rPr>
              <a:t>Imran</a:t>
            </a:r>
            <a:endParaRPr lang="en-US" sz="1100" dirty="0">
              <a:latin typeface="Times New Roman" pitchFamily="18" charset="0"/>
              <a:cs typeface="Times New Roman" pitchFamily="18" charset="0"/>
            </a:endParaRPr>
          </a:p>
        </p:txBody>
      </p:sp>
      <p:sp>
        <p:nvSpPr>
          <p:cNvPr id="15" name="TextBox 14"/>
          <p:cNvSpPr txBox="1"/>
          <p:nvPr/>
        </p:nvSpPr>
        <p:spPr>
          <a:xfrm>
            <a:off x="4038600" y="3839122"/>
            <a:ext cx="638316" cy="261610"/>
          </a:xfrm>
          <a:prstGeom prst="rect">
            <a:avLst/>
          </a:prstGeom>
          <a:noFill/>
        </p:spPr>
        <p:txBody>
          <a:bodyPr wrap="none" rtlCol="0">
            <a:spAutoFit/>
          </a:bodyPr>
          <a:lstStyle/>
          <a:p>
            <a:r>
              <a:rPr lang="en-US" sz="1100" dirty="0" smtClean="0">
                <a:latin typeface="Times New Roman" pitchFamily="18" charset="0"/>
                <a:cs typeface="Times New Roman" pitchFamily="18" charset="0"/>
              </a:rPr>
              <a:t>Hossain</a:t>
            </a:r>
            <a:endParaRPr lang="en-US" sz="1100" dirty="0">
              <a:latin typeface="Times New Roman" pitchFamily="18" charset="0"/>
              <a:cs typeface="Times New Roman" pitchFamily="18" charset="0"/>
            </a:endParaRPr>
          </a:p>
        </p:txBody>
      </p:sp>
      <p:sp>
        <p:nvSpPr>
          <p:cNvPr id="16" name="TextBox 15"/>
          <p:cNvSpPr txBox="1"/>
          <p:nvPr/>
        </p:nvSpPr>
        <p:spPr>
          <a:xfrm>
            <a:off x="4038600" y="4067722"/>
            <a:ext cx="583814" cy="261610"/>
          </a:xfrm>
          <a:prstGeom prst="rect">
            <a:avLst/>
          </a:prstGeom>
          <a:noFill/>
        </p:spPr>
        <p:txBody>
          <a:bodyPr wrap="none" rtlCol="0">
            <a:spAutoFit/>
          </a:bodyPr>
          <a:lstStyle/>
          <a:p>
            <a:r>
              <a:rPr lang="en-US" sz="1100" dirty="0" smtClean="0">
                <a:latin typeface="Times New Roman" pitchFamily="18" charset="0"/>
                <a:cs typeface="Times New Roman" pitchFamily="18" charset="0"/>
              </a:rPr>
              <a:t>Mirpur</a:t>
            </a:r>
            <a:endParaRPr lang="en-US" sz="1100" dirty="0">
              <a:latin typeface="Times New Roman" pitchFamily="18" charset="0"/>
              <a:cs typeface="Times New Roman" pitchFamily="18" charset="0"/>
            </a:endParaRPr>
          </a:p>
        </p:txBody>
      </p:sp>
      <p:sp>
        <p:nvSpPr>
          <p:cNvPr id="17" name="TextBox 16"/>
          <p:cNvSpPr txBox="1"/>
          <p:nvPr/>
        </p:nvSpPr>
        <p:spPr>
          <a:xfrm>
            <a:off x="4038600" y="4267200"/>
            <a:ext cx="553357" cy="261610"/>
          </a:xfrm>
          <a:prstGeom prst="rect">
            <a:avLst/>
          </a:prstGeom>
          <a:noFill/>
        </p:spPr>
        <p:txBody>
          <a:bodyPr wrap="none" rtlCol="0">
            <a:spAutoFit/>
          </a:bodyPr>
          <a:lstStyle/>
          <a:p>
            <a:r>
              <a:rPr lang="en-US" sz="1100" dirty="0" smtClean="0">
                <a:latin typeface="Times New Roman" pitchFamily="18" charset="0"/>
                <a:cs typeface="Times New Roman" pitchFamily="18" charset="0"/>
              </a:rPr>
              <a:t>Dhaka</a:t>
            </a:r>
            <a:endParaRPr lang="en-US" sz="1100" dirty="0">
              <a:latin typeface="Times New Roman" pitchFamily="18" charset="0"/>
              <a:cs typeface="Times New Roman" pitchFamily="18" charset="0"/>
            </a:endParaRPr>
          </a:p>
        </p:txBody>
      </p:sp>
      <p:sp>
        <p:nvSpPr>
          <p:cNvPr id="18" name="TextBox 17"/>
          <p:cNvSpPr txBox="1"/>
          <p:nvPr/>
        </p:nvSpPr>
        <p:spPr>
          <a:xfrm>
            <a:off x="4038600" y="4495800"/>
            <a:ext cx="960519" cy="261610"/>
          </a:xfrm>
          <a:prstGeom prst="rect">
            <a:avLst/>
          </a:prstGeom>
          <a:noFill/>
        </p:spPr>
        <p:txBody>
          <a:bodyPr wrap="none" rtlCol="0">
            <a:spAutoFit/>
          </a:bodyPr>
          <a:lstStyle/>
          <a:p>
            <a:r>
              <a:rPr lang="en-US" sz="1100" dirty="0" smtClean="0">
                <a:latin typeface="Times New Roman" pitchFamily="18" charset="0"/>
                <a:cs typeface="Times New Roman" pitchFamily="18" charset="0"/>
              </a:rPr>
              <a:t>01726959864</a:t>
            </a:r>
            <a:endParaRPr lang="en-US" sz="1100" dirty="0">
              <a:latin typeface="Times New Roman" pitchFamily="18" charset="0"/>
              <a:cs typeface="Times New Roman" pitchFamily="18" charset="0"/>
            </a:endParaRPr>
          </a:p>
        </p:txBody>
      </p:sp>
      <p:sp>
        <p:nvSpPr>
          <p:cNvPr id="19" name="TextBox 18"/>
          <p:cNvSpPr txBox="1"/>
          <p:nvPr/>
        </p:nvSpPr>
        <p:spPr>
          <a:xfrm>
            <a:off x="4038600" y="4705458"/>
            <a:ext cx="825867" cy="261610"/>
          </a:xfrm>
          <a:prstGeom prst="rect">
            <a:avLst/>
          </a:prstGeom>
          <a:noFill/>
        </p:spPr>
        <p:txBody>
          <a:bodyPr wrap="none" rtlCol="0">
            <a:spAutoFit/>
          </a:bodyPr>
          <a:lstStyle/>
          <a:p>
            <a:r>
              <a:rPr lang="en-US" sz="1100" dirty="0" smtClean="0">
                <a:latin typeface="Times New Roman" pitchFamily="18" charset="0"/>
                <a:cs typeface="Times New Roman" pitchFamily="18" charset="0"/>
              </a:rPr>
              <a:t>05/02/2018</a:t>
            </a:r>
            <a:endParaRPr lang="en-US" sz="1100" dirty="0">
              <a:latin typeface="Times New Roman" pitchFamily="18" charset="0"/>
              <a:cs typeface="Times New Roman" pitchFamily="18" charset="0"/>
            </a:endParaRPr>
          </a:p>
        </p:txBody>
      </p:sp>
      <p:sp>
        <p:nvSpPr>
          <p:cNvPr id="20" name="TextBox 19"/>
          <p:cNvSpPr txBox="1"/>
          <p:nvPr/>
        </p:nvSpPr>
        <p:spPr>
          <a:xfrm>
            <a:off x="4038600" y="4919990"/>
            <a:ext cx="1816523" cy="261610"/>
          </a:xfrm>
          <a:prstGeom prst="rect">
            <a:avLst/>
          </a:prstGeom>
          <a:noFill/>
        </p:spPr>
        <p:txBody>
          <a:bodyPr wrap="none" rtlCol="0">
            <a:spAutoFit/>
          </a:bodyPr>
          <a:lstStyle/>
          <a:p>
            <a:r>
              <a:rPr lang="en-US" sz="1100" dirty="0" smtClean="0">
                <a:latin typeface="Times New Roman" pitchFamily="18" charset="0"/>
                <a:cs typeface="Times New Roman" pitchFamily="18" charset="0"/>
              </a:rPr>
              <a:t>princemahamud@gmail.com</a:t>
            </a:r>
            <a:endParaRPr lang="en-US" sz="1100" dirty="0">
              <a:latin typeface="Times New Roman" pitchFamily="18" charset="0"/>
              <a:cs typeface="Times New Roman" pitchFamily="18" charset="0"/>
            </a:endParaRPr>
          </a:p>
        </p:txBody>
      </p:sp>
      <p:sp>
        <p:nvSpPr>
          <p:cNvPr id="21" name="TextBox 20"/>
          <p:cNvSpPr txBox="1"/>
          <p:nvPr/>
        </p:nvSpPr>
        <p:spPr>
          <a:xfrm>
            <a:off x="4038600" y="5148590"/>
            <a:ext cx="466794" cy="261610"/>
          </a:xfrm>
          <a:prstGeom prst="rect">
            <a:avLst/>
          </a:prstGeom>
          <a:noFill/>
        </p:spPr>
        <p:txBody>
          <a:bodyPr wrap="none" rtlCol="0">
            <a:spAutoFit/>
          </a:bodyPr>
          <a:lstStyle/>
          <a:p>
            <a:r>
              <a:rPr lang="en-US" sz="1100" dirty="0" smtClean="0">
                <a:latin typeface="Times New Roman" pitchFamily="18" charset="0"/>
                <a:cs typeface="Times New Roman" pitchFamily="18" charset="0"/>
              </a:rPr>
              <a:t>2000</a:t>
            </a:r>
            <a:endParaRPr lang="en-US" sz="1100" dirty="0">
              <a:latin typeface="Times New Roman" pitchFamily="18" charset="0"/>
              <a:cs typeface="Times New Roman" pitchFamily="18" charset="0"/>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5" name="Shape 98"/>
          <p:cNvSpPr txBox="1">
            <a:spLocks/>
          </p:cNvSpPr>
          <p:nvPr/>
        </p:nvSpPr>
        <p:spPr>
          <a:xfrm>
            <a:off x="381000" y="1066800"/>
            <a:ext cx="8305800" cy="1143000"/>
          </a:xfrm>
          <a:prstGeom prst="rect">
            <a:avLst/>
          </a:prstGeom>
          <a:noFill/>
          <a:ln>
            <a:noFill/>
          </a:ln>
        </p:spPr>
        <p:txBody>
          <a:bodyPr wrap="square" lIns="91425" tIns="91425" rIns="91425" bIns="91425" anchor="ctr" anchorCtr="0">
            <a:noAutofit/>
          </a:bodyPr>
          <a:lstStyle/>
          <a:p>
            <a:pPr marL="0" marR="0" lvl="0" indent="0" defTabSz="914400" rtl="0" eaLnBrk="1" fontAlgn="auto" latinLnBrk="0" hangingPunct="1">
              <a:lnSpc>
                <a:spcPct val="100000"/>
              </a:lnSpc>
              <a:spcBef>
                <a:spcPts val="0"/>
              </a:spcBef>
              <a:spcAft>
                <a:spcPts val="0"/>
              </a:spcAft>
              <a:buClr>
                <a:schemeClr val="lt2"/>
              </a:buClr>
              <a:buSzPct val="100000"/>
              <a:buFont typeface="Roboto"/>
              <a:buNone/>
              <a:tabLst/>
              <a:defRPr/>
            </a:pPr>
            <a:r>
              <a:rPr lang="en" sz="1800" b="1" dirty="0" smtClean="0">
                <a:solidFill>
                  <a:schemeClr val="tx1"/>
                </a:solidFill>
                <a:latin typeface="Roboto"/>
                <a:ea typeface="Roboto"/>
                <a:cs typeface="Roboto"/>
                <a:sym typeface="Roboto"/>
              </a:rPr>
              <a:t>Sometimes user want to know details about their account. In this page the admin can search esily any account by their account number and get all details like First name,  Last name ,Street, City, Phone, Email, the Amount.</a:t>
            </a:r>
            <a:endParaRPr kumimoji="0" lang="en" sz="1800" b="1" i="0" u="none" strike="noStrike" kern="0" cap="none" spc="0" normalizeH="0" baseline="0" noProof="0" dirty="0">
              <a:ln>
                <a:noFill/>
              </a:ln>
              <a:solidFill>
                <a:schemeClr val="tx1"/>
              </a:solidFill>
              <a:effectLst/>
              <a:uLnTx/>
              <a:uFillTx/>
              <a:latin typeface="Roboto"/>
              <a:ea typeface="Roboto"/>
              <a:cs typeface="Roboto"/>
              <a:sym typeface="Roboto"/>
            </a:endParaRPr>
          </a:p>
        </p:txBody>
      </p:sp>
      <p:sp>
        <p:nvSpPr>
          <p:cNvPr id="7" name="Shape 97"/>
          <p:cNvSpPr/>
          <p:nvPr/>
        </p:nvSpPr>
        <p:spPr>
          <a:xfrm>
            <a:off x="457200" y="228600"/>
            <a:ext cx="1524000" cy="685800"/>
          </a:xfrm>
          <a:prstGeom prst="homePlate">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lgn="ctr">
              <a:buClr>
                <a:schemeClr val="lt2"/>
              </a:buClr>
              <a:buSzPct val="100000"/>
              <a:defRPr/>
            </a:pPr>
            <a:r>
              <a:rPr lang="en" sz="2000" dirty="0" smtClean="0">
                <a:solidFill>
                  <a:schemeClr val="lt1"/>
                </a:solidFill>
                <a:latin typeface="Roboto"/>
                <a:ea typeface="Roboto"/>
                <a:cs typeface="Roboto"/>
                <a:sym typeface="Roboto"/>
              </a:rPr>
              <a:t>Log In</a:t>
            </a:r>
            <a:endParaRPr lang="en" sz="2000" dirty="0">
              <a:solidFill>
                <a:schemeClr val="lt1"/>
              </a:solidFill>
              <a:latin typeface="Roboto"/>
              <a:ea typeface="Roboto"/>
              <a:cs typeface="Roboto"/>
              <a:sym typeface="Roboto"/>
            </a:endParaRPr>
          </a:p>
        </p:txBody>
      </p:sp>
      <p:sp>
        <p:nvSpPr>
          <p:cNvPr id="8" name="Shape 103"/>
          <p:cNvSpPr/>
          <p:nvPr/>
        </p:nvSpPr>
        <p:spPr>
          <a:xfrm>
            <a:off x="1676400" y="228600"/>
            <a:ext cx="1905000" cy="685800"/>
          </a:xfrm>
          <a:prstGeom prst="chevron">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spcBef>
                <a:spcPts val="0"/>
              </a:spcBef>
              <a:buNone/>
            </a:pPr>
            <a:endParaRPr/>
          </a:p>
        </p:txBody>
      </p:sp>
      <p:sp>
        <p:nvSpPr>
          <p:cNvPr id="9" name="Shape 104"/>
          <p:cNvSpPr txBox="1">
            <a:spLocks/>
          </p:cNvSpPr>
          <p:nvPr/>
        </p:nvSpPr>
        <p:spPr>
          <a:xfrm>
            <a:off x="1981200" y="304800"/>
            <a:ext cx="1524000" cy="627200"/>
          </a:xfrm>
          <a:prstGeom prst="rect">
            <a:avLst/>
          </a:prstGeom>
          <a:noFill/>
          <a:ln>
            <a:noFill/>
          </a:ln>
        </p:spPr>
        <p:txBody>
          <a:bodyPr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chemeClr val="lt2"/>
              </a:buClr>
              <a:buSzPct val="100000"/>
              <a:buFont typeface="Roboto"/>
              <a:buNone/>
              <a:tabLst/>
              <a:defRPr/>
            </a:pPr>
            <a:r>
              <a:rPr kumimoji="0" lang="en" sz="2000" b="0" i="0" u="none" strike="noStrike" kern="0" cap="none" spc="0" normalizeH="0" baseline="0" noProof="0" dirty="0" smtClean="0">
                <a:ln>
                  <a:noFill/>
                </a:ln>
                <a:solidFill>
                  <a:schemeClr val="lt1"/>
                </a:solidFill>
                <a:effectLst/>
                <a:uLnTx/>
                <a:uFillTx/>
                <a:latin typeface="Roboto"/>
                <a:ea typeface="Roboto"/>
                <a:cs typeface="Roboto"/>
                <a:sym typeface="Roboto"/>
              </a:rPr>
              <a:t>Homepage</a:t>
            </a:r>
            <a:endParaRPr kumimoji="0" lang="en" sz="2000" b="0" i="0" u="none" strike="noStrike" kern="0" cap="none" spc="0" normalizeH="0" baseline="0" noProof="0" dirty="0">
              <a:ln>
                <a:noFill/>
              </a:ln>
              <a:solidFill>
                <a:schemeClr val="lt1"/>
              </a:solidFill>
              <a:effectLst/>
              <a:uLnTx/>
              <a:uFillTx/>
              <a:latin typeface="Roboto"/>
              <a:ea typeface="Roboto"/>
              <a:cs typeface="Roboto"/>
              <a:sym typeface="Roboto"/>
            </a:endParaRPr>
          </a:p>
        </p:txBody>
      </p:sp>
      <p:sp>
        <p:nvSpPr>
          <p:cNvPr id="10" name="Shape 103"/>
          <p:cNvSpPr/>
          <p:nvPr/>
        </p:nvSpPr>
        <p:spPr>
          <a:xfrm>
            <a:off x="3276600" y="228600"/>
            <a:ext cx="2743200" cy="685800"/>
          </a:xfrm>
          <a:prstGeom prst="chevron">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spcBef>
                <a:spcPts val="0"/>
              </a:spcBef>
              <a:buNone/>
            </a:pPr>
            <a:endParaRPr/>
          </a:p>
        </p:txBody>
      </p:sp>
      <p:sp>
        <p:nvSpPr>
          <p:cNvPr id="11" name="Shape 104"/>
          <p:cNvSpPr txBox="1">
            <a:spLocks/>
          </p:cNvSpPr>
          <p:nvPr/>
        </p:nvSpPr>
        <p:spPr>
          <a:xfrm>
            <a:off x="3581400" y="304800"/>
            <a:ext cx="2133600" cy="627200"/>
          </a:xfrm>
          <a:prstGeom prst="rect">
            <a:avLst/>
          </a:prstGeom>
          <a:noFill/>
          <a:ln>
            <a:noFill/>
          </a:ln>
        </p:spPr>
        <p:txBody>
          <a:bodyPr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chemeClr val="lt2"/>
              </a:buClr>
              <a:buSzPct val="100000"/>
              <a:buFont typeface="Roboto"/>
              <a:buNone/>
              <a:tabLst/>
              <a:defRPr/>
            </a:pPr>
            <a:endParaRPr kumimoji="0" lang="en" sz="2000" b="0" i="0" u="none" strike="noStrike" kern="0" cap="none" spc="0" normalizeH="0" baseline="0" noProof="0" dirty="0">
              <a:ln>
                <a:noFill/>
              </a:ln>
              <a:solidFill>
                <a:schemeClr val="lt1"/>
              </a:solidFill>
              <a:effectLst/>
              <a:uLnTx/>
              <a:uFillTx/>
              <a:latin typeface="Roboto"/>
              <a:ea typeface="Roboto"/>
              <a:cs typeface="Roboto"/>
              <a:sym typeface="Roboto"/>
            </a:endParaRPr>
          </a:p>
        </p:txBody>
      </p:sp>
      <p:sp>
        <p:nvSpPr>
          <p:cNvPr id="14" name="Shape 104"/>
          <p:cNvSpPr txBox="1">
            <a:spLocks/>
          </p:cNvSpPr>
          <p:nvPr/>
        </p:nvSpPr>
        <p:spPr>
          <a:xfrm>
            <a:off x="3505200" y="304800"/>
            <a:ext cx="2362200" cy="627200"/>
          </a:xfrm>
          <a:prstGeom prst="rect">
            <a:avLst/>
          </a:prstGeom>
          <a:noFill/>
          <a:ln>
            <a:noFill/>
          </a:ln>
        </p:spPr>
        <p:txBody>
          <a:bodyPr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chemeClr val="lt2"/>
              </a:buClr>
              <a:buSzPct val="100000"/>
              <a:buFont typeface="Roboto"/>
              <a:buNone/>
              <a:tabLst/>
              <a:defRPr/>
            </a:pPr>
            <a:r>
              <a:rPr kumimoji="0" lang="en" sz="2000" b="0" i="0" u="none" strike="noStrike" kern="0" cap="none" spc="0" normalizeH="0" baseline="0" noProof="0" dirty="0" smtClean="0">
                <a:ln>
                  <a:noFill/>
                </a:ln>
                <a:solidFill>
                  <a:schemeClr val="lt1"/>
                </a:solidFill>
                <a:effectLst/>
                <a:uLnTx/>
                <a:uFillTx/>
                <a:latin typeface="Roboto"/>
                <a:ea typeface="Roboto"/>
                <a:cs typeface="Roboto"/>
                <a:sym typeface="Roboto"/>
              </a:rPr>
              <a:t>Account</a:t>
            </a:r>
            <a:r>
              <a:rPr kumimoji="0" lang="en" sz="2000" b="0" i="0" u="none" strike="noStrike" kern="0" cap="none" spc="0" normalizeH="0" noProof="0" dirty="0" smtClean="0">
                <a:ln>
                  <a:noFill/>
                </a:ln>
                <a:solidFill>
                  <a:schemeClr val="lt1"/>
                </a:solidFill>
                <a:effectLst/>
                <a:uLnTx/>
                <a:uFillTx/>
                <a:latin typeface="Roboto"/>
                <a:ea typeface="Roboto"/>
                <a:cs typeface="Roboto"/>
                <a:sym typeface="Roboto"/>
              </a:rPr>
              <a:t> Review</a:t>
            </a:r>
            <a:endParaRPr kumimoji="0" lang="en" sz="2000" b="0" i="0" u="none" strike="noStrike" kern="0" cap="none" spc="0" normalizeH="0" baseline="0" noProof="0" dirty="0">
              <a:ln>
                <a:noFill/>
              </a:ln>
              <a:solidFill>
                <a:schemeClr val="lt1"/>
              </a:solidFill>
              <a:effectLst/>
              <a:uLnTx/>
              <a:uFillTx/>
              <a:latin typeface="Roboto"/>
              <a:ea typeface="Roboto"/>
              <a:cs typeface="Roboto"/>
              <a:sym typeface="Roboto"/>
            </a:endParaRPr>
          </a:p>
        </p:txBody>
      </p:sp>
      <p:pic>
        <p:nvPicPr>
          <p:cNvPr id="17" name="Picture 16" descr="done2cccc.jpg"/>
          <p:cNvPicPr>
            <a:picLocks noChangeAspect="1"/>
          </p:cNvPicPr>
          <p:nvPr/>
        </p:nvPicPr>
        <p:blipFill>
          <a:blip r:embed="rId3"/>
          <a:stretch>
            <a:fillRect/>
          </a:stretch>
        </p:blipFill>
        <p:spPr>
          <a:xfrm>
            <a:off x="457200" y="2286000"/>
            <a:ext cx="8458200" cy="4572000"/>
          </a:xfrm>
          <a:prstGeom prst="rect">
            <a:avLst/>
          </a:prstGeom>
        </p:spPr>
      </p:pic>
      <p:sp>
        <p:nvSpPr>
          <p:cNvPr id="18" name="TextBox 17"/>
          <p:cNvSpPr txBox="1"/>
          <p:nvPr/>
        </p:nvSpPr>
        <p:spPr>
          <a:xfrm>
            <a:off x="3810000" y="3733800"/>
            <a:ext cx="519694" cy="261610"/>
          </a:xfrm>
          <a:prstGeom prst="rect">
            <a:avLst/>
          </a:prstGeom>
          <a:noFill/>
        </p:spPr>
        <p:txBody>
          <a:bodyPr wrap="none" rtlCol="0">
            <a:spAutoFit/>
          </a:bodyPr>
          <a:lstStyle/>
          <a:p>
            <a:r>
              <a:rPr lang="en-US" sz="1100" dirty="0" smtClean="0">
                <a:latin typeface="Times New Roman" pitchFamily="18" charset="0"/>
                <a:cs typeface="Times New Roman" pitchFamily="18" charset="0"/>
              </a:rPr>
              <a:t>Imran</a:t>
            </a:r>
            <a:endParaRPr lang="en-US" sz="1100" dirty="0">
              <a:latin typeface="Times New Roman" pitchFamily="18" charset="0"/>
              <a:cs typeface="Times New Roman" pitchFamily="18" charset="0"/>
            </a:endParaRPr>
          </a:p>
        </p:txBody>
      </p:sp>
      <p:sp>
        <p:nvSpPr>
          <p:cNvPr id="19" name="TextBox 18"/>
          <p:cNvSpPr txBox="1"/>
          <p:nvPr/>
        </p:nvSpPr>
        <p:spPr>
          <a:xfrm>
            <a:off x="3799776" y="3929390"/>
            <a:ext cx="638316" cy="261610"/>
          </a:xfrm>
          <a:prstGeom prst="rect">
            <a:avLst/>
          </a:prstGeom>
          <a:noFill/>
        </p:spPr>
        <p:txBody>
          <a:bodyPr wrap="none" rtlCol="0">
            <a:spAutoFit/>
          </a:bodyPr>
          <a:lstStyle/>
          <a:p>
            <a:r>
              <a:rPr lang="en-US" sz="1100" dirty="0" smtClean="0">
                <a:latin typeface="Times New Roman" pitchFamily="18" charset="0"/>
                <a:cs typeface="Times New Roman" pitchFamily="18" charset="0"/>
              </a:rPr>
              <a:t>Hossain</a:t>
            </a:r>
            <a:endParaRPr lang="en-US" sz="1100" dirty="0">
              <a:latin typeface="Times New Roman" pitchFamily="18" charset="0"/>
              <a:cs typeface="Times New Roman" pitchFamily="18" charset="0"/>
            </a:endParaRPr>
          </a:p>
        </p:txBody>
      </p:sp>
      <p:sp>
        <p:nvSpPr>
          <p:cNvPr id="20" name="TextBox 19"/>
          <p:cNvSpPr txBox="1"/>
          <p:nvPr/>
        </p:nvSpPr>
        <p:spPr>
          <a:xfrm>
            <a:off x="3810000" y="4157990"/>
            <a:ext cx="609600" cy="261610"/>
          </a:xfrm>
          <a:prstGeom prst="rect">
            <a:avLst/>
          </a:prstGeom>
          <a:noFill/>
        </p:spPr>
        <p:txBody>
          <a:bodyPr wrap="square" rtlCol="0">
            <a:spAutoFit/>
          </a:bodyPr>
          <a:lstStyle/>
          <a:p>
            <a:r>
              <a:rPr lang="en-US" sz="1100" dirty="0" smtClean="0">
                <a:latin typeface="Times New Roman" pitchFamily="18" charset="0"/>
                <a:cs typeface="Times New Roman" pitchFamily="18" charset="0"/>
              </a:rPr>
              <a:t>Mirpur</a:t>
            </a:r>
            <a:endParaRPr lang="en-US" sz="1100" dirty="0">
              <a:latin typeface="Times New Roman" pitchFamily="18" charset="0"/>
              <a:cs typeface="Times New Roman" pitchFamily="18" charset="0"/>
            </a:endParaRPr>
          </a:p>
        </p:txBody>
      </p:sp>
      <p:sp>
        <p:nvSpPr>
          <p:cNvPr id="21" name="TextBox 20"/>
          <p:cNvSpPr txBox="1"/>
          <p:nvPr/>
        </p:nvSpPr>
        <p:spPr>
          <a:xfrm>
            <a:off x="3810000" y="4386590"/>
            <a:ext cx="553357" cy="261610"/>
          </a:xfrm>
          <a:prstGeom prst="rect">
            <a:avLst/>
          </a:prstGeom>
          <a:noFill/>
        </p:spPr>
        <p:txBody>
          <a:bodyPr wrap="none" rtlCol="0">
            <a:spAutoFit/>
          </a:bodyPr>
          <a:lstStyle/>
          <a:p>
            <a:r>
              <a:rPr lang="en-US" sz="1100" dirty="0" smtClean="0">
                <a:latin typeface="Times New Roman" pitchFamily="18" charset="0"/>
                <a:cs typeface="Times New Roman" pitchFamily="18" charset="0"/>
              </a:rPr>
              <a:t>Dhaka</a:t>
            </a:r>
            <a:endParaRPr lang="en-US" sz="1100" dirty="0">
              <a:latin typeface="Times New Roman" pitchFamily="18" charset="0"/>
              <a:cs typeface="Times New Roman" pitchFamily="18" charset="0"/>
            </a:endParaRPr>
          </a:p>
        </p:txBody>
      </p:sp>
      <p:sp>
        <p:nvSpPr>
          <p:cNvPr id="22" name="TextBox 21"/>
          <p:cNvSpPr txBox="1"/>
          <p:nvPr/>
        </p:nvSpPr>
        <p:spPr>
          <a:xfrm>
            <a:off x="3810000" y="4615190"/>
            <a:ext cx="960519" cy="261610"/>
          </a:xfrm>
          <a:prstGeom prst="rect">
            <a:avLst/>
          </a:prstGeom>
          <a:noFill/>
        </p:spPr>
        <p:txBody>
          <a:bodyPr wrap="none" rtlCol="0">
            <a:spAutoFit/>
          </a:bodyPr>
          <a:lstStyle/>
          <a:p>
            <a:r>
              <a:rPr lang="en-US" sz="1100" dirty="0" smtClean="0">
                <a:latin typeface="Times New Roman" pitchFamily="18" charset="0"/>
                <a:ea typeface="Adobe Fan Heiti Std B" pitchFamily="34" charset="-128"/>
                <a:cs typeface="Times New Roman" pitchFamily="18" charset="0"/>
              </a:rPr>
              <a:t>01726959864</a:t>
            </a:r>
            <a:endParaRPr lang="en-US" sz="1100" dirty="0">
              <a:latin typeface="Times New Roman" pitchFamily="18" charset="0"/>
              <a:ea typeface="Adobe Fan Heiti Std B" pitchFamily="34" charset="-128"/>
              <a:cs typeface="Times New Roman" pitchFamily="18" charset="0"/>
            </a:endParaRPr>
          </a:p>
        </p:txBody>
      </p:sp>
      <p:sp>
        <p:nvSpPr>
          <p:cNvPr id="23" name="TextBox 22"/>
          <p:cNvSpPr txBox="1"/>
          <p:nvPr/>
        </p:nvSpPr>
        <p:spPr>
          <a:xfrm>
            <a:off x="3810000" y="4800600"/>
            <a:ext cx="825867" cy="261610"/>
          </a:xfrm>
          <a:prstGeom prst="rect">
            <a:avLst/>
          </a:prstGeom>
          <a:noFill/>
        </p:spPr>
        <p:txBody>
          <a:bodyPr wrap="none" rtlCol="0">
            <a:spAutoFit/>
          </a:bodyPr>
          <a:lstStyle/>
          <a:p>
            <a:r>
              <a:rPr lang="en-US" sz="1100" dirty="0" smtClean="0">
                <a:latin typeface="Times New Roman" pitchFamily="18" charset="0"/>
                <a:cs typeface="Times New Roman" pitchFamily="18" charset="0"/>
              </a:rPr>
              <a:t>05/02/2018</a:t>
            </a:r>
            <a:endParaRPr lang="en-US" sz="1100" dirty="0">
              <a:latin typeface="Times New Roman" pitchFamily="18" charset="0"/>
              <a:cs typeface="Times New Roman" pitchFamily="18" charset="0"/>
            </a:endParaRPr>
          </a:p>
        </p:txBody>
      </p:sp>
      <p:sp>
        <p:nvSpPr>
          <p:cNvPr id="25" name="TextBox 24"/>
          <p:cNvSpPr txBox="1"/>
          <p:nvPr/>
        </p:nvSpPr>
        <p:spPr>
          <a:xfrm>
            <a:off x="3807221" y="4996190"/>
            <a:ext cx="1816523" cy="261610"/>
          </a:xfrm>
          <a:prstGeom prst="rect">
            <a:avLst/>
          </a:prstGeom>
          <a:noFill/>
        </p:spPr>
        <p:txBody>
          <a:bodyPr wrap="none" rtlCol="0">
            <a:spAutoFit/>
          </a:bodyPr>
          <a:lstStyle/>
          <a:p>
            <a:r>
              <a:rPr lang="en-US" sz="1100" dirty="0" smtClean="0">
                <a:latin typeface="Times New Roman" pitchFamily="18" charset="0"/>
                <a:cs typeface="Times New Roman" pitchFamily="18" charset="0"/>
              </a:rPr>
              <a:t>princemahamud@gmail.com</a:t>
            </a:r>
            <a:endParaRPr lang="en-US" sz="1100" dirty="0">
              <a:latin typeface="Times New Roman" pitchFamily="18" charset="0"/>
              <a:cs typeface="Times New Roman" pitchFamily="18" charset="0"/>
            </a:endParaRPr>
          </a:p>
        </p:txBody>
      </p:sp>
      <p:sp>
        <p:nvSpPr>
          <p:cNvPr id="26" name="TextBox 25"/>
          <p:cNvSpPr txBox="1"/>
          <p:nvPr/>
        </p:nvSpPr>
        <p:spPr>
          <a:xfrm>
            <a:off x="3810000" y="5224790"/>
            <a:ext cx="466794" cy="261610"/>
          </a:xfrm>
          <a:prstGeom prst="rect">
            <a:avLst/>
          </a:prstGeom>
          <a:noFill/>
        </p:spPr>
        <p:txBody>
          <a:bodyPr wrap="none" rtlCol="0">
            <a:spAutoFit/>
          </a:bodyPr>
          <a:lstStyle/>
          <a:p>
            <a:r>
              <a:rPr lang="en-US" sz="1100" dirty="0" smtClean="0">
                <a:latin typeface="Times New Roman" pitchFamily="18" charset="0"/>
                <a:cs typeface="Times New Roman" pitchFamily="18" charset="0"/>
              </a:rPr>
              <a:t>2000</a:t>
            </a:r>
            <a:endParaRPr lang="en-US" sz="1100" dirty="0">
              <a:latin typeface="Times New Roman" pitchFamily="18" charset="0"/>
              <a:cs typeface="Times New Roman" pitchFamily="18" charset="0"/>
            </a:endParaRPr>
          </a:p>
        </p:txBody>
      </p:sp>
      <p:sp>
        <p:nvSpPr>
          <p:cNvPr id="27" name="TextBox 26"/>
          <p:cNvSpPr txBox="1"/>
          <p:nvPr/>
        </p:nvSpPr>
        <p:spPr>
          <a:xfrm>
            <a:off x="3810000" y="3333858"/>
            <a:ext cx="762000" cy="261610"/>
          </a:xfrm>
          <a:prstGeom prst="rect">
            <a:avLst/>
          </a:prstGeom>
          <a:noFill/>
        </p:spPr>
        <p:txBody>
          <a:bodyPr wrap="square" rtlCol="0">
            <a:spAutoFit/>
          </a:bodyPr>
          <a:lstStyle/>
          <a:p>
            <a:r>
              <a:rPr lang="en-US" sz="1050" dirty="0" smtClean="0">
                <a:latin typeface="Times New Roman" pitchFamily="18" charset="0"/>
                <a:cs typeface="Times New Roman" pitchFamily="18" charset="0"/>
              </a:rPr>
              <a:t>102</a:t>
            </a:r>
            <a:endParaRPr lang="en-US" sz="11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5" name="Shape 98"/>
          <p:cNvSpPr txBox="1">
            <a:spLocks/>
          </p:cNvSpPr>
          <p:nvPr/>
        </p:nvSpPr>
        <p:spPr>
          <a:xfrm>
            <a:off x="381000" y="1066800"/>
            <a:ext cx="8305800" cy="1143000"/>
          </a:xfrm>
          <a:prstGeom prst="rect">
            <a:avLst/>
          </a:prstGeom>
          <a:noFill/>
          <a:ln>
            <a:noFill/>
          </a:ln>
        </p:spPr>
        <p:txBody>
          <a:bodyPr wrap="square" lIns="91425" tIns="91425" rIns="91425" bIns="91425" anchor="ctr" anchorCtr="0">
            <a:noAutofit/>
          </a:bodyPr>
          <a:lstStyle/>
          <a:p>
            <a:pPr marL="0" marR="0" lvl="0" indent="0" defTabSz="914400" rtl="0" eaLnBrk="1" fontAlgn="auto" latinLnBrk="0" hangingPunct="1">
              <a:lnSpc>
                <a:spcPct val="100000"/>
              </a:lnSpc>
              <a:spcBef>
                <a:spcPts val="0"/>
              </a:spcBef>
              <a:spcAft>
                <a:spcPts val="0"/>
              </a:spcAft>
              <a:buClr>
                <a:schemeClr val="lt2"/>
              </a:buClr>
              <a:buSzPct val="100000"/>
              <a:buFont typeface="Roboto"/>
              <a:buNone/>
              <a:tabLst/>
              <a:defRPr/>
            </a:pPr>
            <a:r>
              <a:rPr kumimoji="0" lang="en" sz="1800" b="1" i="0" u="none" strike="noStrike" kern="0" cap="none" spc="0" normalizeH="0" baseline="0" noProof="0" dirty="0" smtClean="0">
                <a:ln>
                  <a:noFill/>
                </a:ln>
                <a:solidFill>
                  <a:schemeClr val="tx1"/>
                </a:solidFill>
                <a:effectLst/>
                <a:uLnTx/>
                <a:uFillTx/>
                <a:latin typeface="Roboto"/>
                <a:ea typeface="Roboto"/>
                <a:cs typeface="Roboto"/>
                <a:sym typeface="Roboto"/>
              </a:rPr>
              <a:t>When</a:t>
            </a:r>
            <a:r>
              <a:rPr kumimoji="0" lang="en" sz="1800" b="1" i="0" u="none" strike="noStrike" kern="0" cap="none" spc="0" normalizeH="0" noProof="0" dirty="0" smtClean="0">
                <a:ln>
                  <a:noFill/>
                </a:ln>
                <a:solidFill>
                  <a:schemeClr val="tx1"/>
                </a:solidFill>
                <a:effectLst/>
                <a:uLnTx/>
                <a:uFillTx/>
                <a:latin typeface="Roboto"/>
                <a:ea typeface="Roboto"/>
                <a:cs typeface="Roboto"/>
                <a:sym typeface="Roboto"/>
              </a:rPr>
              <a:t> a user want to deposit any amount to his account, he can easily do that by this deposit option. Firstly he will search any account by account number. Then he can see his name and current balance. Now he will input the amount that he want to deposit and press the deposit button.</a:t>
            </a:r>
            <a:endParaRPr kumimoji="0" lang="en" sz="1800" b="1" i="0" u="none" strike="noStrike" kern="0" cap="none" spc="0" normalizeH="0" baseline="0" noProof="0" dirty="0">
              <a:ln>
                <a:noFill/>
              </a:ln>
              <a:solidFill>
                <a:schemeClr val="tx1"/>
              </a:solidFill>
              <a:effectLst/>
              <a:uLnTx/>
              <a:uFillTx/>
              <a:latin typeface="Roboto"/>
              <a:ea typeface="Roboto"/>
              <a:cs typeface="Roboto"/>
              <a:sym typeface="Roboto"/>
            </a:endParaRPr>
          </a:p>
        </p:txBody>
      </p:sp>
      <p:sp>
        <p:nvSpPr>
          <p:cNvPr id="7" name="Shape 97"/>
          <p:cNvSpPr/>
          <p:nvPr/>
        </p:nvSpPr>
        <p:spPr>
          <a:xfrm>
            <a:off x="457200" y="228600"/>
            <a:ext cx="1524000" cy="685800"/>
          </a:xfrm>
          <a:prstGeom prst="homePlate">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lgn="ctr">
              <a:buClr>
                <a:schemeClr val="lt2"/>
              </a:buClr>
              <a:buSzPct val="100000"/>
              <a:defRPr/>
            </a:pPr>
            <a:r>
              <a:rPr lang="en" sz="2000" dirty="0" smtClean="0">
                <a:solidFill>
                  <a:schemeClr val="lt1"/>
                </a:solidFill>
                <a:latin typeface="Roboto"/>
                <a:ea typeface="Roboto"/>
                <a:cs typeface="Roboto"/>
                <a:sym typeface="Roboto"/>
              </a:rPr>
              <a:t>Log In</a:t>
            </a:r>
            <a:endParaRPr lang="en" sz="2000" dirty="0">
              <a:solidFill>
                <a:schemeClr val="lt1"/>
              </a:solidFill>
              <a:latin typeface="Roboto"/>
              <a:ea typeface="Roboto"/>
              <a:cs typeface="Roboto"/>
              <a:sym typeface="Roboto"/>
            </a:endParaRPr>
          </a:p>
        </p:txBody>
      </p:sp>
      <p:sp>
        <p:nvSpPr>
          <p:cNvPr id="8" name="Shape 103"/>
          <p:cNvSpPr/>
          <p:nvPr/>
        </p:nvSpPr>
        <p:spPr>
          <a:xfrm>
            <a:off x="1676400" y="228600"/>
            <a:ext cx="1905000" cy="685800"/>
          </a:xfrm>
          <a:prstGeom prst="chevron">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spcBef>
                <a:spcPts val="0"/>
              </a:spcBef>
              <a:buNone/>
            </a:pPr>
            <a:endParaRPr/>
          </a:p>
        </p:txBody>
      </p:sp>
      <p:sp>
        <p:nvSpPr>
          <p:cNvPr id="9" name="Shape 104"/>
          <p:cNvSpPr txBox="1">
            <a:spLocks/>
          </p:cNvSpPr>
          <p:nvPr/>
        </p:nvSpPr>
        <p:spPr>
          <a:xfrm>
            <a:off x="1981200" y="304800"/>
            <a:ext cx="1524000" cy="627200"/>
          </a:xfrm>
          <a:prstGeom prst="rect">
            <a:avLst/>
          </a:prstGeom>
          <a:noFill/>
          <a:ln>
            <a:noFill/>
          </a:ln>
        </p:spPr>
        <p:txBody>
          <a:bodyPr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chemeClr val="lt2"/>
              </a:buClr>
              <a:buSzPct val="100000"/>
              <a:buFont typeface="Roboto"/>
              <a:buNone/>
              <a:tabLst/>
              <a:defRPr/>
            </a:pPr>
            <a:r>
              <a:rPr kumimoji="0" lang="en" sz="2000" b="0" i="0" u="none" strike="noStrike" kern="0" cap="none" spc="0" normalizeH="0" baseline="0" noProof="0" dirty="0" smtClean="0">
                <a:ln>
                  <a:noFill/>
                </a:ln>
                <a:solidFill>
                  <a:schemeClr val="lt1"/>
                </a:solidFill>
                <a:effectLst/>
                <a:uLnTx/>
                <a:uFillTx/>
                <a:latin typeface="Roboto"/>
                <a:ea typeface="Roboto"/>
                <a:cs typeface="Roboto"/>
                <a:sym typeface="Roboto"/>
              </a:rPr>
              <a:t>Homepage</a:t>
            </a:r>
            <a:endParaRPr kumimoji="0" lang="en" sz="2000" b="0" i="0" u="none" strike="noStrike" kern="0" cap="none" spc="0" normalizeH="0" baseline="0" noProof="0" dirty="0">
              <a:ln>
                <a:noFill/>
              </a:ln>
              <a:solidFill>
                <a:schemeClr val="lt1"/>
              </a:solidFill>
              <a:effectLst/>
              <a:uLnTx/>
              <a:uFillTx/>
              <a:latin typeface="Roboto"/>
              <a:ea typeface="Roboto"/>
              <a:cs typeface="Roboto"/>
              <a:sym typeface="Roboto"/>
            </a:endParaRPr>
          </a:p>
        </p:txBody>
      </p:sp>
      <p:sp>
        <p:nvSpPr>
          <p:cNvPr id="10" name="Shape 103"/>
          <p:cNvSpPr/>
          <p:nvPr/>
        </p:nvSpPr>
        <p:spPr>
          <a:xfrm>
            <a:off x="3276600" y="228600"/>
            <a:ext cx="2743200" cy="685800"/>
          </a:xfrm>
          <a:prstGeom prst="chevron">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spcBef>
                <a:spcPts val="0"/>
              </a:spcBef>
              <a:buNone/>
            </a:pPr>
            <a:endParaRPr/>
          </a:p>
        </p:txBody>
      </p:sp>
      <p:sp>
        <p:nvSpPr>
          <p:cNvPr id="11" name="Shape 104"/>
          <p:cNvSpPr txBox="1">
            <a:spLocks/>
          </p:cNvSpPr>
          <p:nvPr/>
        </p:nvSpPr>
        <p:spPr>
          <a:xfrm>
            <a:off x="3581400" y="304800"/>
            <a:ext cx="2133600" cy="627200"/>
          </a:xfrm>
          <a:prstGeom prst="rect">
            <a:avLst/>
          </a:prstGeom>
          <a:noFill/>
          <a:ln>
            <a:noFill/>
          </a:ln>
        </p:spPr>
        <p:txBody>
          <a:bodyPr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chemeClr val="lt2"/>
              </a:buClr>
              <a:buSzPct val="100000"/>
              <a:buFont typeface="Roboto"/>
              <a:buNone/>
              <a:tabLst/>
              <a:defRPr/>
            </a:pPr>
            <a:endParaRPr kumimoji="0" lang="en" sz="2000" b="0" i="0" u="none" strike="noStrike" kern="0" cap="none" spc="0" normalizeH="0" baseline="0" noProof="0" dirty="0">
              <a:ln>
                <a:noFill/>
              </a:ln>
              <a:solidFill>
                <a:schemeClr val="lt1"/>
              </a:solidFill>
              <a:effectLst/>
              <a:uLnTx/>
              <a:uFillTx/>
              <a:latin typeface="Roboto"/>
              <a:ea typeface="Roboto"/>
              <a:cs typeface="Roboto"/>
              <a:sym typeface="Roboto"/>
            </a:endParaRPr>
          </a:p>
        </p:txBody>
      </p:sp>
      <p:sp>
        <p:nvSpPr>
          <p:cNvPr id="14" name="Shape 104"/>
          <p:cNvSpPr txBox="1">
            <a:spLocks/>
          </p:cNvSpPr>
          <p:nvPr/>
        </p:nvSpPr>
        <p:spPr>
          <a:xfrm>
            <a:off x="3505200" y="304800"/>
            <a:ext cx="2362200" cy="627200"/>
          </a:xfrm>
          <a:prstGeom prst="rect">
            <a:avLst/>
          </a:prstGeom>
          <a:noFill/>
          <a:ln>
            <a:noFill/>
          </a:ln>
        </p:spPr>
        <p:txBody>
          <a:bodyPr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chemeClr val="lt2"/>
              </a:buClr>
              <a:buSzPct val="100000"/>
              <a:buFont typeface="Roboto"/>
              <a:buNone/>
              <a:tabLst/>
              <a:defRPr/>
            </a:pPr>
            <a:r>
              <a:rPr lang="en" sz="2000" dirty="0" smtClean="0">
                <a:solidFill>
                  <a:schemeClr val="lt1"/>
                </a:solidFill>
                <a:latin typeface="Roboto"/>
                <a:ea typeface="Roboto"/>
                <a:cs typeface="Roboto"/>
                <a:sym typeface="Roboto"/>
              </a:rPr>
              <a:t>Deposit</a:t>
            </a:r>
            <a:endParaRPr kumimoji="0" lang="en" sz="2000" b="0" i="0" u="none" strike="noStrike" kern="0" cap="none" spc="0" normalizeH="0" baseline="0" noProof="0" dirty="0">
              <a:ln>
                <a:noFill/>
              </a:ln>
              <a:solidFill>
                <a:schemeClr val="lt1"/>
              </a:solidFill>
              <a:effectLst/>
              <a:uLnTx/>
              <a:uFillTx/>
              <a:latin typeface="Roboto"/>
              <a:ea typeface="Roboto"/>
              <a:cs typeface="Roboto"/>
              <a:sym typeface="Roboto"/>
            </a:endParaRPr>
          </a:p>
        </p:txBody>
      </p:sp>
      <p:pic>
        <p:nvPicPr>
          <p:cNvPr id="13" name="Picture 12" descr="done3.jpg"/>
          <p:cNvPicPr>
            <a:picLocks noChangeAspect="1"/>
          </p:cNvPicPr>
          <p:nvPr/>
        </p:nvPicPr>
        <p:blipFill>
          <a:blip r:embed="rId3"/>
          <a:stretch>
            <a:fillRect/>
          </a:stretch>
        </p:blipFill>
        <p:spPr>
          <a:xfrm>
            <a:off x="228600" y="2286000"/>
            <a:ext cx="8686800" cy="4419600"/>
          </a:xfrm>
          <a:prstGeom prst="rect">
            <a:avLst/>
          </a:prstGeom>
        </p:spPr>
      </p:pic>
      <p:sp>
        <p:nvSpPr>
          <p:cNvPr id="15" name="TextBox 14"/>
          <p:cNvSpPr txBox="1"/>
          <p:nvPr/>
        </p:nvSpPr>
        <p:spPr>
          <a:xfrm>
            <a:off x="4267200" y="3734786"/>
            <a:ext cx="428322" cy="261610"/>
          </a:xfrm>
          <a:prstGeom prst="rect">
            <a:avLst/>
          </a:prstGeom>
          <a:noFill/>
        </p:spPr>
        <p:txBody>
          <a:bodyPr wrap="none" rtlCol="0">
            <a:spAutoFit/>
          </a:bodyPr>
          <a:lstStyle/>
          <a:p>
            <a:r>
              <a:rPr lang="en-US" sz="1000" dirty="0" smtClean="0">
                <a:latin typeface="Times New Roman" pitchFamily="18" charset="0"/>
                <a:cs typeface="Times New Roman" pitchFamily="18" charset="0"/>
              </a:rPr>
              <a:t> </a:t>
            </a:r>
            <a:r>
              <a:rPr lang="en-US" sz="1100" dirty="0" smtClean="0">
                <a:latin typeface="Times New Roman" pitchFamily="18" charset="0"/>
                <a:cs typeface="Times New Roman" pitchFamily="18" charset="0"/>
              </a:rPr>
              <a:t>100</a:t>
            </a:r>
            <a:endParaRPr lang="en-US" sz="1100" dirty="0">
              <a:latin typeface="Times New Roman" pitchFamily="18" charset="0"/>
              <a:cs typeface="Times New Roman" pitchFamily="18" charset="0"/>
            </a:endParaRPr>
          </a:p>
        </p:txBody>
      </p:sp>
      <p:sp>
        <p:nvSpPr>
          <p:cNvPr id="16" name="TextBox 15"/>
          <p:cNvSpPr txBox="1"/>
          <p:nvPr/>
        </p:nvSpPr>
        <p:spPr>
          <a:xfrm>
            <a:off x="4267200" y="3962400"/>
            <a:ext cx="822661" cy="261610"/>
          </a:xfrm>
          <a:prstGeom prst="rect">
            <a:avLst/>
          </a:prstGeom>
          <a:noFill/>
        </p:spPr>
        <p:txBody>
          <a:bodyPr wrap="none" rtlCol="0">
            <a:spAutoFit/>
          </a:bodyPr>
          <a:lstStyle/>
          <a:p>
            <a:r>
              <a:rPr lang="en-US" sz="1100" dirty="0" smtClean="0">
                <a:latin typeface="Times New Roman" pitchFamily="18" charset="0"/>
                <a:cs typeface="Times New Roman" pitchFamily="18" charset="0"/>
              </a:rPr>
              <a:t> Aniruddha</a:t>
            </a:r>
            <a:endParaRPr lang="en-US" sz="1100" dirty="0">
              <a:latin typeface="Times New Roman" pitchFamily="18" charset="0"/>
              <a:cs typeface="Times New Roman" pitchFamily="18" charset="0"/>
            </a:endParaRPr>
          </a:p>
        </p:txBody>
      </p:sp>
      <p:sp>
        <p:nvSpPr>
          <p:cNvPr id="17" name="TextBox 16"/>
          <p:cNvSpPr txBox="1"/>
          <p:nvPr/>
        </p:nvSpPr>
        <p:spPr>
          <a:xfrm>
            <a:off x="4267200" y="4157990"/>
            <a:ext cx="502061" cy="261610"/>
          </a:xfrm>
          <a:prstGeom prst="rect">
            <a:avLst/>
          </a:prstGeom>
          <a:noFill/>
        </p:spPr>
        <p:txBody>
          <a:bodyPr wrap="none" rtlCol="0">
            <a:spAutoFit/>
          </a:bodyPr>
          <a:lstStyle/>
          <a:p>
            <a:r>
              <a:rPr lang="en-US" sz="1100" dirty="0" smtClean="0">
                <a:latin typeface="Times New Roman" pitchFamily="18" charset="0"/>
                <a:cs typeface="Times New Roman" pitchFamily="18" charset="0"/>
              </a:rPr>
              <a:t> 5488</a:t>
            </a:r>
            <a:endParaRPr lang="en-US" sz="1100" dirty="0">
              <a:latin typeface="Times New Roman" pitchFamily="18" charset="0"/>
              <a:cs typeface="Times New Roman" pitchFamily="18" charset="0"/>
            </a:endParaRPr>
          </a:p>
        </p:txBody>
      </p:sp>
      <p:sp>
        <p:nvSpPr>
          <p:cNvPr id="18" name="TextBox 17"/>
          <p:cNvSpPr txBox="1"/>
          <p:nvPr/>
        </p:nvSpPr>
        <p:spPr>
          <a:xfrm>
            <a:off x="4267200" y="4330318"/>
            <a:ext cx="803425" cy="261610"/>
          </a:xfrm>
          <a:prstGeom prst="rect">
            <a:avLst/>
          </a:prstGeom>
          <a:noFill/>
        </p:spPr>
        <p:txBody>
          <a:bodyPr wrap="none" rtlCol="0">
            <a:spAutoFit/>
          </a:bodyPr>
          <a:lstStyle/>
          <a:p>
            <a:r>
              <a:rPr lang="en-US" sz="1100" dirty="0" smtClean="0">
                <a:latin typeface="Times New Roman" pitchFamily="18" charset="0"/>
                <a:cs typeface="Times New Roman" pitchFamily="18" charset="0"/>
              </a:rPr>
              <a:t> </a:t>
            </a:r>
            <a:r>
              <a:rPr lang="en-US" sz="1000" dirty="0" smtClean="0">
                <a:latin typeface="Times New Roman" pitchFamily="18" charset="0"/>
                <a:cs typeface="Times New Roman" pitchFamily="18" charset="0"/>
              </a:rPr>
              <a:t>05/02/2018</a:t>
            </a:r>
            <a:endParaRPr lang="en-US" sz="105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5" name="Shape 98"/>
          <p:cNvSpPr txBox="1">
            <a:spLocks/>
          </p:cNvSpPr>
          <p:nvPr/>
        </p:nvSpPr>
        <p:spPr>
          <a:xfrm>
            <a:off x="381000" y="1066800"/>
            <a:ext cx="8305800" cy="1143000"/>
          </a:xfrm>
          <a:prstGeom prst="rect">
            <a:avLst/>
          </a:prstGeom>
          <a:noFill/>
          <a:ln>
            <a:noFill/>
          </a:ln>
        </p:spPr>
        <p:txBody>
          <a:bodyPr wrap="square" lIns="91425" tIns="91425" rIns="91425" bIns="91425" anchor="ctr" anchorCtr="0">
            <a:noAutofit/>
          </a:bodyPr>
          <a:lstStyle/>
          <a:p>
            <a:pPr marL="0" marR="0" lvl="0" indent="0" defTabSz="914400" rtl="0" eaLnBrk="1" fontAlgn="auto" latinLnBrk="0" hangingPunct="1">
              <a:lnSpc>
                <a:spcPct val="100000"/>
              </a:lnSpc>
              <a:spcBef>
                <a:spcPts val="0"/>
              </a:spcBef>
              <a:spcAft>
                <a:spcPts val="0"/>
              </a:spcAft>
              <a:buClr>
                <a:schemeClr val="lt2"/>
              </a:buClr>
              <a:buSzPct val="100000"/>
              <a:buFont typeface="Roboto"/>
              <a:buNone/>
              <a:tabLst/>
              <a:defRPr/>
            </a:pPr>
            <a:r>
              <a:rPr kumimoji="0" lang="en" sz="1800" b="1" i="0" u="none" strike="noStrike" kern="0" cap="none" spc="0" normalizeH="0" baseline="0" noProof="0" dirty="0" smtClean="0">
                <a:ln>
                  <a:noFill/>
                </a:ln>
                <a:solidFill>
                  <a:schemeClr val="tx1"/>
                </a:solidFill>
                <a:effectLst/>
                <a:uLnTx/>
                <a:uFillTx/>
                <a:latin typeface="Roboto"/>
                <a:ea typeface="Roboto"/>
                <a:cs typeface="Roboto"/>
                <a:sym typeface="Roboto"/>
              </a:rPr>
              <a:t>When</a:t>
            </a:r>
            <a:r>
              <a:rPr kumimoji="0" lang="en" sz="1800" b="1" i="0" u="none" strike="noStrike" kern="0" cap="none" spc="0" normalizeH="0" noProof="0" dirty="0" smtClean="0">
                <a:ln>
                  <a:noFill/>
                </a:ln>
                <a:solidFill>
                  <a:schemeClr val="tx1"/>
                </a:solidFill>
                <a:effectLst/>
                <a:uLnTx/>
                <a:uFillTx/>
                <a:latin typeface="Roboto"/>
                <a:ea typeface="Roboto"/>
                <a:cs typeface="Roboto"/>
                <a:sym typeface="Roboto"/>
              </a:rPr>
              <a:t> a user want to withdraw any amount from his account, he can easily do that by using this withdraw option. He will search any account by account number. Then he can see his name and current balance. Now he will input the amount that he want to withdraw and press the withdraw button.</a:t>
            </a:r>
            <a:endParaRPr kumimoji="0" lang="en" sz="1800" b="1" i="0" u="none" strike="noStrike" kern="0" cap="none" spc="0" normalizeH="0" baseline="0" noProof="0" dirty="0">
              <a:ln>
                <a:noFill/>
              </a:ln>
              <a:solidFill>
                <a:schemeClr val="tx1"/>
              </a:solidFill>
              <a:effectLst/>
              <a:uLnTx/>
              <a:uFillTx/>
              <a:latin typeface="Roboto"/>
              <a:ea typeface="Roboto"/>
              <a:cs typeface="Roboto"/>
              <a:sym typeface="Roboto"/>
            </a:endParaRPr>
          </a:p>
        </p:txBody>
      </p:sp>
      <p:sp>
        <p:nvSpPr>
          <p:cNvPr id="7" name="Shape 97"/>
          <p:cNvSpPr/>
          <p:nvPr/>
        </p:nvSpPr>
        <p:spPr>
          <a:xfrm>
            <a:off x="457200" y="228600"/>
            <a:ext cx="1524000" cy="685800"/>
          </a:xfrm>
          <a:prstGeom prst="homePlate">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lgn="ctr">
              <a:buClr>
                <a:schemeClr val="lt2"/>
              </a:buClr>
              <a:buSzPct val="100000"/>
              <a:defRPr/>
            </a:pPr>
            <a:r>
              <a:rPr lang="en" sz="2000" dirty="0" smtClean="0">
                <a:solidFill>
                  <a:schemeClr val="lt1"/>
                </a:solidFill>
                <a:latin typeface="Roboto"/>
                <a:ea typeface="Roboto"/>
                <a:cs typeface="Roboto"/>
                <a:sym typeface="Roboto"/>
              </a:rPr>
              <a:t>Log In</a:t>
            </a:r>
            <a:endParaRPr lang="en" sz="2000" dirty="0">
              <a:solidFill>
                <a:schemeClr val="lt1"/>
              </a:solidFill>
              <a:latin typeface="Roboto"/>
              <a:ea typeface="Roboto"/>
              <a:cs typeface="Roboto"/>
              <a:sym typeface="Roboto"/>
            </a:endParaRPr>
          </a:p>
        </p:txBody>
      </p:sp>
      <p:sp>
        <p:nvSpPr>
          <p:cNvPr id="8" name="Shape 103"/>
          <p:cNvSpPr/>
          <p:nvPr/>
        </p:nvSpPr>
        <p:spPr>
          <a:xfrm>
            <a:off x="1676400" y="228600"/>
            <a:ext cx="1905000" cy="685800"/>
          </a:xfrm>
          <a:prstGeom prst="chevron">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spcBef>
                <a:spcPts val="0"/>
              </a:spcBef>
              <a:buNone/>
            </a:pPr>
            <a:endParaRPr/>
          </a:p>
        </p:txBody>
      </p:sp>
      <p:sp>
        <p:nvSpPr>
          <p:cNvPr id="9" name="Shape 104"/>
          <p:cNvSpPr txBox="1">
            <a:spLocks/>
          </p:cNvSpPr>
          <p:nvPr/>
        </p:nvSpPr>
        <p:spPr>
          <a:xfrm>
            <a:off x="1981200" y="304800"/>
            <a:ext cx="1524000" cy="627200"/>
          </a:xfrm>
          <a:prstGeom prst="rect">
            <a:avLst/>
          </a:prstGeom>
          <a:noFill/>
          <a:ln>
            <a:noFill/>
          </a:ln>
        </p:spPr>
        <p:txBody>
          <a:bodyPr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chemeClr val="lt2"/>
              </a:buClr>
              <a:buSzPct val="100000"/>
              <a:buFont typeface="Roboto"/>
              <a:buNone/>
              <a:tabLst/>
              <a:defRPr/>
            </a:pPr>
            <a:r>
              <a:rPr kumimoji="0" lang="en" sz="2000" b="0" i="0" u="none" strike="noStrike" kern="0" cap="none" spc="0" normalizeH="0" baseline="0" noProof="0" dirty="0" smtClean="0">
                <a:ln>
                  <a:noFill/>
                </a:ln>
                <a:solidFill>
                  <a:schemeClr val="lt1"/>
                </a:solidFill>
                <a:effectLst/>
                <a:uLnTx/>
                <a:uFillTx/>
                <a:latin typeface="Roboto"/>
                <a:ea typeface="Roboto"/>
                <a:cs typeface="Roboto"/>
                <a:sym typeface="Roboto"/>
              </a:rPr>
              <a:t>Homepage</a:t>
            </a:r>
            <a:endParaRPr kumimoji="0" lang="en" sz="2000" b="0" i="0" u="none" strike="noStrike" kern="0" cap="none" spc="0" normalizeH="0" baseline="0" noProof="0" dirty="0">
              <a:ln>
                <a:noFill/>
              </a:ln>
              <a:solidFill>
                <a:schemeClr val="lt1"/>
              </a:solidFill>
              <a:effectLst/>
              <a:uLnTx/>
              <a:uFillTx/>
              <a:latin typeface="Roboto"/>
              <a:ea typeface="Roboto"/>
              <a:cs typeface="Roboto"/>
              <a:sym typeface="Roboto"/>
            </a:endParaRPr>
          </a:p>
        </p:txBody>
      </p:sp>
      <p:sp>
        <p:nvSpPr>
          <p:cNvPr id="10" name="Shape 103"/>
          <p:cNvSpPr/>
          <p:nvPr/>
        </p:nvSpPr>
        <p:spPr>
          <a:xfrm>
            <a:off x="3276600" y="228600"/>
            <a:ext cx="2743200" cy="685800"/>
          </a:xfrm>
          <a:prstGeom prst="chevron">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spcBef>
                <a:spcPts val="0"/>
              </a:spcBef>
              <a:buNone/>
            </a:pPr>
            <a:endParaRPr/>
          </a:p>
        </p:txBody>
      </p:sp>
      <p:sp>
        <p:nvSpPr>
          <p:cNvPr id="11" name="Shape 104"/>
          <p:cNvSpPr txBox="1">
            <a:spLocks/>
          </p:cNvSpPr>
          <p:nvPr/>
        </p:nvSpPr>
        <p:spPr>
          <a:xfrm>
            <a:off x="3581400" y="304800"/>
            <a:ext cx="2133600" cy="627200"/>
          </a:xfrm>
          <a:prstGeom prst="rect">
            <a:avLst/>
          </a:prstGeom>
          <a:noFill/>
          <a:ln>
            <a:noFill/>
          </a:ln>
        </p:spPr>
        <p:txBody>
          <a:bodyPr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chemeClr val="lt2"/>
              </a:buClr>
              <a:buSzPct val="100000"/>
              <a:buFont typeface="Roboto"/>
              <a:buNone/>
              <a:tabLst/>
              <a:defRPr/>
            </a:pPr>
            <a:endParaRPr kumimoji="0" lang="en" sz="2000" b="0" i="0" u="none" strike="noStrike" kern="0" cap="none" spc="0" normalizeH="0" baseline="0" noProof="0" dirty="0">
              <a:ln>
                <a:noFill/>
              </a:ln>
              <a:solidFill>
                <a:schemeClr val="lt1"/>
              </a:solidFill>
              <a:effectLst/>
              <a:uLnTx/>
              <a:uFillTx/>
              <a:latin typeface="Roboto"/>
              <a:ea typeface="Roboto"/>
              <a:cs typeface="Roboto"/>
              <a:sym typeface="Roboto"/>
            </a:endParaRPr>
          </a:p>
        </p:txBody>
      </p:sp>
      <p:sp>
        <p:nvSpPr>
          <p:cNvPr id="14" name="Shape 104"/>
          <p:cNvSpPr txBox="1">
            <a:spLocks/>
          </p:cNvSpPr>
          <p:nvPr/>
        </p:nvSpPr>
        <p:spPr>
          <a:xfrm>
            <a:off x="3505200" y="304800"/>
            <a:ext cx="2362200" cy="627200"/>
          </a:xfrm>
          <a:prstGeom prst="rect">
            <a:avLst/>
          </a:prstGeom>
          <a:noFill/>
          <a:ln>
            <a:noFill/>
          </a:ln>
        </p:spPr>
        <p:txBody>
          <a:bodyPr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chemeClr val="lt2"/>
              </a:buClr>
              <a:buSzPct val="100000"/>
              <a:buFont typeface="Roboto"/>
              <a:buNone/>
              <a:tabLst/>
              <a:defRPr/>
            </a:pPr>
            <a:r>
              <a:rPr kumimoji="0" lang="en" sz="2000" b="0" i="0" u="none" strike="noStrike" kern="0" cap="none" spc="0" normalizeH="0" baseline="0" noProof="0" dirty="0" smtClean="0">
                <a:ln>
                  <a:noFill/>
                </a:ln>
                <a:solidFill>
                  <a:schemeClr val="lt1"/>
                </a:solidFill>
                <a:effectLst/>
                <a:uLnTx/>
                <a:uFillTx/>
                <a:latin typeface="Roboto"/>
                <a:ea typeface="Roboto"/>
                <a:cs typeface="Roboto"/>
                <a:sym typeface="Roboto"/>
              </a:rPr>
              <a:t>Withdraw</a:t>
            </a:r>
            <a:endParaRPr kumimoji="0" lang="en" sz="2000" b="0" i="0" u="none" strike="noStrike" kern="0" cap="none" spc="0" normalizeH="0" baseline="0" noProof="0" dirty="0">
              <a:ln>
                <a:noFill/>
              </a:ln>
              <a:solidFill>
                <a:schemeClr val="lt1"/>
              </a:solidFill>
              <a:effectLst/>
              <a:uLnTx/>
              <a:uFillTx/>
              <a:latin typeface="Roboto"/>
              <a:ea typeface="Roboto"/>
              <a:cs typeface="Roboto"/>
              <a:sym typeface="Roboto"/>
            </a:endParaRPr>
          </a:p>
        </p:txBody>
      </p:sp>
      <p:pic>
        <p:nvPicPr>
          <p:cNvPr id="12" name="Picture 11" descr="done3.jpg"/>
          <p:cNvPicPr>
            <a:picLocks noChangeAspect="1"/>
          </p:cNvPicPr>
          <p:nvPr/>
        </p:nvPicPr>
        <p:blipFill>
          <a:blip r:embed="rId3"/>
          <a:stretch>
            <a:fillRect/>
          </a:stretch>
        </p:blipFill>
        <p:spPr>
          <a:xfrm>
            <a:off x="228600" y="2286000"/>
            <a:ext cx="8686800" cy="4419600"/>
          </a:xfrm>
          <a:prstGeom prst="rect">
            <a:avLst/>
          </a:prstGeom>
        </p:spPr>
      </p:pic>
      <p:sp>
        <p:nvSpPr>
          <p:cNvPr id="15" name="TextBox 14"/>
          <p:cNvSpPr txBox="1"/>
          <p:nvPr/>
        </p:nvSpPr>
        <p:spPr>
          <a:xfrm>
            <a:off x="4267200" y="3748854"/>
            <a:ext cx="409086" cy="246221"/>
          </a:xfrm>
          <a:prstGeom prst="rect">
            <a:avLst/>
          </a:prstGeom>
          <a:noFill/>
        </p:spPr>
        <p:txBody>
          <a:bodyPr wrap="none" rtlCol="0">
            <a:spAutoFit/>
          </a:bodyPr>
          <a:lstStyle/>
          <a:p>
            <a:r>
              <a:rPr lang="en-US" sz="1000" dirty="0" smtClean="0">
                <a:latin typeface="Times New Roman" pitchFamily="18" charset="0"/>
                <a:cs typeface="Times New Roman" pitchFamily="18" charset="0"/>
              </a:rPr>
              <a:t> 100</a:t>
            </a:r>
            <a:endParaRPr lang="en-US" sz="1100" dirty="0">
              <a:latin typeface="Times New Roman" pitchFamily="18" charset="0"/>
              <a:cs typeface="Times New Roman" pitchFamily="18" charset="0"/>
            </a:endParaRPr>
          </a:p>
        </p:txBody>
      </p:sp>
      <p:sp>
        <p:nvSpPr>
          <p:cNvPr id="16" name="TextBox 15"/>
          <p:cNvSpPr txBox="1"/>
          <p:nvPr/>
        </p:nvSpPr>
        <p:spPr>
          <a:xfrm>
            <a:off x="4267200" y="3962400"/>
            <a:ext cx="822661" cy="261610"/>
          </a:xfrm>
          <a:prstGeom prst="rect">
            <a:avLst/>
          </a:prstGeom>
          <a:noFill/>
        </p:spPr>
        <p:txBody>
          <a:bodyPr wrap="none" rtlCol="0">
            <a:spAutoFit/>
          </a:bodyPr>
          <a:lstStyle/>
          <a:p>
            <a:r>
              <a:rPr lang="en-US" sz="1100" dirty="0" smtClean="0">
                <a:latin typeface="Times New Roman" pitchFamily="18" charset="0"/>
                <a:cs typeface="Times New Roman" pitchFamily="18" charset="0"/>
              </a:rPr>
              <a:t> Aniruddha</a:t>
            </a:r>
            <a:endParaRPr lang="en-US" sz="1100" dirty="0">
              <a:latin typeface="Times New Roman" pitchFamily="18" charset="0"/>
              <a:cs typeface="Times New Roman" pitchFamily="18" charset="0"/>
            </a:endParaRPr>
          </a:p>
        </p:txBody>
      </p:sp>
      <p:sp>
        <p:nvSpPr>
          <p:cNvPr id="17" name="TextBox 16"/>
          <p:cNvSpPr txBox="1"/>
          <p:nvPr/>
        </p:nvSpPr>
        <p:spPr>
          <a:xfrm>
            <a:off x="4267200" y="4157990"/>
            <a:ext cx="502061" cy="261610"/>
          </a:xfrm>
          <a:prstGeom prst="rect">
            <a:avLst/>
          </a:prstGeom>
          <a:noFill/>
        </p:spPr>
        <p:txBody>
          <a:bodyPr wrap="none" rtlCol="0">
            <a:spAutoFit/>
          </a:bodyPr>
          <a:lstStyle/>
          <a:p>
            <a:r>
              <a:rPr lang="en-US" sz="1100" dirty="0" smtClean="0">
                <a:latin typeface="Times New Roman" pitchFamily="18" charset="0"/>
                <a:cs typeface="Times New Roman" pitchFamily="18" charset="0"/>
              </a:rPr>
              <a:t> 5488</a:t>
            </a:r>
            <a:endParaRPr lang="en-US" sz="1100" dirty="0">
              <a:latin typeface="Times New Roman" pitchFamily="18" charset="0"/>
              <a:cs typeface="Times New Roman" pitchFamily="18" charset="0"/>
            </a:endParaRPr>
          </a:p>
        </p:txBody>
      </p:sp>
      <p:sp>
        <p:nvSpPr>
          <p:cNvPr id="18" name="TextBox 17"/>
          <p:cNvSpPr txBox="1"/>
          <p:nvPr/>
        </p:nvSpPr>
        <p:spPr>
          <a:xfrm>
            <a:off x="4279533" y="4329332"/>
            <a:ext cx="832279" cy="261610"/>
          </a:xfrm>
          <a:prstGeom prst="rect">
            <a:avLst/>
          </a:prstGeom>
          <a:noFill/>
        </p:spPr>
        <p:txBody>
          <a:bodyPr wrap="none" rtlCol="0">
            <a:spAutoFit/>
          </a:bodyPr>
          <a:lstStyle/>
          <a:p>
            <a:r>
              <a:rPr lang="en-US" sz="1100" dirty="0" smtClean="0">
                <a:latin typeface="Times New Roman" pitchFamily="18" charset="0"/>
                <a:cs typeface="Times New Roman" pitchFamily="18" charset="0"/>
              </a:rPr>
              <a:t> </a:t>
            </a:r>
            <a:r>
              <a:rPr lang="en-US" sz="1050" dirty="0" smtClean="0">
                <a:latin typeface="Times New Roman" pitchFamily="18" charset="0"/>
                <a:cs typeface="Times New Roman" pitchFamily="18" charset="0"/>
              </a:rPr>
              <a:t>05/02/2018</a:t>
            </a:r>
            <a:endParaRPr lang="en-US" sz="1050" dirty="0">
              <a:latin typeface="Times New Roman" pitchFamily="18" charset="0"/>
              <a:cs typeface="Times New Roman" pitchFamily="18" charset="0"/>
            </a:endParaRPr>
          </a:p>
        </p:txBody>
      </p:sp>
      <p:sp>
        <p:nvSpPr>
          <p:cNvPr id="20" name="TextBox 19"/>
          <p:cNvSpPr txBox="1"/>
          <p:nvPr/>
        </p:nvSpPr>
        <p:spPr>
          <a:xfrm>
            <a:off x="4267200" y="4510854"/>
            <a:ext cx="502061" cy="261610"/>
          </a:xfrm>
          <a:prstGeom prst="rect">
            <a:avLst/>
          </a:prstGeom>
          <a:noFill/>
        </p:spPr>
        <p:txBody>
          <a:bodyPr wrap="none" rtlCol="0">
            <a:spAutoFit/>
          </a:bodyPr>
          <a:lstStyle/>
          <a:p>
            <a:r>
              <a:rPr lang="en-US" sz="1100" dirty="0" smtClean="0">
                <a:latin typeface="Times New Roman" pitchFamily="18" charset="0"/>
                <a:cs typeface="Times New Roman" pitchFamily="18" charset="0"/>
              </a:rPr>
              <a:t> 5000</a:t>
            </a:r>
            <a:endParaRPr lang="en-US" dirty="0">
              <a:latin typeface="Times New Roman" pitchFamily="18" charset="0"/>
              <a:cs typeface="Times New Roman" pitchFamily="18" charset="0"/>
            </a:endParaRPr>
          </a:p>
        </p:txBody>
      </p:sp>
    </p:spTree>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5" name="Shape 98"/>
          <p:cNvSpPr txBox="1">
            <a:spLocks/>
          </p:cNvSpPr>
          <p:nvPr/>
        </p:nvSpPr>
        <p:spPr>
          <a:xfrm>
            <a:off x="381000" y="1066800"/>
            <a:ext cx="8305800" cy="1143000"/>
          </a:xfrm>
          <a:prstGeom prst="rect">
            <a:avLst/>
          </a:prstGeom>
          <a:noFill/>
          <a:ln>
            <a:noFill/>
          </a:ln>
        </p:spPr>
        <p:txBody>
          <a:bodyPr wrap="square" lIns="91425" tIns="91425" rIns="91425" bIns="91425" anchor="ctr" anchorCtr="0">
            <a:noAutofit/>
          </a:bodyPr>
          <a:lstStyle/>
          <a:p>
            <a:pPr lvl="0" algn="just">
              <a:buClr>
                <a:schemeClr val="lt2"/>
              </a:buClr>
              <a:buSzPct val="100000"/>
              <a:defRPr/>
            </a:pPr>
            <a:r>
              <a:rPr lang="en" sz="1800" b="1" dirty="0" smtClean="0">
                <a:solidFill>
                  <a:schemeClr val="tx1"/>
                </a:solidFill>
                <a:latin typeface="Roboto"/>
                <a:ea typeface="Roboto"/>
                <a:cs typeface="Roboto"/>
                <a:sym typeface="Roboto"/>
              </a:rPr>
              <a:t>Sometimes user want to transfer balance with others account in this bank. Then at first he will submit his account number and another account number where he want to transfer balance. Then he submit the amount that he want to transfer and press the Transfer button. The amount will be transferred sucessfully.</a:t>
            </a:r>
            <a:endParaRPr lang="en" sz="1800" b="1" dirty="0">
              <a:solidFill>
                <a:schemeClr val="tx1"/>
              </a:solidFill>
              <a:latin typeface="Roboto"/>
              <a:ea typeface="Roboto"/>
              <a:cs typeface="Roboto"/>
              <a:sym typeface="Roboto"/>
            </a:endParaRPr>
          </a:p>
        </p:txBody>
      </p:sp>
      <p:sp>
        <p:nvSpPr>
          <p:cNvPr id="7" name="Shape 97"/>
          <p:cNvSpPr/>
          <p:nvPr/>
        </p:nvSpPr>
        <p:spPr>
          <a:xfrm>
            <a:off x="457200" y="228600"/>
            <a:ext cx="1524000" cy="685800"/>
          </a:xfrm>
          <a:prstGeom prst="homePlate">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lgn="ctr">
              <a:buClr>
                <a:schemeClr val="lt2"/>
              </a:buClr>
              <a:buSzPct val="100000"/>
              <a:defRPr/>
            </a:pPr>
            <a:r>
              <a:rPr lang="en" sz="2000" dirty="0" smtClean="0">
                <a:solidFill>
                  <a:schemeClr val="lt1"/>
                </a:solidFill>
                <a:latin typeface="Roboto"/>
                <a:ea typeface="Roboto"/>
                <a:cs typeface="Roboto"/>
                <a:sym typeface="Roboto"/>
              </a:rPr>
              <a:t>Log In</a:t>
            </a:r>
            <a:endParaRPr lang="en" sz="2000" dirty="0">
              <a:solidFill>
                <a:schemeClr val="lt1"/>
              </a:solidFill>
              <a:latin typeface="Roboto"/>
              <a:ea typeface="Roboto"/>
              <a:cs typeface="Roboto"/>
              <a:sym typeface="Roboto"/>
            </a:endParaRPr>
          </a:p>
        </p:txBody>
      </p:sp>
      <p:sp>
        <p:nvSpPr>
          <p:cNvPr id="8" name="Shape 103"/>
          <p:cNvSpPr/>
          <p:nvPr/>
        </p:nvSpPr>
        <p:spPr>
          <a:xfrm>
            <a:off x="1676400" y="228600"/>
            <a:ext cx="1905000" cy="685800"/>
          </a:xfrm>
          <a:prstGeom prst="chevron">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spcBef>
                <a:spcPts val="0"/>
              </a:spcBef>
              <a:buNone/>
            </a:pPr>
            <a:endParaRPr/>
          </a:p>
        </p:txBody>
      </p:sp>
      <p:sp>
        <p:nvSpPr>
          <p:cNvPr id="9" name="Shape 104"/>
          <p:cNvSpPr txBox="1">
            <a:spLocks/>
          </p:cNvSpPr>
          <p:nvPr/>
        </p:nvSpPr>
        <p:spPr>
          <a:xfrm>
            <a:off x="1981200" y="304800"/>
            <a:ext cx="1524000" cy="627200"/>
          </a:xfrm>
          <a:prstGeom prst="rect">
            <a:avLst/>
          </a:prstGeom>
          <a:noFill/>
          <a:ln>
            <a:noFill/>
          </a:ln>
        </p:spPr>
        <p:txBody>
          <a:bodyPr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chemeClr val="lt2"/>
              </a:buClr>
              <a:buSzPct val="100000"/>
              <a:buFont typeface="Roboto"/>
              <a:buNone/>
              <a:tabLst/>
              <a:defRPr/>
            </a:pPr>
            <a:r>
              <a:rPr kumimoji="0" lang="en" sz="2000" b="0" i="0" u="none" strike="noStrike" kern="0" cap="none" spc="0" normalizeH="0" baseline="0" noProof="0" dirty="0" smtClean="0">
                <a:ln>
                  <a:noFill/>
                </a:ln>
                <a:solidFill>
                  <a:schemeClr val="lt1"/>
                </a:solidFill>
                <a:effectLst/>
                <a:uLnTx/>
                <a:uFillTx/>
                <a:latin typeface="Roboto"/>
                <a:ea typeface="Roboto"/>
                <a:cs typeface="Roboto"/>
                <a:sym typeface="Roboto"/>
              </a:rPr>
              <a:t>Homepage</a:t>
            </a:r>
            <a:endParaRPr kumimoji="0" lang="en" sz="2000" b="0" i="0" u="none" strike="noStrike" kern="0" cap="none" spc="0" normalizeH="0" baseline="0" noProof="0" dirty="0">
              <a:ln>
                <a:noFill/>
              </a:ln>
              <a:solidFill>
                <a:schemeClr val="lt1"/>
              </a:solidFill>
              <a:effectLst/>
              <a:uLnTx/>
              <a:uFillTx/>
              <a:latin typeface="Roboto"/>
              <a:ea typeface="Roboto"/>
              <a:cs typeface="Roboto"/>
              <a:sym typeface="Roboto"/>
            </a:endParaRPr>
          </a:p>
        </p:txBody>
      </p:sp>
      <p:sp>
        <p:nvSpPr>
          <p:cNvPr id="10" name="Shape 103"/>
          <p:cNvSpPr/>
          <p:nvPr/>
        </p:nvSpPr>
        <p:spPr>
          <a:xfrm>
            <a:off x="3276600" y="228600"/>
            <a:ext cx="2743200" cy="685800"/>
          </a:xfrm>
          <a:prstGeom prst="chevron">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spcBef>
                <a:spcPts val="0"/>
              </a:spcBef>
              <a:buNone/>
            </a:pPr>
            <a:endParaRPr/>
          </a:p>
        </p:txBody>
      </p:sp>
      <p:sp>
        <p:nvSpPr>
          <p:cNvPr id="11" name="Shape 104"/>
          <p:cNvSpPr txBox="1">
            <a:spLocks/>
          </p:cNvSpPr>
          <p:nvPr/>
        </p:nvSpPr>
        <p:spPr>
          <a:xfrm>
            <a:off x="3581400" y="304800"/>
            <a:ext cx="2133600" cy="627200"/>
          </a:xfrm>
          <a:prstGeom prst="rect">
            <a:avLst/>
          </a:prstGeom>
          <a:noFill/>
          <a:ln>
            <a:noFill/>
          </a:ln>
        </p:spPr>
        <p:txBody>
          <a:bodyPr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chemeClr val="lt2"/>
              </a:buClr>
              <a:buSzPct val="100000"/>
              <a:buFont typeface="Roboto"/>
              <a:buNone/>
              <a:tabLst/>
              <a:defRPr/>
            </a:pPr>
            <a:endParaRPr kumimoji="0" lang="en" sz="2000" b="0" i="0" u="none" strike="noStrike" kern="0" cap="none" spc="0" normalizeH="0" baseline="0" noProof="0" dirty="0">
              <a:ln>
                <a:noFill/>
              </a:ln>
              <a:solidFill>
                <a:schemeClr val="lt1"/>
              </a:solidFill>
              <a:effectLst/>
              <a:uLnTx/>
              <a:uFillTx/>
              <a:latin typeface="Roboto"/>
              <a:ea typeface="Roboto"/>
              <a:cs typeface="Roboto"/>
              <a:sym typeface="Roboto"/>
            </a:endParaRPr>
          </a:p>
        </p:txBody>
      </p:sp>
      <p:sp>
        <p:nvSpPr>
          <p:cNvPr id="14" name="Shape 104"/>
          <p:cNvSpPr txBox="1">
            <a:spLocks/>
          </p:cNvSpPr>
          <p:nvPr/>
        </p:nvSpPr>
        <p:spPr>
          <a:xfrm>
            <a:off x="3505200" y="304800"/>
            <a:ext cx="2362200" cy="627200"/>
          </a:xfrm>
          <a:prstGeom prst="rect">
            <a:avLst/>
          </a:prstGeom>
          <a:noFill/>
          <a:ln>
            <a:noFill/>
          </a:ln>
        </p:spPr>
        <p:txBody>
          <a:bodyPr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chemeClr val="lt2"/>
              </a:buClr>
              <a:buSzPct val="100000"/>
              <a:buFont typeface="Roboto"/>
              <a:buNone/>
              <a:tabLst/>
              <a:defRPr/>
            </a:pPr>
            <a:r>
              <a:rPr kumimoji="0" lang="en" sz="2000" b="0" i="0" u="none" strike="noStrike" kern="0" cap="none" spc="0" normalizeH="0" baseline="0" noProof="0" dirty="0" smtClean="0">
                <a:ln>
                  <a:noFill/>
                </a:ln>
                <a:solidFill>
                  <a:schemeClr val="lt1"/>
                </a:solidFill>
                <a:effectLst/>
                <a:uLnTx/>
                <a:uFillTx/>
                <a:latin typeface="Roboto"/>
                <a:ea typeface="Roboto"/>
                <a:cs typeface="Roboto"/>
                <a:sym typeface="Roboto"/>
              </a:rPr>
              <a:t>Transfer Balance</a:t>
            </a:r>
            <a:endParaRPr kumimoji="0" lang="en" sz="2000" b="0" i="0" u="none" strike="noStrike" kern="0" cap="none" spc="0" normalizeH="0" baseline="0" noProof="0" dirty="0">
              <a:ln>
                <a:noFill/>
              </a:ln>
              <a:solidFill>
                <a:schemeClr val="lt1"/>
              </a:solidFill>
              <a:effectLst/>
              <a:uLnTx/>
              <a:uFillTx/>
              <a:latin typeface="Roboto"/>
              <a:ea typeface="Roboto"/>
              <a:cs typeface="Roboto"/>
              <a:sym typeface="Roboto"/>
            </a:endParaRPr>
          </a:p>
        </p:txBody>
      </p:sp>
      <p:pic>
        <p:nvPicPr>
          <p:cNvPr id="13" name="Picture 12" descr="done4.jpg"/>
          <p:cNvPicPr>
            <a:picLocks noChangeAspect="1"/>
          </p:cNvPicPr>
          <p:nvPr/>
        </p:nvPicPr>
        <p:blipFill>
          <a:blip r:embed="rId3"/>
          <a:stretch>
            <a:fillRect/>
          </a:stretch>
        </p:blipFill>
        <p:spPr>
          <a:xfrm>
            <a:off x="228600" y="2362200"/>
            <a:ext cx="8915400" cy="4495800"/>
          </a:xfrm>
          <a:prstGeom prst="rect">
            <a:avLst/>
          </a:prstGeom>
        </p:spPr>
      </p:pic>
      <p:sp>
        <p:nvSpPr>
          <p:cNvPr id="15" name="TextBox 14"/>
          <p:cNvSpPr txBox="1"/>
          <p:nvPr/>
        </p:nvSpPr>
        <p:spPr>
          <a:xfrm>
            <a:off x="4038600" y="4296322"/>
            <a:ext cx="867545" cy="261610"/>
          </a:xfrm>
          <a:prstGeom prst="rect">
            <a:avLst/>
          </a:prstGeom>
          <a:noFill/>
        </p:spPr>
        <p:txBody>
          <a:bodyPr wrap="none" rtlCol="0">
            <a:spAutoFit/>
          </a:bodyPr>
          <a:lstStyle/>
          <a:p>
            <a:r>
              <a:rPr lang="en-US" sz="1100" dirty="0" smtClean="0">
                <a:latin typeface="Times New Roman" pitchFamily="18" charset="0"/>
                <a:cs typeface="Times New Roman" pitchFamily="18" charset="0"/>
              </a:rPr>
              <a:t>  </a:t>
            </a:r>
            <a:r>
              <a:rPr lang="en-US" sz="1050" dirty="0" smtClean="0">
                <a:latin typeface="Times New Roman" pitchFamily="18" charset="0"/>
                <a:cs typeface="Times New Roman" pitchFamily="18" charset="0"/>
              </a:rPr>
              <a:t>05/02/2018</a:t>
            </a:r>
            <a:endParaRPr lang="en-US" sz="1050" dirty="0">
              <a:latin typeface="Times New Roman" pitchFamily="18" charset="0"/>
              <a:cs typeface="Times New Roman" pitchFamily="18"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5" name="Shape 98"/>
          <p:cNvSpPr txBox="1">
            <a:spLocks/>
          </p:cNvSpPr>
          <p:nvPr/>
        </p:nvSpPr>
        <p:spPr>
          <a:xfrm>
            <a:off x="381000" y="1066800"/>
            <a:ext cx="8305800" cy="1143000"/>
          </a:xfrm>
          <a:prstGeom prst="rect">
            <a:avLst/>
          </a:prstGeom>
          <a:noFill/>
          <a:ln>
            <a:noFill/>
          </a:ln>
        </p:spPr>
        <p:txBody>
          <a:bodyPr wrap="square" lIns="91425" tIns="91425" rIns="91425" bIns="91425" anchor="ctr" anchorCtr="0">
            <a:noAutofit/>
          </a:bodyPr>
          <a:lstStyle/>
          <a:p>
            <a:pPr lvl="0" algn="just">
              <a:buClr>
                <a:schemeClr val="lt2"/>
              </a:buClr>
              <a:buSzPct val="100000"/>
              <a:defRPr/>
            </a:pPr>
            <a:r>
              <a:rPr lang="en" sz="1800" b="1" dirty="0" smtClean="0">
                <a:solidFill>
                  <a:schemeClr val="tx1"/>
                </a:solidFill>
                <a:latin typeface="Roboto"/>
                <a:ea typeface="Roboto"/>
                <a:cs typeface="Roboto"/>
                <a:sym typeface="Roboto"/>
              </a:rPr>
              <a:t>Sometimes user want to delete his account. Then at first he will submit his account number and press the search button. Then he can see his account details. After pressing the delete button, he can see an warning messege ”Do you want to Remove this Data” if he press “Yes” button the account will be removed successfully and if he press “No” button no operation will be execute.</a:t>
            </a:r>
            <a:endParaRPr lang="en" sz="1800" b="1" dirty="0">
              <a:solidFill>
                <a:schemeClr val="tx1"/>
              </a:solidFill>
              <a:latin typeface="Roboto"/>
              <a:ea typeface="Roboto"/>
              <a:cs typeface="Roboto"/>
              <a:sym typeface="Roboto"/>
            </a:endParaRPr>
          </a:p>
        </p:txBody>
      </p:sp>
      <p:sp>
        <p:nvSpPr>
          <p:cNvPr id="7" name="Shape 97"/>
          <p:cNvSpPr/>
          <p:nvPr/>
        </p:nvSpPr>
        <p:spPr>
          <a:xfrm>
            <a:off x="457200" y="228600"/>
            <a:ext cx="1524000" cy="685800"/>
          </a:xfrm>
          <a:prstGeom prst="homePlate">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lgn="ctr">
              <a:buClr>
                <a:schemeClr val="lt2"/>
              </a:buClr>
              <a:buSzPct val="100000"/>
              <a:defRPr/>
            </a:pPr>
            <a:r>
              <a:rPr lang="en" sz="2000" dirty="0" smtClean="0">
                <a:solidFill>
                  <a:schemeClr val="lt1"/>
                </a:solidFill>
                <a:latin typeface="Roboto"/>
                <a:ea typeface="Roboto"/>
                <a:cs typeface="Roboto"/>
                <a:sym typeface="Roboto"/>
              </a:rPr>
              <a:t>Log In</a:t>
            </a:r>
            <a:endParaRPr lang="en" sz="2000" dirty="0">
              <a:solidFill>
                <a:schemeClr val="lt1"/>
              </a:solidFill>
              <a:latin typeface="Roboto"/>
              <a:ea typeface="Roboto"/>
              <a:cs typeface="Roboto"/>
              <a:sym typeface="Roboto"/>
            </a:endParaRPr>
          </a:p>
        </p:txBody>
      </p:sp>
      <p:sp>
        <p:nvSpPr>
          <p:cNvPr id="8" name="Shape 103"/>
          <p:cNvSpPr/>
          <p:nvPr/>
        </p:nvSpPr>
        <p:spPr>
          <a:xfrm>
            <a:off x="1676400" y="228600"/>
            <a:ext cx="1905000" cy="685800"/>
          </a:xfrm>
          <a:prstGeom prst="chevron">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spcBef>
                <a:spcPts val="0"/>
              </a:spcBef>
              <a:buNone/>
            </a:pPr>
            <a:endParaRPr/>
          </a:p>
        </p:txBody>
      </p:sp>
      <p:sp>
        <p:nvSpPr>
          <p:cNvPr id="9" name="Shape 104"/>
          <p:cNvSpPr txBox="1">
            <a:spLocks/>
          </p:cNvSpPr>
          <p:nvPr/>
        </p:nvSpPr>
        <p:spPr>
          <a:xfrm>
            <a:off x="1981200" y="304800"/>
            <a:ext cx="1524000" cy="627200"/>
          </a:xfrm>
          <a:prstGeom prst="rect">
            <a:avLst/>
          </a:prstGeom>
          <a:noFill/>
          <a:ln>
            <a:noFill/>
          </a:ln>
        </p:spPr>
        <p:txBody>
          <a:bodyPr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chemeClr val="lt2"/>
              </a:buClr>
              <a:buSzPct val="100000"/>
              <a:buFont typeface="Roboto"/>
              <a:buNone/>
              <a:tabLst/>
              <a:defRPr/>
            </a:pPr>
            <a:r>
              <a:rPr kumimoji="0" lang="en" sz="2000" b="0" i="0" u="none" strike="noStrike" kern="0" cap="none" spc="0" normalizeH="0" baseline="0" noProof="0" dirty="0" smtClean="0">
                <a:ln>
                  <a:noFill/>
                </a:ln>
                <a:solidFill>
                  <a:schemeClr val="lt1"/>
                </a:solidFill>
                <a:effectLst/>
                <a:uLnTx/>
                <a:uFillTx/>
                <a:latin typeface="Roboto"/>
                <a:ea typeface="Roboto"/>
                <a:cs typeface="Roboto"/>
                <a:sym typeface="Roboto"/>
              </a:rPr>
              <a:t>Homepage</a:t>
            </a:r>
            <a:endParaRPr kumimoji="0" lang="en" sz="2000" b="0" i="0" u="none" strike="noStrike" kern="0" cap="none" spc="0" normalizeH="0" baseline="0" noProof="0" dirty="0">
              <a:ln>
                <a:noFill/>
              </a:ln>
              <a:solidFill>
                <a:schemeClr val="lt1"/>
              </a:solidFill>
              <a:effectLst/>
              <a:uLnTx/>
              <a:uFillTx/>
              <a:latin typeface="Roboto"/>
              <a:ea typeface="Roboto"/>
              <a:cs typeface="Roboto"/>
              <a:sym typeface="Roboto"/>
            </a:endParaRPr>
          </a:p>
        </p:txBody>
      </p:sp>
      <p:sp>
        <p:nvSpPr>
          <p:cNvPr id="10" name="Shape 103"/>
          <p:cNvSpPr/>
          <p:nvPr/>
        </p:nvSpPr>
        <p:spPr>
          <a:xfrm>
            <a:off x="3276600" y="228600"/>
            <a:ext cx="2743200" cy="685800"/>
          </a:xfrm>
          <a:prstGeom prst="chevron">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spcBef>
                <a:spcPts val="0"/>
              </a:spcBef>
              <a:buNone/>
            </a:pPr>
            <a:endParaRPr/>
          </a:p>
        </p:txBody>
      </p:sp>
      <p:sp>
        <p:nvSpPr>
          <p:cNvPr id="11" name="Shape 104"/>
          <p:cNvSpPr txBox="1">
            <a:spLocks/>
          </p:cNvSpPr>
          <p:nvPr/>
        </p:nvSpPr>
        <p:spPr>
          <a:xfrm>
            <a:off x="3581400" y="304800"/>
            <a:ext cx="2133600" cy="627200"/>
          </a:xfrm>
          <a:prstGeom prst="rect">
            <a:avLst/>
          </a:prstGeom>
          <a:noFill/>
          <a:ln>
            <a:noFill/>
          </a:ln>
        </p:spPr>
        <p:txBody>
          <a:bodyPr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chemeClr val="lt2"/>
              </a:buClr>
              <a:buSzPct val="100000"/>
              <a:buFont typeface="Roboto"/>
              <a:buNone/>
              <a:tabLst/>
              <a:defRPr/>
            </a:pPr>
            <a:endParaRPr kumimoji="0" lang="en" sz="2000" b="0" i="0" u="none" strike="noStrike" kern="0" cap="none" spc="0" normalizeH="0" baseline="0" noProof="0" dirty="0">
              <a:ln>
                <a:noFill/>
              </a:ln>
              <a:solidFill>
                <a:schemeClr val="lt1"/>
              </a:solidFill>
              <a:effectLst/>
              <a:uLnTx/>
              <a:uFillTx/>
              <a:latin typeface="Roboto"/>
              <a:ea typeface="Roboto"/>
              <a:cs typeface="Roboto"/>
              <a:sym typeface="Roboto"/>
            </a:endParaRPr>
          </a:p>
        </p:txBody>
      </p:sp>
      <p:sp>
        <p:nvSpPr>
          <p:cNvPr id="14" name="Shape 104"/>
          <p:cNvSpPr txBox="1">
            <a:spLocks/>
          </p:cNvSpPr>
          <p:nvPr/>
        </p:nvSpPr>
        <p:spPr>
          <a:xfrm>
            <a:off x="3505200" y="304800"/>
            <a:ext cx="2362200" cy="627200"/>
          </a:xfrm>
          <a:prstGeom prst="rect">
            <a:avLst/>
          </a:prstGeom>
          <a:noFill/>
          <a:ln>
            <a:noFill/>
          </a:ln>
        </p:spPr>
        <p:txBody>
          <a:bodyPr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chemeClr val="lt2"/>
              </a:buClr>
              <a:buSzPct val="100000"/>
              <a:buFont typeface="Roboto"/>
              <a:buNone/>
              <a:tabLst/>
              <a:defRPr/>
            </a:pPr>
            <a:r>
              <a:rPr kumimoji="0" lang="en" sz="2000" b="0" i="0" u="none" strike="noStrike" kern="0" cap="none" spc="0" normalizeH="0" baseline="0" noProof="0" dirty="0" smtClean="0">
                <a:ln>
                  <a:noFill/>
                </a:ln>
                <a:solidFill>
                  <a:schemeClr val="lt1"/>
                </a:solidFill>
                <a:effectLst/>
                <a:uLnTx/>
                <a:uFillTx/>
                <a:latin typeface="Roboto"/>
                <a:ea typeface="Roboto"/>
                <a:cs typeface="Roboto"/>
                <a:sym typeface="Roboto"/>
              </a:rPr>
              <a:t>Delete Account</a:t>
            </a:r>
            <a:endParaRPr kumimoji="0" lang="en" sz="2000" b="0" i="0" u="none" strike="noStrike" kern="0" cap="none" spc="0" normalizeH="0" baseline="0" noProof="0" dirty="0">
              <a:ln>
                <a:noFill/>
              </a:ln>
              <a:solidFill>
                <a:schemeClr val="lt1"/>
              </a:solidFill>
              <a:effectLst/>
              <a:uLnTx/>
              <a:uFillTx/>
              <a:latin typeface="Roboto"/>
              <a:ea typeface="Roboto"/>
              <a:cs typeface="Roboto"/>
              <a:sym typeface="Roboto"/>
            </a:endParaRPr>
          </a:p>
        </p:txBody>
      </p:sp>
      <p:pic>
        <p:nvPicPr>
          <p:cNvPr id="12" name="Picture 11" descr="5.jpg"/>
          <p:cNvPicPr>
            <a:picLocks noChangeAspect="1"/>
          </p:cNvPicPr>
          <p:nvPr/>
        </p:nvPicPr>
        <p:blipFill>
          <a:blip r:embed="rId3"/>
          <a:stretch>
            <a:fillRect/>
          </a:stretch>
        </p:blipFill>
        <p:spPr>
          <a:xfrm>
            <a:off x="935736" y="2429256"/>
            <a:ext cx="7272528" cy="4504944"/>
          </a:xfrm>
          <a:prstGeom prst="rect">
            <a:avLst/>
          </a:prstGeom>
        </p:spPr>
      </p:pic>
      <p:sp>
        <p:nvSpPr>
          <p:cNvPr id="15" name="TextBox 14"/>
          <p:cNvSpPr txBox="1"/>
          <p:nvPr/>
        </p:nvSpPr>
        <p:spPr>
          <a:xfrm>
            <a:off x="3935287" y="4038600"/>
            <a:ext cx="636713" cy="261610"/>
          </a:xfrm>
          <a:prstGeom prst="rect">
            <a:avLst/>
          </a:prstGeom>
          <a:noFill/>
        </p:spPr>
        <p:txBody>
          <a:bodyPr wrap="none" rtlCol="0">
            <a:spAutoFit/>
          </a:bodyPr>
          <a:lstStyle/>
          <a:p>
            <a:r>
              <a:rPr lang="en-US" sz="1100" dirty="0" smtClean="0">
                <a:latin typeface="Times New Roman" pitchFamily="18" charset="0"/>
                <a:cs typeface="Times New Roman" pitchFamily="18" charset="0"/>
              </a:rPr>
              <a:t>Taslima</a:t>
            </a:r>
            <a:endParaRPr lang="en-US" sz="1100" dirty="0">
              <a:latin typeface="Times New Roman" pitchFamily="18" charset="0"/>
              <a:cs typeface="Times New Roman" pitchFamily="18" charset="0"/>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5" name="Shape 98"/>
          <p:cNvSpPr txBox="1">
            <a:spLocks/>
          </p:cNvSpPr>
          <p:nvPr/>
        </p:nvSpPr>
        <p:spPr>
          <a:xfrm>
            <a:off x="381000" y="1066800"/>
            <a:ext cx="8305800" cy="1143000"/>
          </a:xfrm>
          <a:prstGeom prst="rect">
            <a:avLst/>
          </a:prstGeom>
          <a:noFill/>
          <a:ln>
            <a:noFill/>
          </a:ln>
        </p:spPr>
        <p:txBody>
          <a:bodyPr wrap="square" lIns="91425" tIns="91425" rIns="91425" bIns="91425" anchor="ctr" anchorCtr="0">
            <a:noAutofit/>
          </a:bodyPr>
          <a:lstStyle/>
          <a:p>
            <a:pPr lvl="0" algn="just">
              <a:buClr>
                <a:schemeClr val="lt2"/>
              </a:buClr>
              <a:buSzPct val="100000"/>
              <a:defRPr/>
            </a:pPr>
            <a:r>
              <a:rPr lang="en" sz="1800" b="1" dirty="0" smtClean="0">
                <a:solidFill>
                  <a:schemeClr val="tx1"/>
                </a:solidFill>
                <a:latin typeface="Roboto"/>
                <a:ea typeface="Roboto"/>
                <a:cs typeface="Roboto"/>
                <a:sym typeface="Roboto"/>
              </a:rPr>
              <a:t>If we press the Exit button then the system will be closed.</a:t>
            </a:r>
            <a:endParaRPr lang="en" sz="1800" b="1" dirty="0">
              <a:solidFill>
                <a:schemeClr val="tx1"/>
              </a:solidFill>
              <a:latin typeface="Roboto"/>
              <a:ea typeface="Roboto"/>
              <a:cs typeface="Roboto"/>
              <a:sym typeface="Roboto"/>
            </a:endParaRPr>
          </a:p>
        </p:txBody>
      </p:sp>
      <p:sp>
        <p:nvSpPr>
          <p:cNvPr id="7" name="Shape 97"/>
          <p:cNvSpPr/>
          <p:nvPr/>
        </p:nvSpPr>
        <p:spPr>
          <a:xfrm>
            <a:off x="457200" y="228600"/>
            <a:ext cx="1524000" cy="685800"/>
          </a:xfrm>
          <a:prstGeom prst="homePlate">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lgn="ctr">
              <a:buClr>
                <a:schemeClr val="lt2"/>
              </a:buClr>
              <a:buSzPct val="100000"/>
              <a:defRPr/>
            </a:pPr>
            <a:r>
              <a:rPr lang="en" sz="2000" dirty="0" smtClean="0">
                <a:solidFill>
                  <a:schemeClr val="lt1"/>
                </a:solidFill>
                <a:latin typeface="Roboto"/>
                <a:ea typeface="Roboto"/>
                <a:cs typeface="Roboto"/>
                <a:sym typeface="Roboto"/>
              </a:rPr>
              <a:t>Log In</a:t>
            </a:r>
            <a:endParaRPr lang="en" sz="2000" dirty="0">
              <a:solidFill>
                <a:schemeClr val="lt1"/>
              </a:solidFill>
              <a:latin typeface="Roboto"/>
              <a:ea typeface="Roboto"/>
              <a:cs typeface="Roboto"/>
              <a:sym typeface="Roboto"/>
            </a:endParaRPr>
          </a:p>
        </p:txBody>
      </p:sp>
      <p:sp>
        <p:nvSpPr>
          <p:cNvPr id="8" name="Shape 103"/>
          <p:cNvSpPr/>
          <p:nvPr/>
        </p:nvSpPr>
        <p:spPr>
          <a:xfrm>
            <a:off x="1676400" y="228600"/>
            <a:ext cx="1905000" cy="685800"/>
          </a:xfrm>
          <a:prstGeom prst="chevron">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spcBef>
                <a:spcPts val="0"/>
              </a:spcBef>
              <a:buNone/>
            </a:pPr>
            <a:endParaRPr/>
          </a:p>
        </p:txBody>
      </p:sp>
      <p:sp>
        <p:nvSpPr>
          <p:cNvPr id="9" name="Shape 104"/>
          <p:cNvSpPr txBox="1">
            <a:spLocks/>
          </p:cNvSpPr>
          <p:nvPr/>
        </p:nvSpPr>
        <p:spPr>
          <a:xfrm>
            <a:off x="1981200" y="304800"/>
            <a:ext cx="1524000" cy="627200"/>
          </a:xfrm>
          <a:prstGeom prst="rect">
            <a:avLst/>
          </a:prstGeom>
          <a:noFill/>
          <a:ln>
            <a:noFill/>
          </a:ln>
        </p:spPr>
        <p:txBody>
          <a:bodyPr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chemeClr val="lt2"/>
              </a:buClr>
              <a:buSzPct val="100000"/>
              <a:buFont typeface="Roboto"/>
              <a:buNone/>
              <a:tabLst/>
              <a:defRPr/>
            </a:pPr>
            <a:r>
              <a:rPr kumimoji="0" lang="en" sz="2000" b="0" i="0" u="none" strike="noStrike" kern="0" cap="none" spc="0" normalizeH="0" baseline="0" noProof="0" dirty="0" smtClean="0">
                <a:ln>
                  <a:noFill/>
                </a:ln>
                <a:solidFill>
                  <a:schemeClr val="lt1"/>
                </a:solidFill>
                <a:effectLst/>
                <a:uLnTx/>
                <a:uFillTx/>
                <a:latin typeface="Roboto"/>
                <a:ea typeface="Roboto"/>
                <a:cs typeface="Roboto"/>
                <a:sym typeface="Roboto"/>
              </a:rPr>
              <a:t>Homepage</a:t>
            </a:r>
            <a:endParaRPr kumimoji="0" lang="en" sz="2000" b="0" i="0" u="none" strike="noStrike" kern="0" cap="none" spc="0" normalizeH="0" baseline="0" noProof="0" dirty="0">
              <a:ln>
                <a:noFill/>
              </a:ln>
              <a:solidFill>
                <a:schemeClr val="lt1"/>
              </a:solidFill>
              <a:effectLst/>
              <a:uLnTx/>
              <a:uFillTx/>
              <a:latin typeface="Roboto"/>
              <a:ea typeface="Roboto"/>
              <a:cs typeface="Roboto"/>
              <a:sym typeface="Roboto"/>
            </a:endParaRPr>
          </a:p>
        </p:txBody>
      </p:sp>
      <p:sp>
        <p:nvSpPr>
          <p:cNvPr id="10" name="Shape 103"/>
          <p:cNvSpPr/>
          <p:nvPr/>
        </p:nvSpPr>
        <p:spPr>
          <a:xfrm>
            <a:off x="3276600" y="228600"/>
            <a:ext cx="2743200" cy="685800"/>
          </a:xfrm>
          <a:prstGeom prst="chevron">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spcBef>
                <a:spcPts val="0"/>
              </a:spcBef>
              <a:buNone/>
            </a:pPr>
            <a:endParaRPr/>
          </a:p>
        </p:txBody>
      </p:sp>
      <p:sp>
        <p:nvSpPr>
          <p:cNvPr id="11" name="Shape 104"/>
          <p:cNvSpPr txBox="1">
            <a:spLocks/>
          </p:cNvSpPr>
          <p:nvPr/>
        </p:nvSpPr>
        <p:spPr>
          <a:xfrm>
            <a:off x="3581400" y="304800"/>
            <a:ext cx="2133600" cy="627200"/>
          </a:xfrm>
          <a:prstGeom prst="rect">
            <a:avLst/>
          </a:prstGeom>
          <a:noFill/>
          <a:ln>
            <a:noFill/>
          </a:ln>
        </p:spPr>
        <p:txBody>
          <a:bodyPr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chemeClr val="lt2"/>
              </a:buClr>
              <a:buSzPct val="100000"/>
              <a:buFont typeface="Roboto"/>
              <a:buNone/>
              <a:tabLst/>
              <a:defRPr/>
            </a:pPr>
            <a:endParaRPr kumimoji="0" lang="en" sz="2000" b="0" i="0" u="none" strike="noStrike" kern="0" cap="none" spc="0" normalizeH="0" baseline="0" noProof="0" dirty="0">
              <a:ln>
                <a:noFill/>
              </a:ln>
              <a:solidFill>
                <a:schemeClr val="lt1"/>
              </a:solidFill>
              <a:effectLst/>
              <a:uLnTx/>
              <a:uFillTx/>
              <a:latin typeface="Roboto"/>
              <a:ea typeface="Roboto"/>
              <a:cs typeface="Roboto"/>
              <a:sym typeface="Roboto"/>
            </a:endParaRPr>
          </a:p>
        </p:txBody>
      </p:sp>
      <p:sp>
        <p:nvSpPr>
          <p:cNvPr id="14" name="Shape 104"/>
          <p:cNvSpPr txBox="1">
            <a:spLocks/>
          </p:cNvSpPr>
          <p:nvPr/>
        </p:nvSpPr>
        <p:spPr>
          <a:xfrm>
            <a:off x="3505200" y="304800"/>
            <a:ext cx="2362200" cy="627200"/>
          </a:xfrm>
          <a:prstGeom prst="rect">
            <a:avLst/>
          </a:prstGeom>
          <a:noFill/>
          <a:ln>
            <a:noFill/>
          </a:ln>
        </p:spPr>
        <p:txBody>
          <a:bodyPr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chemeClr val="lt2"/>
              </a:buClr>
              <a:buSzPct val="100000"/>
              <a:buFont typeface="Roboto"/>
              <a:buNone/>
              <a:tabLst/>
              <a:defRPr/>
            </a:pPr>
            <a:r>
              <a:rPr kumimoji="0" lang="en" sz="2000" b="0" i="0" u="none" strike="noStrike" kern="0" cap="none" spc="0" normalizeH="0" baseline="0" noProof="0" dirty="0" smtClean="0">
                <a:ln>
                  <a:noFill/>
                </a:ln>
                <a:solidFill>
                  <a:schemeClr val="lt1"/>
                </a:solidFill>
                <a:effectLst/>
                <a:uLnTx/>
                <a:uFillTx/>
                <a:latin typeface="Roboto"/>
                <a:ea typeface="Roboto"/>
                <a:cs typeface="Roboto"/>
                <a:sym typeface="Roboto"/>
              </a:rPr>
              <a:t>Exit</a:t>
            </a:r>
            <a:endParaRPr kumimoji="0" lang="en" sz="2000" b="0" i="0" u="none" strike="noStrike" kern="0" cap="none" spc="0" normalizeH="0" baseline="0" noProof="0" dirty="0">
              <a:ln>
                <a:noFill/>
              </a:ln>
              <a:solidFill>
                <a:schemeClr val="lt1"/>
              </a:solidFill>
              <a:effectLst/>
              <a:uLnTx/>
              <a:uFillTx/>
              <a:latin typeface="Roboto"/>
              <a:ea typeface="Roboto"/>
              <a:cs typeface="Roboto"/>
              <a:sym typeface="Roboto"/>
            </a:endParaRPr>
          </a:p>
        </p:txBody>
      </p:sp>
      <p:pic>
        <p:nvPicPr>
          <p:cNvPr id="12" name="Picture 11" descr="exit.jpg"/>
          <p:cNvPicPr>
            <a:picLocks noChangeAspect="1"/>
          </p:cNvPicPr>
          <p:nvPr/>
        </p:nvPicPr>
        <p:blipFill>
          <a:blip r:embed="rId3"/>
          <a:stretch>
            <a:fillRect/>
          </a:stretch>
        </p:blipFill>
        <p:spPr>
          <a:xfrm>
            <a:off x="1676399" y="2590800"/>
            <a:ext cx="6370059" cy="373380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5" name="Shape 98"/>
          <p:cNvSpPr txBox="1">
            <a:spLocks/>
          </p:cNvSpPr>
          <p:nvPr/>
        </p:nvSpPr>
        <p:spPr>
          <a:xfrm>
            <a:off x="381000" y="1066800"/>
            <a:ext cx="8305800" cy="1143000"/>
          </a:xfrm>
          <a:prstGeom prst="rect">
            <a:avLst/>
          </a:prstGeom>
          <a:noFill/>
          <a:ln>
            <a:noFill/>
          </a:ln>
        </p:spPr>
        <p:txBody>
          <a:bodyPr wrap="square" lIns="91425" tIns="91425" rIns="91425" bIns="91425" anchor="ctr" anchorCtr="0">
            <a:noAutofit/>
          </a:bodyPr>
          <a:lstStyle/>
          <a:p>
            <a:pPr lvl="0" algn="just">
              <a:buClr>
                <a:schemeClr val="lt2"/>
              </a:buClr>
              <a:buSzPct val="100000"/>
              <a:defRPr/>
            </a:pPr>
            <a:endParaRPr lang="en" sz="1800" b="1" dirty="0">
              <a:solidFill>
                <a:schemeClr val="tx1"/>
              </a:solidFill>
              <a:latin typeface="Roboto"/>
              <a:ea typeface="Roboto"/>
              <a:cs typeface="Roboto"/>
              <a:sym typeface="Roboto"/>
            </a:endParaRPr>
          </a:p>
        </p:txBody>
      </p:sp>
      <p:sp>
        <p:nvSpPr>
          <p:cNvPr id="15" name="Shape 98"/>
          <p:cNvSpPr txBox="1">
            <a:spLocks/>
          </p:cNvSpPr>
          <p:nvPr/>
        </p:nvSpPr>
        <p:spPr>
          <a:xfrm>
            <a:off x="381000" y="2819400"/>
            <a:ext cx="8305800" cy="1143000"/>
          </a:xfrm>
          <a:prstGeom prst="rect">
            <a:avLst/>
          </a:prstGeom>
          <a:noFill/>
          <a:ln>
            <a:noFill/>
          </a:ln>
        </p:spPr>
        <p:txBody>
          <a:bodyPr wrap="square" lIns="91425" tIns="91425" rIns="91425" bIns="91425" anchor="ctr" anchorCtr="0">
            <a:noAutofit/>
          </a:bodyPr>
          <a:lstStyle/>
          <a:p>
            <a:pPr lvl="0" algn="just">
              <a:buClr>
                <a:schemeClr val="lt2"/>
              </a:buClr>
              <a:buSzPct val="100000"/>
              <a:defRPr/>
            </a:pPr>
            <a:r>
              <a:rPr lang="en" sz="1800" b="1" dirty="0" smtClean="0">
                <a:solidFill>
                  <a:schemeClr val="tx1"/>
                </a:solidFill>
                <a:latin typeface="Roboto"/>
                <a:ea typeface="Roboto"/>
                <a:cs typeface="Roboto"/>
                <a:sym typeface="Roboto"/>
              </a:rPr>
              <a:t>You know our honourable teacher help us to make this “Bank Management System” project. Actually we tried our heart and soul to make this project very eff</a:t>
            </a:r>
            <a:r>
              <a:rPr lang="en-US" sz="1800" b="1" dirty="0" err="1" smtClean="0">
                <a:solidFill>
                  <a:schemeClr val="tx1"/>
                </a:solidFill>
                <a:latin typeface="Roboto"/>
                <a:ea typeface="Roboto"/>
                <a:cs typeface="Roboto"/>
                <a:sym typeface="Roboto"/>
              </a:rPr>
              <a:t>i</a:t>
            </a:r>
            <a:r>
              <a:rPr lang="en" sz="1800" b="1" dirty="0" smtClean="0">
                <a:solidFill>
                  <a:schemeClr val="tx1"/>
                </a:solidFill>
                <a:latin typeface="Roboto"/>
                <a:ea typeface="Roboto"/>
                <a:cs typeface="Roboto"/>
                <a:sym typeface="Roboto"/>
              </a:rPr>
              <a:t>cient and helpful. We add a lot of options in our system. But we are not satisfied . In Sha Allah next time we will do more better project.</a:t>
            </a:r>
            <a:endParaRPr lang="en" sz="1800" b="1" dirty="0">
              <a:solidFill>
                <a:schemeClr val="tx1"/>
              </a:solidFill>
              <a:latin typeface="Roboto"/>
              <a:ea typeface="Roboto"/>
              <a:cs typeface="Roboto"/>
              <a:sym typeface="Roboto"/>
            </a:endParaRPr>
          </a:p>
        </p:txBody>
      </p:sp>
      <p:sp>
        <p:nvSpPr>
          <p:cNvPr id="17" name="Shape 104"/>
          <p:cNvSpPr txBox="1">
            <a:spLocks/>
          </p:cNvSpPr>
          <p:nvPr/>
        </p:nvSpPr>
        <p:spPr>
          <a:xfrm>
            <a:off x="3048000" y="914400"/>
            <a:ext cx="3200400" cy="627200"/>
          </a:xfrm>
          <a:prstGeom prst="rect">
            <a:avLst/>
          </a:prstGeom>
          <a:noFill/>
          <a:ln>
            <a:noFill/>
          </a:ln>
        </p:spPr>
        <p:txBody>
          <a:bodyPr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chemeClr val="lt2"/>
              </a:buClr>
              <a:buSzPct val="100000"/>
              <a:buFont typeface="Roboto"/>
              <a:buNone/>
              <a:tabLst/>
              <a:defRPr/>
            </a:pPr>
            <a:r>
              <a:rPr kumimoji="0" lang="en" sz="3600" b="1" i="0" u="sng" strike="noStrike" kern="0" cap="none" spc="0" normalizeH="0" baseline="0" noProof="0" dirty="0" smtClean="0">
                <a:ln>
                  <a:noFill/>
                </a:ln>
                <a:solidFill>
                  <a:schemeClr val="tx1"/>
                </a:solidFill>
                <a:effectLst/>
                <a:uLnTx/>
                <a:uFillTx/>
                <a:latin typeface="Franklin Gothic Demi Cond" pitchFamily="34" charset="0"/>
                <a:ea typeface="Roboto"/>
                <a:cs typeface="Roboto"/>
                <a:sym typeface="Roboto"/>
              </a:rPr>
              <a:t>Our  Voice</a:t>
            </a:r>
            <a:endParaRPr kumimoji="0" lang="en" sz="3600" b="1" i="0" u="sng" strike="noStrike" kern="0" cap="none" spc="0" normalizeH="0" baseline="0" noProof="0" dirty="0">
              <a:ln>
                <a:noFill/>
              </a:ln>
              <a:solidFill>
                <a:schemeClr val="tx1"/>
              </a:solidFill>
              <a:effectLst/>
              <a:uLnTx/>
              <a:uFillTx/>
              <a:latin typeface="Franklin Gothic Demi Cond" pitchFamily="34" charset="0"/>
              <a:ea typeface="Roboto"/>
              <a:cs typeface="Roboto"/>
              <a:sym typeface="Roboto"/>
            </a:endParaRPr>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29"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 calcmode="lin" valueType="num">
                                      <p:cBhvr>
                                        <p:cTn id="10" dur="1000" fill="hold"/>
                                        <p:tgtEl>
                                          <p:spTgt spid="15"/>
                                        </p:tgtEl>
                                        <p:attrNameLst>
                                          <p:attrName>ppt_x</p:attrName>
                                        </p:attrNameLst>
                                      </p:cBhvr>
                                      <p:tavLst>
                                        <p:tav tm="0">
                                          <p:val>
                                            <p:strVal val="#ppt_x-.2"/>
                                          </p:val>
                                        </p:tav>
                                        <p:tav tm="100000">
                                          <p:val>
                                            <p:strVal val="#ppt_x"/>
                                          </p:val>
                                        </p:tav>
                                      </p:tavLst>
                                    </p:anim>
                                    <p:anim calcmode="lin" valueType="num">
                                      <p:cBhvr>
                                        <p:cTn id="11"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12"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5" name="Shape 98"/>
          <p:cNvSpPr txBox="1">
            <a:spLocks/>
          </p:cNvSpPr>
          <p:nvPr/>
        </p:nvSpPr>
        <p:spPr>
          <a:xfrm>
            <a:off x="381000" y="1066800"/>
            <a:ext cx="8305800" cy="1143000"/>
          </a:xfrm>
          <a:prstGeom prst="rect">
            <a:avLst/>
          </a:prstGeom>
          <a:noFill/>
          <a:ln>
            <a:noFill/>
          </a:ln>
        </p:spPr>
        <p:txBody>
          <a:bodyPr wrap="square" lIns="91425" tIns="91425" rIns="91425" bIns="91425" anchor="ctr" anchorCtr="0">
            <a:noAutofit/>
          </a:bodyPr>
          <a:lstStyle/>
          <a:p>
            <a:pPr lvl="0" algn="just">
              <a:buClr>
                <a:schemeClr val="lt2"/>
              </a:buClr>
              <a:buSzPct val="100000"/>
              <a:defRPr/>
            </a:pPr>
            <a:endParaRPr lang="en" sz="1800" b="1" dirty="0">
              <a:solidFill>
                <a:schemeClr val="tx1"/>
              </a:solidFill>
              <a:latin typeface="Roboto"/>
              <a:ea typeface="Roboto"/>
              <a:cs typeface="Roboto"/>
              <a:sym typeface="Roboto"/>
            </a:endParaRPr>
          </a:p>
        </p:txBody>
      </p:sp>
      <p:pic>
        <p:nvPicPr>
          <p:cNvPr id="6" name="Content Placeholder 3" descr="ThankYou.jpg"/>
          <p:cNvPicPr>
            <a:picLocks noChangeAspect="1"/>
          </p:cNvPicPr>
          <p:nvPr/>
        </p:nvPicPr>
        <p:blipFill>
          <a:blip r:embed="rId3"/>
          <a:stretch>
            <a:fillRect/>
          </a:stretch>
        </p:blipFill>
        <p:spPr>
          <a:xfrm>
            <a:off x="0" y="0"/>
            <a:ext cx="9448800" cy="7086600"/>
          </a:xfrm>
          <a:prstGeom prst="rect">
            <a:avLst/>
          </a:prstGeom>
        </p:spPr>
      </p:pic>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17400" y="0"/>
            <a:ext cx="8826600" cy="803600"/>
          </a:xfrm>
          <a:prstGeom prst="rect">
            <a:avLst/>
          </a:prstGeom>
        </p:spPr>
        <p:txBody>
          <a:bodyPr wrap="square" lIns="91425" tIns="91425" rIns="91425" bIns="91425" anchor="ctr" anchorCtr="0">
            <a:noAutofit/>
          </a:bodyPr>
          <a:lstStyle/>
          <a:p>
            <a:pPr lvl="0" algn="ctr">
              <a:spcBef>
                <a:spcPts val="0"/>
              </a:spcBef>
              <a:buNone/>
            </a:pPr>
            <a:r>
              <a:rPr lang="en" sz="2400" b="1" dirty="0" smtClean="0"/>
              <a:t>Submitted To</a:t>
            </a:r>
            <a:endParaRPr lang="en" sz="2400" b="1" dirty="0"/>
          </a:p>
        </p:txBody>
      </p:sp>
      <p:sp>
        <p:nvSpPr>
          <p:cNvPr id="5" name="TextBox 4"/>
          <p:cNvSpPr txBox="1"/>
          <p:nvPr/>
        </p:nvSpPr>
        <p:spPr>
          <a:xfrm>
            <a:off x="3200400" y="2819400"/>
            <a:ext cx="5609228" cy="923330"/>
          </a:xfrm>
          <a:prstGeom prst="rect">
            <a:avLst/>
          </a:prstGeom>
          <a:noFill/>
        </p:spPr>
        <p:txBody>
          <a:bodyPr wrap="none" rtlCol="0">
            <a:spAutoFit/>
          </a:bodyPr>
          <a:lstStyle/>
          <a:p>
            <a:r>
              <a:rPr lang="en-US" sz="1800" b="1" dirty="0" smtClean="0">
                <a:latin typeface="Calibri" pitchFamily="34" charset="0"/>
                <a:cs typeface="Calibri" pitchFamily="34" charset="0"/>
              </a:rPr>
              <a:t>Md. Mahbubur Rahman</a:t>
            </a:r>
          </a:p>
          <a:p>
            <a:r>
              <a:rPr lang="en-US" sz="1800" dirty="0" smtClean="0">
                <a:latin typeface="Calibri" pitchFamily="34" charset="0"/>
                <a:cs typeface="Calibri" pitchFamily="34" charset="0"/>
              </a:rPr>
              <a:t>Assistant Professor in  Dept. of CSE</a:t>
            </a:r>
          </a:p>
          <a:p>
            <a:r>
              <a:rPr lang="en-US" sz="1800" dirty="0" smtClean="0">
                <a:latin typeface="Calibri" pitchFamily="34" charset="0"/>
                <a:cs typeface="Calibri" pitchFamily="34" charset="0"/>
              </a:rPr>
              <a:t>Bangladesh University of Business and Technology (BUBT)</a:t>
            </a:r>
            <a:endParaRPr lang="en-US" sz="1800" dirty="0">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strips(downLeft)">
                                      <p:cBhvr>
                                        <p:cTn id="7" dur="500"/>
                                        <p:tgtEl>
                                          <p:spTgt spid="7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74"/>
          <p:cNvSpPr txBox="1">
            <a:spLocks noGrp="1"/>
          </p:cNvSpPr>
          <p:nvPr>
            <p:ph type="title"/>
          </p:nvPr>
        </p:nvSpPr>
        <p:spPr>
          <a:prstGeom prst="rect">
            <a:avLst/>
          </a:prstGeom>
        </p:spPr>
        <p:txBody>
          <a:bodyPr wrap="square" lIns="91425" tIns="91425" rIns="91425" bIns="91425" anchor="ctr" anchorCtr="0">
            <a:noAutofit/>
          </a:bodyPr>
          <a:lstStyle/>
          <a:p>
            <a:pPr lvl="0" algn="ctr">
              <a:spcBef>
                <a:spcPts val="0"/>
              </a:spcBef>
              <a:buNone/>
            </a:pPr>
            <a:r>
              <a:rPr lang="en" sz="2400" b="1" dirty="0" smtClean="0"/>
              <a:t>Submitted By</a:t>
            </a:r>
            <a:endParaRPr lang="en" sz="2400" b="1" dirty="0"/>
          </a:p>
        </p:txBody>
      </p:sp>
      <p:sp>
        <p:nvSpPr>
          <p:cNvPr id="7" name="TextBox 6"/>
          <p:cNvSpPr txBox="1"/>
          <p:nvPr/>
        </p:nvSpPr>
        <p:spPr>
          <a:xfrm>
            <a:off x="2286001" y="1143001"/>
            <a:ext cx="3861955" cy="984885"/>
          </a:xfrm>
          <a:prstGeom prst="rect">
            <a:avLst/>
          </a:prstGeom>
          <a:noFill/>
        </p:spPr>
        <p:txBody>
          <a:bodyPr wrap="none" rtlCol="0">
            <a:spAutoFit/>
          </a:bodyPr>
          <a:lstStyle/>
          <a:p>
            <a:r>
              <a:rPr lang="en-US" b="1" dirty="0" smtClean="0">
                <a:latin typeface="Calibri" pitchFamily="34" charset="0"/>
              </a:rPr>
              <a:t>Md. Imran Hossain</a:t>
            </a:r>
          </a:p>
          <a:p>
            <a:endParaRPr lang="en-US" sz="200" b="1" dirty="0" smtClean="0">
              <a:latin typeface="Calibri" pitchFamily="34" charset="0"/>
            </a:endParaRPr>
          </a:p>
          <a:p>
            <a:r>
              <a:rPr lang="en-US" sz="1400" dirty="0" smtClean="0">
                <a:latin typeface="Calibri" pitchFamily="34" charset="0"/>
              </a:rPr>
              <a:t>ID: </a:t>
            </a:r>
            <a:r>
              <a:rPr lang="en-US" sz="1400" b="1" dirty="0" smtClean="0">
                <a:latin typeface="Calibri" pitchFamily="34" charset="0"/>
              </a:rPr>
              <a:t>15161103032</a:t>
            </a:r>
          </a:p>
          <a:p>
            <a:r>
              <a:rPr lang="en-US" sz="1400" dirty="0" smtClean="0">
                <a:latin typeface="Calibri" pitchFamily="34" charset="0"/>
              </a:rPr>
              <a:t>Department of CSE </a:t>
            </a:r>
          </a:p>
          <a:p>
            <a:r>
              <a:rPr lang="en-US" sz="1400" dirty="0" smtClean="0">
                <a:latin typeface="Calibri" pitchFamily="34" charset="0"/>
              </a:rPr>
              <a:t>Bangladesh University of Business and Technology</a:t>
            </a:r>
            <a:endParaRPr lang="en-US" sz="1400" dirty="0">
              <a:latin typeface="Calibri" pitchFamily="34" charset="0"/>
            </a:endParaRPr>
          </a:p>
        </p:txBody>
      </p:sp>
      <p:sp>
        <p:nvSpPr>
          <p:cNvPr id="9" name="TextBox 8"/>
          <p:cNvSpPr txBox="1"/>
          <p:nvPr/>
        </p:nvSpPr>
        <p:spPr>
          <a:xfrm>
            <a:off x="2286002" y="2209801"/>
            <a:ext cx="3861955" cy="984885"/>
          </a:xfrm>
          <a:prstGeom prst="rect">
            <a:avLst/>
          </a:prstGeom>
          <a:noFill/>
        </p:spPr>
        <p:txBody>
          <a:bodyPr wrap="none" rtlCol="0">
            <a:spAutoFit/>
          </a:bodyPr>
          <a:lstStyle/>
          <a:p>
            <a:r>
              <a:rPr lang="en-US" b="1" dirty="0" smtClean="0">
                <a:latin typeface="Calibri" pitchFamily="34" charset="0"/>
              </a:rPr>
              <a:t>Aniruddha Chakraborty</a:t>
            </a:r>
          </a:p>
          <a:p>
            <a:endParaRPr lang="en-US" sz="200" b="1" dirty="0" smtClean="0">
              <a:latin typeface="Calibri" pitchFamily="34" charset="0"/>
            </a:endParaRPr>
          </a:p>
          <a:p>
            <a:r>
              <a:rPr lang="en-US" sz="1400" dirty="0" smtClean="0">
                <a:latin typeface="Calibri" pitchFamily="34" charset="0"/>
              </a:rPr>
              <a:t>ID: </a:t>
            </a:r>
            <a:r>
              <a:rPr lang="en-US" sz="1400" b="1" dirty="0" smtClean="0">
                <a:latin typeface="Calibri" pitchFamily="34" charset="0"/>
              </a:rPr>
              <a:t>15161103011</a:t>
            </a:r>
            <a:endParaRPr lang="en-US" sz="1400" dirty="0" smtClean="0">
              <a:latin typeface="Calibri" pitchFamily="34" charset="0"/>
            </a:endParaRPr>
          </a:p>
          <a:p>
            <a:r>
              <a:rPr lang="en-US" sz="1400" dirty="0" smtClean="0">
                <a:latin typeface="Calibri" pitchFamily="34" charset="0"/>
              </a:rPr>
              <a:t>Department of CSE </a:t>
            </a:r>
          </a:p>
          <a:p>
            <a:r>
              <a:rPr lang="en-US" sz="1400" dirty="0" smtClean="0">
                <a:latin typeface="Calibri" pitchFamily="34" charset="0"/>
              </a:rPr>
              <a:t>Bangladesh University of Business and Technology</a:t>
            </a:r>
            <a:endParaRPr lang="en-US" sz="1400" dirty="0">
              <a:latin typeface="Calibri" pitchFamily="34" charset="0"/>
            </a:endParaRPr>
          </a:p>
        </p:txBody>
      </p:sp>
      <p:sp>
        <p:nvSpPr>
          <p:cNvPr id="13" name="TextBox 12"/>
          <p:cNvSpPr txBox="1"/>
          <p:nvPr/>
        </p:nvSpPr>
        <p:spPr>
          <a:xfrm>
            <a:off x="2286002" y="3352801"/>
            <a:ext cx="3861955" cy="984885"/>
          </a:xfrm>
          <a:prstGeom prst="rect">
            <a:avLst/>
          </a:prstGeom>
          <a:noFill/>
        </p:spPr>
        <p:txBody>
          <a:bodyPr wrap="none" rtlCol="0">
            <a:spAutoFit/>
          </a:bodyPr>
          <a:lstStyle/>
          <a:p>
            <a:r>
              <a:rPr lang="en-US" b="1" dirty="0" smtClean="0">
                <a:latin typeface="Calibri" pitchFamily="34" charset="0"/>
              </a:rPr>
              <a:t>Taslima Akter</a:t>
            </a:r>
          </a:p>
          <a:p>
            <a:endParaRPr lang="en-US" sz="200" b="1" dirty="0" smtClean="0">
              <a:latin typeface="Calibri" pitchFamily="34" charset="0"/>
            </a:endParaRPr>
          </a:p>
          <a:p>
            <a:r>
              <a:rPr lang="en-US" sz="1400" dirty="0" smtClean="0">
                <a:latin typeface="Calibri" pitchFamily="34" charset="0"/>
              </a:rPr>
              <a:t>ID: </a:t>
            </a:r>
            <a:r>
              <a:rPr lang="en-US" sz="1400" b="1" dirty="0" smtClean="0">
                <a:latin typeface="Calibri" pitchFamily="34" charset="0"/>
              </a:rPr>
              <a:t>15161103041</a:t>
            </a:r>
            <a:endParaRPr lang="en-US" sz="1400" dirty="0" smtClean="0">
              <a:latin typeface="Calibri" pitchFamily="34" charset="0"/>
            </a:endParaRPr>
          </a:p>
          <a:p>
            <a:r>
              <a:rPr lang="en-US" sz="1400" dirty="0" smtClean="0">
                <a:latin typeface="Calibri" pitchFamily="34" charset="0"/>
              </a:rPr>
              <a:t>Department of CSE </a:t>
            </a:r>
          </a:p>
          <a:p>
            <a:r>
              <a:rPr lang="en-US" sz="1400" dirty="0" smtClean="0">
                <a:latin typeface="Calibri" pitchFamily="34" charset="0"/>
              </a:rPr>
              <a:t>Bangladesh University of Business and Technology</a:t>
            </a:r>
            <a:endParaRPr lang="en-US" sz="1400" dirty="0">
              <a:latin typeface="Calibri" pitchFamily="34" charset="0"/>
            </a:endParaRPr>
          </a:p>
        </p:txBody>
      </p:sp>
      <p:sp>
        <p:nvSpPr>
          <p:cNvPr id="6" name="TextBox 5"/>
          <p:cNvSpPr txBox="1"/>
          <p:nvPr/>
        </p:nvSpPr>
        <p:spPr>
          <a:xfrm>
            <a:off x="2286000" y="4558605"/>
            <a:ext cx="4572000" cy="1169551"/>
          </a:xfrm>
          <a:prstGeom prst="rect">
            <a:avLst/>
          </a:prstGeom>
          <a:noFill/>
        </p:spPr>
        <p:txBody>
          <a:bodyPr wrap="square" rtlCol="0">
            <a:spAutoFit/>
          </a:bodyPr>
          <a:lstStyle/>
          <a:p>
            <a:r>
              <a:rPr lang="en-US" b="1" dirty="0" smtClean="0">
                <a:latin typeface="Calibri" pitchFamily="34" charset="0"/>
                <a:cs typeface="Calibri" pitchFamily="34" charset="0"/>
              </a:rPr>
              <a:t>Md. Intishar Ishmam</a:t>
            </a:r>
          </a:p>
          <a:p>
            <a:r>
              <a:rPr lang="en-US" dirty="0" smtClean="0">
                <a:latin typeface="Calibri" pitchFamily="34" charset="0"/>
                <a:cs typeface="Calibri" pitchFamily="34" charset="0"/>
              </a:rPr>
              <a:t>ID:</a:t>
            </a:r>
            <a:r>
              <a:rPr lang="en-US" b="1" dirty="0" smtClean="0">
                <a:latin typeface="Calibri" pitchFamily="34" charset="0"/>
                <a:cs typeface="Calibri" pitchFamily="34" charset="0"/>
              </a:rPr>
              <a:t>15161103037</a:t>
            </a:r>
          </a:p>
          <a:p>
            <a:r>
              <a:rPr lang="en-US" dirty="0" smtClean="0">
                <a:latin typeface="Calibri" pitchFamily="34" charset="0"/>
              </a:rPr>
              <a:t>Department of CSE </a:t>
            </a:r>
          </a:p>
          <a:p>
            <a:r>
              <a:rPr lang="en-US" dirty="0" smtClean="0">
                <a:latin typeface="Calibri" pitchFamily="34" charset="0"/>
              </a:rPr>
              <a:t>Bangladesh University of Business and Technology</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heckerboard(across)">
                                      <p:cBhvr>
                                        <p:cTn id="10" dur="500"/>
                                        <p:tgtEl>
                                          <p:spTgt spid="7"/>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checkerboard(across)">
                                      <p:cBhvr>
                                        <p:cTn id="13" dur="500"/>
                                        <p:tgtEl>
                                          <p:spTgt spid="9"/>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checkerboard(across)">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265500" y="2291000"/>
            <a:ext cx="4045200" cy="2276000"/>
          </a:xfrm>
          <a:prstGeom prst="rect">
            <a:avLst/>
          </a:prstGeom>
        </p:spPr>
        <p:txBody>
          <a:bodyPr wrap="square" lIns="91425" tIns="91425" rIns="91425" bIns="91425" anchor="ctr" anchorCtr="0">
            <a:noAutofit/>
          </a:bodyPr>
          <a:lstStyle/>
          <a:p>
            <a:pPr lvl="0">
              <a:spcBef>
                <a:spcPts val="0"/>
              </a:spcBef>
              <a:buNone/>
            </a:pPr>
            <a:r>
              <a:rPr lang="en" dirty="0" smtClean="0"/>
              <a:t>Index</a:t>
            </a:r>
            <a:endParaRPr lang="en" dirty="0"/>
          </a:p>
        </p:txBody>
      </p:sp>
      <p:sp>
        <p:nvSpPr>
          <p:cNvPr id="87" name="Shape 87"/>
          <p:cNvSpPr txBox="1">
            <a:spLocks noGrp="1"/>
          </p:cNvSpPr>
          <p:nvPr>
            <p:ph type="body" idx="2"/>
          </p:nvPr>
        </p:nvSpPr>
        <p:spPr>
          <a:xfrm>
            <a:off x="4876800" y="990600"/>
            <a:ext cx="3837000" cy="5867400"/>
          </a:xfrm>
          <a:prstGeom prst="rect">
            <a:avLst/>
          </a:prstGeom>
        </p:spPr>
        <p:txBody>
          <a:bodyPr wrap="square" lIns="91425" tIns="91425" rIns="91425" bIns="91425" anchor="ctr" anchorCtr="0">
            <a:noAutofit/>
          </a:bodyPr>
          <a:lstStyle/>
          <a:p>
            <a:pPr marL="457200" lvl="0" indent="-228600">
              <a:spcBef>
                <a:spcPts val="0"/>
              </a:spcBef>
              <a:buFont typeface="Wingdings" pitchFamily="2" charset="2"/>
              <a:buChar char="v"/>
            </a:pPr>
            <a:r>
              <a:rPr lang="en" sz="1400" dirty="0" smtClean="0"/>
              <a:t> Introduction </a:t>
            </a:r>
          </a:p>
          <a:p>
            <a:pPr marL="457200" lvl="0" indent="-228600">
              <a:spcBef>
                <a:spcPts val="0"/>
              </a:spcBef>
              <a:buFont typeface="Wingdings" pitchFamily="2" charset="2"/>
              <a:buChar char="v"/>
            </a:pPr>
            <a:r>
              <a:rPr lang="en" sz="1400" dirty="0" smtClean="0"/>
              <a:t> Objective</a:t>
            </a:r>
          </a:p>
          <a:p>
            <a:pPr marL="457200" lvl="0" indent="-228600">
              <a:buFont typeface="Wingdings" pitchFamily="2" charset="2"/>
              <a:buChar char="v"/>
            </a:pPr>
            <a:r>
              <a:rPr lang="en-US" sz="1400" dirty="0" smtClean="0"/>
              <a:t>Why C# is used?</a:t>
            </a:r>
          </a:p>
          <a:p>
            <a:pPr marL="457200" lvl="0" indent="-228600">
              <a:buFont typeface="Wingdings" pitchFamily="2" charset="2"/>
              <a:buChar char="v"/>
            </a:pPr>
            <a:r>
              <a:rPr lang="en-US" sz="1400" dirty="0" smtClean="0"/>
              <a:t>Log In</a:t>
            </a:r>
          </a:p>
          <a:p>
            <a:pPr marL="457200" lvl="0" indent="-228600">
              <a:buFont typeface="Wingdings" pitchFamily="2" charset="2"/>
              <a:buChar char="v"/>
            </a:pPr>
            <a:r>
              <a:rPr lang="en-US" sz="1400" dirty="0" smtClean="0"/>
              <a:t>Homepage</a:t>
            </a:r>
          </a:p>
          <a:p>
            <a:pPr marL="457200" lvl="0" indent="-228600">
              <a:buFont typeface="Wingdings" pitchFamily="2" charset="2"/>
              <a:buChar char="v"/>
            </a:pPr>
            <a:r>
              <a:rPr lang="en-US" sz="1400" dirty="0" smtClean="0"/>
              <a:t>Account Create</a:t>
            </a:r>
          </a:p>
          <a:p>
            <a:pPr marL="457200" lvl="0" indent="-228600">
              <a:buFont typeface="Wingdings" pitchFamily="2" charset="2"/>
              <a:buChar char="v"/>
            </a:pPr>
            <a:r>
              <a:rPr lang="en-US" sz="1400" dirty="0" smtClean="0"/>
              <a:t>Account Review</a:t>
            </a:r>
          </a:p>
          <a:p>
            <a:pPr marL="457200" lvl="0" indent="-228600">
              <a:buFont typeface="Wingdings" pitchFamily="2" charset="2"/>
              <a:buChar char="v"/>
            </a:pPr>
            <a:r>
              <a:rPr lang="en-US" sz="1400" dirty="0" smtClean="0"/>
              <a:t>Deposit</a:t>
            </a:r>
          </a:p>
          <a:p>
            <a:pPr marL="457200" lvl="0" indent="-228600">
              <a:buFont typeface="Wingdings" pitchFamily="2" charset="2"/>
              <a:buChar char="v"/>
            </a:pPr>
            <a:r>
              <a:rPr lang="en-US" sz="1400" dirty="0" smtClean="0"/>
              <a:t>Withdraw</a:t>
            </a:r>
          </a:p>
          <a:p>
            <a:pPr marL="457200" lvl="0" indent="-228600">
              <a:buFont typeface="Wingdings" pitchFamily="2" charset="2"/>
              <a:buChar char="v"/>
            </a:pPr>
            <a:r>
              <a:rPr lang="en-US" sz="1400" dirty="0" smtClean="0"/>
              <a:t>Transfer Balance</a:t>
            </a:r>
          </a:p>
          <a:p>
            <a:pPr marL="457200" lvl="0" indent="-228600">
              <a:buFont typeface="Wingdings" pitchFamily="2" charset="2"/>
              <a:buChar char="v"/>
            </a:pPr>
            <a:r>
              <a:rPr lang="en-US" sz="1400" dirty="0" smtClean="0"/>
              <a:t>Delete Account</a:t>
            </a:r>
          </a:p>
          <a:p>
            <a:pPr marL="457200" lvl="0" indent="-228600">
              <a:buFont typeface="Wingdings" pitchFamily="2" charset="2"/>
              <a:buChar char="v"/>
            </a:pPr>
            <a:r>
              <a:rPr lang="en-US" sz="1400" dirty="0" smtClean="0"/>
              <a:t>Exit</a:t>
            </a:r>
          </a:p>
          <a:p>
            <a:pPr marL="457200" lvl="0" indent="-228600">
              <a:buFont typeface="Wingdings" pitchFamily="2" charset="2"/>
              <a:buChar char="v"/>
            </a:pPr>
            <a:r>
              <a:rPr lang="en-US" sz="1400" dirty="0" smtClean="0"/>
              <a:t>Our Voice</a:t>
            </a:r>
          </a:p>
          <a:p>
            <a:pPr marL="457200" lvl="0" indent="-228600">
              <a:buFont typeface="Wingdings" pitchFamily="2" charset="2"/>
              <a:buChar char="v"/>
            </a:pPr>
            <a:endParaRPr lang="en-US" dirty="0" smtClean="0"/>
          </a:p>
          <a:p>
            <a:pPr marL="457200" lvl="0" indent="-228600">
              <a:buFont typeface="Wingdings" pitchFamily="2" charset="2"/>
              <a:buChar char="v"/>
            </a:pPr>
            <a:endParaRPr lang="en"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randombar(horizontal)">
                                      <p:cBhvr>
                                        <p:cTn id="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471900" y="984967"/>
            <a:ext cx="8222100" cy="1023600"/>
          </a:xfrm>
          <a:prstGeom prst="rect">
            <a:avLst/>
          </a:prstGeom>
        </p:spPr>
        <p:txBody>
          <a:bodyPr wrap="square" lIns="91425" tIns="91425" rIns="91425" bIns="91425" anchor="b" anchorCtr="0">
            <a:noAutofit/>
          </a:bodyPr>
          <a:lstStyle/>
          <a:p>
            <a:pPr lvl="0">
              <a:spcBef>
                <a:spcPts val="0"/>
              </a:spcBef>
              <a:buNone/>
            </a:pPr>
            <a:r>
              <a:rPr lang="en" dirty="0" smtClean="0"/>
              <a:t>Introduction</a:t>
            </a:r>
            <a:endParaRPr lang="en" dirty="0"/>
          </a:p>
        </p:txBody>
      </p:sp>
      <p:sp>
        <p:nvSpPr>
          <p:cNvPr id="81" name="Shape 81"/>
          <p:cNvSpPr txBox="1">
            <a:spLocks noGrp="1"/>
          </p:cNvSpPr>
          <p:nvPr>
            <p:ph type="body" idx="1"/>
          </p:nvPr>
        </p:nvSpPr>
        <p:spPr>
          <a:xfrm>
            <a:off x="457200" y="2743200"/>
            <a:ext cx="8222100" cy="3124200"/>
          </a:xfrm>
          <a:prstGeom prst="rect">
            <a:avLst/>
          </a:prstGeom>
        </p:spPr>
        <p:txBody>
          <a:bodyPr wrap="square" lIns="91425" tIns="91425" rIns="91425" bIns="91425" anchor="t" anchorCtr="0">
            <a:noAutofit/>
          </a:bodyPr>
          <a:lstStyle/>
          <a:p>
            <a:pPr algn="just">
              <a:buNone/>
            </a:pPr>
            <a:r>
              <a:rPr lang="en-US" dirty="0" smtClean="0"/>
              <a:t>We are now living in the Computer age. Now the computer is controlling all the important works in our routine life. Man has invented many electronic devices but out of these computers has made the greatest impact on society.</a:t>
            </a:r>
          </a:p>
          <a:p>
            <a:pPr lvl="0" algn="just">
              <a:buNone/>
            </a:pPr>
            <a:endParaRPr lang="en"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1000" fill="hold"/>
                                        <p:tgtEl>
                                          <p:spTgt spid="80"/>
                                        </p:tgtEl>
                                        <p:attrNameLst>
                                          <p:attrName>ppt_w</p:attrName>
                                        </p:attrNameLst>
                                      </p:cBhvr>
                                      <p:tavLst>
                                        <p:tav tm="0">
                                          <p:val>
                                            <p:strVal val="#ppt_w+.3"/>
                                          </p:val>
                                        </p:tav>
                                        <p:tav tm="100000">
                                          <p:val>
                                            <p:strVal val="#ppt_w"/>
                                          </p:val>
                                        </p:tav>
                                      </p:tavLst>
                                    </p:anim>
                                    <p:anim calcmode="lin" valueType="num">
                                      <p:cBhvr>
                                        <p:cTn id="8" dur="1000" fill="hold"/>
                                        <p:tgtEl>
                                          <p:spTgt spid="80"/>
                                        </p:tgtEl>
                                        <p:attrNameLst>
                                          <p:attrName>ppt_h</p:attrName>
                                        </p:attrNameLst>
                                      </p:cBhvr>
                                      <p:tavLst>
                                        <p:tav tm="0">
                                          <p:val>
                                            <p:strVal val="#ppt_h"/>
                                          </p:val>
                                        </p:tav>
                                        <p:tav tm="100000">
                                          <p:val>
                                            <p:strVal val="#ppt_h"/>
                                          </p:val>
                                        </p:tav>
                                      </p:tavLst>
                                    </p:anim>
                                    <p:animEffect transition="in" filter="fade">
                                      <p:cBhvr>
                                        <p:cTn id="9" dur="10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471900" y="984967"/>
            <a:ext cx="8222100" cy="1023600"/>
          </a:xfrm>
          <a:prstGeom prst="rect">
            <a:avLst/>
          </a:prstGeom>
        </p:spPr>
        <p:txBody>
          <a:bodyPr wrap="square" lIns="91425" tIns="91425" rIns="91425" bIns="91425" anchor="b" anchorCtr="0">
            <a:noAutofit/>
          </a:bodyPr>
          <a:lstStyle/>
          <a:p>
            <a:pPr lvl="0">
              <a:spcBef>
                <a:spcPts val="0"/>
              </a:spcBef>
              <a:buNone/>
            </a:pPr>
            <a:r>
              <a:rPr lang="en" dirty="0" smtClean="0"/>
              <a:t>Objective</a:t>
            </a:r>
            <a:endParaRPr lang="en" dirty="0"/>
          </a:p>
        </p:txBody>
      </p:sp>
      <p:sp>
        <p:nvSpPr>
          <p:cNvPr id="81" name="Shape 81"/>
          <p:cNvSpPr txBox="1">
            <a:spLocks noGrp="1"/>
          </p:cNvSpPr>
          <p:nvPr>
            <p:ph type="body" idx="1"/>
          </p:nvPr>
        </p:nvSpPr>
        <p:spPr>
          <a:xfrm>
            <a:off x="457200" y="2743200"/>
            <a:ext cx="8222100" cy="3124200"/>
          </a:xfrm>
          <a:prstGeom prst="rect">
            <a:avLst/>
          </a:prstGeom>
        </p:spPr>
        <p:txBody>
          <a:bodyPr wrap="square" lIns="91425" tIns="91425" rIns="91425" bIns="91425" anchor="t" anchorCtr="0">
            <a:noAutofit/>
          </a:bodyPr>
          <a:lstStyle/>
          <a:p>
            <a:pPr lvl="0" algn="just">
              <a:buNone/>
            </a:pPr>
            <a:r>
              <a:rPr lang="en-US" dirty="0" smtClean="0"/>
              <a:t>We came to know that it is very difficult for the person to maintain records manually same in the case with the person who is maintaining Books Like Ledgers etc., so in order to provide the bank with such a system that helps them easy in maintaining the records of the customers.</a:t>
            </a:r>
          </a:p>
          <a:p>
            <a:pPr lvl="0" algn="just">
              <a:buNone/>
            </a:pPr>
            <a:endParaRPr lang="en"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strips(downLeft)">
                                      <p:cBhvr>
                                        <p:cTn id="7"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471900" y="984967"/>
            <a:ext cx="8222100" cy="1023600"/>
          </a:xfrm>
          <a:prstGeom prst="rect">
            <a:avLst/>
          </a:prstGeom>
        </p:spPr>
        <p:txBody>
          <a:bodyPr wrap="square" lIns="91425" tIns="91425" rIns="91425" bIns="91425" anchor="b" anchorCtr="0">
            <a:noAutofit/>
          </a:bodyPr>
          <a:lstStyle/>
          <a:p>
            <a:pPr lvl="0"/>
            <a:r>
              <a:rPr lang="en-US" dirty="0" smtClean="0"/>
              <a:t>Why C# is used?</a:t>
            </a:r>
            <a:endParaRPr lang="en" dirty="0"/>
          </a:p>
        </p:txBody>
      </p:sp>
      <p:sp>
        <p:nvSpPr>
          <p:cNvPr id="81" name="Shape 81"/>
          <p:cNvSpPr txBox="1">
            <a:spLocks noGrp="1"/>
          </p:cNvSpPr>
          <p:nvPr>
            <p:ph type="body" idx="1"/>
          </p:nvPr>
        </p:nvSpPr>
        <p:spPr>
          <a:xfrm>
            <a:off x="457200" y="2743200"/>
            <a:ext cx="8222100" cy="3124200"/>
          </a:xfrm>
          <a:prstGeom prst="rect">
            <a:avLst/>
          </a:prstGeom>
        </p:spPr>
        <p:txBody>
          <a:bodyPr wrap="square" lIns="91425" tIns="91425" rIns="91425" bIns="91425" anchor="t" anchorCtr="0">
            <a:noAutofit/>
          </a:bodyPr>
          <a:lstStyle/>
          <a:p>
            <a:pPr lvl="0" algn="just">
              <a:buNone/>
            </a:pPr>
            <a:r>
              <a:rPr lang="en-US" b="1" dirty="0" smtClean="0"/>
              <a:t>C#</a:t>
            </a:r>
            <a:r>
              <a:rPr lang="en-US" dirty="0" smtClean="0"/>
              <a:t> is a powerful and flexible programming language. Like all programming languages, it can be used to create a variety of applications. ... </a:t>
            </a:r>
            <a:r>
              <a:rPr lang="en-US" b="1" dirty="0" smtClean="0"/>
              <a:t>C#</a:t>
            </a:r>
            <a:r>
              <a:rPr lang="en-US" dirty="0" smtClean="0"/>
              <a:t> has already been used for projects as diverse as dynamic Web sites, development tools, and even compilers. </a:t>
            </a:r>
            <a:r>
              <a:rPr lang="en-US" b="1" dirty="0" smtClean="0"/>
              <a:t>C</a:t>
            </a:r>
            <a:r>
              <a:rPr lang="en-US" dirty="0" smtClean="0"/>
              <a:t># was created as an object-oriented programming (OOP) language</a:t>
            </a:r>
            <a:endParaRPr lang="en"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strips(downLeft)">
                                      <p:cBhvr>
                                        <p:cTn id="7"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4" name="Shape 97"/>
          <p:cNvSpPr/>
          <p:nvPr/>
        </p:nvSpPr>
        <p:spPr>
          <a:xfrm>
            <a:off x="457200" y="228600"/>
            <a:ext cx="1524000" cy="685800"/>
          </a:xfrm>
          <a:prstGeom prst="homePlate">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spcBef>
                <a:spcPts val="0"/>
              </a:spcBef>
              <a:buNone/>
            </a:pPr>
            <a:r>
              <a:rPr lang="en-US" sz="2000" b="1" dirty="0" smtClean="0">
                <a:solidFill>
                  <a:schemeClr val="bg1"/>
                </a:solidFill>
              </a:rPr>
              <a:t>  Log In</a:t>
            </a:r>
            <a:endParaRPr sz="2000" b="1">
              <a:solidFill>
                <a:schemeClr val="bg1"/>
              </a:solidFill>
            </a:endParaRPr>
          </a:p>
        </p:txBody>
      </p:sp>
      <p:sp>
        <p:nvSpPr>
          <p:cNvPr id="5" name="Shape 98"/>
          <p:cNvSpPr txBox="1">
            <a:spLocks/>
          </p:cNvSpPr>
          <p:nvPr/>
        </p:nvSpPr>
        <p:spPr>
          <a:xfrm>
            <a:off x="381000" y="1066800"/>
            <a:ext cx="8305800" cy="1143000"/>
          </a:xfrm>
          <a:prstGeom prst="rect">
            <a:avLst/>
          </a:prstGeom>
          <a:noFill/>
          <a:ln>
            <a:noFill/>
          </a:ln>
        </p:spPr>
        <p:txBody>
          <a:bodyPr wrap="square" lIns="91425" tIns="91425" rIns="91425" bIns="91425" anchor="ctr" anchorCtr="0">
            <a:noAutofit/>
          </a:bodyPr>
          <a:lstStyle/>
          <a:p>
            <a:pPr marL="0" marR="0" lvl="0" indent="0" defTabSz="914400" rtl="0" eaLnBrk="1" fontAlgn="auto" latinLnBrk="0" hangingPunct="1">
              <a:lnSpc>
                <a:spcPct val="100000"/>
              </a:lnSpc>
              <a:spcBef>
                <a:spcPts val="0"/>
              </a:spcBef>
              <a:spcAft>
                <a:spcPts val="0"/>
              </a:spcAft>
              <a:buClr>
                <a:schemeClr val="lt2"/>
              </a:buClr>
              <a:buSzPct val="100000"/>
              <a:buFont typeface="Roboto"/>
              <a:buNone/>
              <a:tabLst/>
              <a:defRPr/>
            </a:pPr>
            <a:r>
              <a:rPr lang="en" sz="1800" b="1" dirty="0" smtClean="0">
                <a:solidFill>
                  <a:schemeClr val="tx1"/>
                </a:solidFill>
                <a:latin typeface="Roboto"/>
                <a:ea typeface="Roboto"/>
                <a:cs typeface="Roboto"/>
                <a:sym typeface="Roboto"/>
              </a:rPr>
              <a:t>When we log in to our System, we can see two options one is username and another is password. If the username and password matched appropriately then admin can log in to the system </a:t>
            </a:r>
            <a:endParaRPr kumimoji="0" lang="en" sz="1800" b="1" i="0" u="none" strike="noStrike" kern="0" cap="none" spc="0" normalizeH="0" baseline="0" noProof="0" dirty="0">
              <a:ln>
                <a:noFill/>
              </a:ln>
              <a:solidFill>
                <a:schemeClr val="tx1"/>
              </a:solidFill>
              <a:effectLst/>
              <a:uLnTx/>
              <a:uFillTx/>
              <a:latin typeface="Roboto"/>
              <a:ea typeface="Roboto"/>
              <a:cs typeface="Roboto"/>
              <a:sym typeface="Roboto"/>
            </a:endParaRPr>
          </a:p>
        </p:txBody>
      </p:sp>
      <p:pic>
        <p:nvPicPr>
          <p:cNvPr id="6" name="Picture 5" descr="log in.jpg"/>
          <p:cNvPicPr>
            <a:picLocks noChangeAspect="1"/>
          </p:cNvPicPr>
          <p:nvPr/>
        </p:nvPicPr>
        <p:blipFill>
          <a:blip r:embed="rId3"/>
          <a:stretch>
            <a:fillRect/>
          </a:stretch>
        </p:blipFill>
        <p:spPr>
          <a:xfrm>
            <a:off x="1371600" y="2819400"/>
            <a:ext cx="6517341" cy="3574026"/>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4" name="Shape 97"/>
          <p:cNvSpPr/>
          <p:nvPr/>
        </p:nvSpPr>
        <p:spPr>
          <a:xfrm>
            <a:off x="457200" y="228600"/>
            <a:ext cx="1524000" cy="685800"/>
          </a:xfrm>
          <a:prstGeom prst="homePlate">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lgn="ctr">
              <a:buClr>
                <a:schemeClr val="lt2"/>
              </a:buClr>
              <a:buSzPct val="100000"/>
              <a:defRPr/>
            </a:pPr>
            <a:r>
              <a:rPr lang="en" sz="2000" dirty="0" smtClean="0">
                <a:solidFill>
                  <a:schemeClr val="lt1"/>
                </a:solidFill>
                <a:latin typeface="Roboto"/>
                <a:ea typeface="Roboto"/>
                <a:cs typeface="Roboto"/>
                <a:sym typeface="Roboto"/>
              </a:rPr>
              <a:t>Log In</a:t>
            </a:r>
            <a:endParaRPr lang="en" sz="2000" dirty="0">
              <a:solidFill>
                <a:schemeClr val="lt1"/>
              </a:solidFill>
              <a:latin typeface="Roboto"/>
              <a:ea typeface="Roboto"/>
              <a:cs typeface="Roboto"/>
              <a:sym typeface="Roboto"/>
            </a:endParaRPr>
          </a:p>
        </p:txBody>
      </p:sp>
      <p:sp>
        <p:nvSpPr>
          <p:cNvPr id="5" name="Shape 98"/>
          <p:cNvSpPr txBox="1">
            <a:spLocks/>
          </p:cNvSpPr>
          <p:nvPr/>
        </p:nvSpPr>
        <p:spPr>
          <a:xfrm>
            <a:off x="381000" y="1066800"/>
            <a:ext cx="7924800" cy="1143000"/>
          </a:xfrm>
          <a:prstGeom prst="rect">
            <a:avLst/>
          </a:prstGeom>
          <a:noFill/>
          <a:ln>
            <a:noFill/>
          </a:ln>
        </p:spPr>
        <p:txBody>
          <a:bodyPr wrap="square" lIns="91425" tIns="91425" rIns="91425" bIns="91425" anchor="ctr" anchorCtr="0">
            <a:noAutofit/>
          </a:bodyPr>
          <a:lstStyle/>
          <a:p>
            <a:pPr marL="0" marR="0" lvl="0" indent="0" defTabSz="914400" rtl="0" eaLnBrk="1" fontAlgn="auto" latinLnBrk="0" hangingPunct="1">
              <a:lnSpc>
                <a:spcPct val="100000"/>
              </a:lnSpc>
              <a:spcBef>
                <a:spcPts val="0"/>
              </a:spcBef>
              <a:spcAft>
                <a:spcPts val="0"/>
              </a:spcAft>
              <a:buClr>
                <a:schemeClr val="lt2"/>
              </a:buClr>
              <a:buSzPct val="100000"/>
              <a:buFont typeface="Roboto"/>
              <a:buNone/>
              <a:tabLst/>
              <a:defRPr/>
            </a:pPr>
            <a:r>
              <a:rPr lang="en" sz="1800" b="1" dirty="0" smtClean="0">
                <a:solidFill>
                  <a:schemeClr val="tx1"/>
                </a:solidFill>
                <a:latin typeface="Roboto"/>
                <a:ea typeface="Roboto"/>
                <a:cs typeface="Roboto"/>
                <a:sym typeface="Roboto"/>
              </a:rPr>
              <a:t>When we are successfully log in to our bank management system, we can see a lot of options.  </a:t>
            </a:r>
            <a:endParaRPr kumimoji="0" lang="en" sz="1800" b="1" i="0" u="none" strike="noStrike" kern="0" cap="none" spc="0" normalizeH="0" baseline="0" noProof="0" dirty="0">
              <a:ln>
                <a:noFill/>
              </a:ln>
              <a:solidFill>
                <a:schemeClr val="tx1"/>
              </a:solidFill>
              <a:effectLst/>
              <a:uLnTx/>
              <a:uFillTx/>
              <a:latin typeface="Roboto"/>
              <a:ea typeface="Roboto"/>
              <a:cs typeface="Roboto"/>
              <a:sym typeface="Roboto"/>
            </a:endParaRPr>
          </a:p>
        </p:txBody>
      </p:sp>
      <p:sp>
        <p:nvSpPr>
          <p:cNvPr id="7" name="Shape 103"/>
          <p:cNvSpPr/>
          <p:nvPr/>
        </p:nvSpPr>
        <p:spPr>
          <a:xfrm>
            <a:off x="1676400" y="228600"/>
            <a:ext cx="1905000" cy="685800"/>
          </a:xfrm>
          <a:prstGeom prst="chevron">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spcBef>
                <a:spcPts val="0"/>
              </a:spcBef>
              <a:buNone/>
            </a:pPr>
            <a:endParaRPr/>
          </a:p>
        </p:txBody>
      </p:sp>
      <p:sp>
        <p:nvSpPr>
          <p:cNvPr id="8" name="Shape 104"/>
          <p:cNvSpPr txBox="1">
            <a:spLocks/>
          </p:cNvSpPr>
          <p:nvPr/>
        </p:nvSpPr>
        <p:spPr>
          <a:xfrm>
            <a:off x="1981200" y="304800"/>
            <a:ext cx="1524000" cy="627200"/>
          </a:xfrm>
          <a:prstGeom prst="rect">
            <a:avLst/>
          </a:prstGeom>
          <a:noFill/>
          <a:ln>
            <a:noFill/>
          </a:ln>
        </p:spPr>
        <p:txBody>
          <a:bodyPr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chemeClr val="lt2"/>
              </a:buClr>
              <a:buSzPct val="100000"/>
              <a:buFont typeface="Roboto"/>
              <a:buNone/>
              <a:tabLst/>
              <a:defRPr/>
            </a:pPr>
            <a:r>
              <a:rPr kumimoji="0" lang="en" sz="2000" b="0" i="0" u="none" strike="noStrike" kern="0" cap="none" spc="0" normalizeH="0" baseline="0" noProof="0" dirty="0" smtClean="0">
                <a:ln>
                  <a:noFill/>
                </a:ln>
                <a:solidFill>
                  <a:schemeClr val="lt1"/>
                </a:solidFill>
                <a:effectLst/>
                <a:uLnTx/>
                <a:uFillTx/>
                <a:latin typeface="Roboto"/>
                <a:ea typeface="Roboto"/>
                <a:cs typeface="Roboto"/>
                <a:sym typeface="Roboto"/>
              </a:rPr>
              <a:t>Homepage</a:t>
            </a:r>
            <a:endParaRPr kumimoji="0" lang="en" sz="2000" b="0" i="0" u="none" strike="noStrike" kern="0" cap="none" spc="0" normalizeH="0" baseline="0" noProof="0" dirty="0">
              <a:ln>
                <a:noFill/>
              </a:ln>
              <a:solidFill>
                <a:schemeClr val="lt1"/>
              </a:solidFill>
              <a:effectLst/>
              <a:uLnTx/>
              <a:uFillTx/>
              <a:latin typeface="Roboto"/>
              <a:ea typeface="Roboto"/>
              <a:cs typeface="Roboto"/>
              <a:sym typeface="Roboto"/>
            </a:endParaRPr>
          </a:p>
        </p:txBody>
      </p:sp>
      <p:pic>
        <p:nvPicPr>
          <p:cNvPr id="9" name="Picture 8" descr="main.jpg"/>
          <p:cNvPicPr>
            <a:picLocks noChangeAspect="1"/>
          </p:cNvPicPr>
          <p:nvPr/>
        </p:nvPicPr>
        <p:blipFill>
          <a:blip r:embed="rId3"/>
          <a:stretch>
            <a:fillRect/>
          </a:stretch>
        </p:blipFill>
        <p:spPr>
          <a:xfrm>
            <a:off x="1447800" y="2527373"/>
            <a:ext cx="6477000" cy="3781434"/>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wheel spokes="3"/>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TotalTime>
  <Words>776</Words>
  <PresentationFormat>On-screen Show (4:3)</PresentationFormat>
  <Paragraphs>108</Paragraphs>
  <Slides>18</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Roboto</vt:lpstr>
      <vt:lpstr>Calibri</vt:lpstr>
      <vt:lpstr>Wingdings</vt:lpstr>
      <vt:lpstr>Times New Roman</vt:lpstr>
      <vt:lpstr>Adobe Fan Heiti Std B</vt:lpstr>
      <vt:lpstr>Franklin Gothic Demi Cond</vt:lpstr>
      <vt:lpstr>Material</vt:lpstr>
      <vt:lpstr>Bank Management System </vt:lpstr>
      <vt:lpstr>Submitted To</vt:lpstr>
      <vt:lpstr>Submitted By</vt:lpstr>
      <vt:lpstr>Index</vt:lpstr>
      <vt:lpstr>Introduction</vt:lpstr>
      <vt:lpstr>Objective</vt:lpstr>
      <vt:lpstr>Why C# is used?</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Management System</dc:title>
  <dc:creator>Prince Mahamud</dc:creator>
  <cp:lastModifiedBy>Prince Mahamud</cp:lastModifiedBy>
  <cp:revision>30</cp:revision>
  <dcterms:modified xsi:type="dcterms:W3CDTF">2018-02-19T06:33:56Z</dcterms:modified>
</cp:coreProperties>
</file>