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 Woody" userId="4205aafe-f083-4d36-8b19-c9188dd9e34d" providerId="ADAL" clId="{D0E77D71-0082-43CF-B5B7-BA900A3E9A04}"/>
    <pc:docChg chg="undo custSel addSld modSld">
      <pc:chgData name="Buck Woody" userId="4205aafe-f083-4d36-8b19-c9188dd9e34d" providerId="ADAL" clId="{D0E77D71-0082-43CF-B5B7-BA900A3E9A04}" dt="2017-12-29T16:53:28.384" v="1087"/>
      <pc:docMkLst>
        <pc:docMk/>
      </pc:docMkLst>
      <pc:sldChg chg="addSp delSp modSp add addAnim delAnim modAnim">
        <pc:chgData name="Buck Woody" userId="4205aafe-f083-4d36-8b19-c9188dd9e34d" providerId="ADAL" clId="{D0E77D71-0082-43CF-B5B7-BA900A3E9A04}" dt="2017-12-29T16:53:28.384" v="1087"/>
        <pc:sldMkLst>
          <pc:docMk/>
          <pc:sldMk cId="4098240305" sldId="256"/>
        </pc:sldMkLst>
        <pc:spChg chg="del">
          <ac:chgData name="Buck Woody" userId="4205aafe-f083-4d36-8b19-c9188dd9e34d" providerId="ADAL" clId="{D0E77D71-0082-43CF-B5B7-BA900A3E9A04}" dt="2017-12-29T13:14:22.002" v="1" actId="478"/>
          <ac:spMkLst>
            <pc:docMk/>
            <pc:sldMk cId="4098240305" sldId="256"/>
            <ac:spMk id="2" creationId="{ABA68F57-AA9C-4404-A18E-E268649BD046}"/>
          </ac:spMkLst>
        </pc:spChg>
        <pc:spChg chg="del">
          <ac:chgData name="Buck Woody" userId="4205aafe-f083-4d36-8b19-c9188dd9e34d" providerId="ADAL" clId="{D0E77D71-0082-43CF-B5B7-BA900A3E9A04}" dt="2017-12-29T13:14:22.002" v="1" actId="478"/>
          <ac:spMkLst>
            <pc:docMk/>
            <pc:sldMk cId="4098240305" sldId="256"/>
            <ac:spMk id="3" creationId="{DF9CAD30-93A3-4382-9DA0-0F907FC060F1}"/>
          </ac:spMkLst>
        </pc:spChg>
        <pc:spChg chg="add mod">
          <ac:chgData name="Buck Woody" userId="4205aafe-f083-4d36-8b19-c9188dd9e34d" providerId="ADAL" clId="{D0E77D71-0082-43CF-B5B7-BA900A3E9A04}" dt="2017-12-29T16:04:36.795" v="990" actId="14100"/>
          <ac:spMkLst>
            <pc:docMk/>
            <pc:sldMk cId="4098240305" sldId="256"/>
            <ac:spMk id="4" creationId="{502C15A4-8770-433C-8DA0-F340D720A250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5" creationId="{E3A00B73-B492-4183-BFE5-E88CEAE119E6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6" creationId="{FED4EB15-7FA2-41A8-BF5E-3D015BAA3CCE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7" creationId="{1EF51073-8654-40F6-90FB-2E18E7E07A70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8" creationId="{973A2250-CA20-431A-ADE3-8AC42FC4C93C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9" creationId="{15A49FC4-7FE1-40C5-8642-8ABE342DFA10}"/>
          </ac:spMkLst>
        </pc:spChg>
        <pc:spChg chg="add mod">
          <ac:chgData name="Buck Woody" userId="4205aafe-f083-4d36-8b19-c9188dd9e34d" providerId="ADAL" clId="{D0E77D71-0082-43CF-B5B7-BA900A3E9A04}" dt="2017-12-29T16:52:52.376" v="1084" actId="1036"/>
          <ac:spMkLst>
            <pc:docMk/>
            <pc:sldMk cId="4098240305" sldId="256"/>
            <ac:spMk id="10" creationId="{0F1D18B8-CAB4-42F1-A8AB-058E324B97D8}"/>
          </ac:spMkLst>
        </pc:spChg>
        <pc:spChg chg="add mod">
          <ac:chgData name="Buck Woody" userId="4205aafe-f083-4d36-8b19-c9188dd9e34d" providerId="ADAL" clId="{D0E77D71-0082-43CF-B5B7-BA900A3E9A04}" dt="2017-12-29T16:03:21.155" v="988" actId="1076"/>
          <ac:spMkLst>
            <pc:docMk/>
            <pc:sldMk cId="4098240305" sldId="256"/>
            <ac:spMk id="11" creationId="{4E550097-DC77-49A7-AFDE-CF76E41F5E22}"/>
          </ac:spMkLst>
        </pc:spChg>
        <pc:spChg chg="add mod">
          <ac:chgData name="Buck Woody" userId="4205aafe-f083-4d36-8b19-c9188dd9e34d" providerId="ADAL" clId="{D0E77D71-0082-43CF-B5B7-BA900A3E9A04}" dt="2017-12-29T16:06:40.711" v="1061" actId="208"/>
          <ac:spMkLst>
            <pc:docMk/>
            <pc:sldMk cId="4098240305" sldId="256"/>
            <ac:spMk id="12" creationId="{35F6DA34-5D59-46A2-8396-0950DDA8636A}"/>
          </ac:spMkLst>
        </pc:spChg>
        <pc:spChg chg="add mod">
          <ac:chgData name="Buck Woody" userId="4205aafe-f083-4d36-8b19-c9188dd9e34d" providerId="ADAL" clId="{D0E77D71-0082-43CF-B5B7-BA900A3E9A04}" dt="2017-12-29T16:52:52.376" v="1084" actId="1036"/>
          <ac:spMkLst>
            <pc:docMk/>
            <pc:sldMk cId="4098240305" sldId="256"/>
            <ac:spMk id="13" creationId="{DE260A1C-20D8-4D37-AC87-215032D47E4B}"/>
          </ac:spMkLst>
        </pc:spChg>
        <pc:spChg chg="add del mod">
          <ac:chgData name="Buck Woody" userId="4205aafe-f083-4d36-8b19-c9188dd9e34d" providerId="ADAL" clId="{D0E77D71-0082-43CF-B5B7-BA900A3E9A04}" dt="2017-12-29T13:25:27.189" v="73" actId="478"/>
          <ac:spMkLst>
            <pc:docMk/>
            <pc:sldMk cId="4098240305" sldId="256"/>
            <ac:spMk id="14" creationId="{9363A623-8D7E-4A0D-A545-1C3224DDE552}"/>
          </ac:spMkLst>
        </pc:spChg>
        <pc:spChg chg="add del mod">
          <ac:chgData name="Buck Woody" userId="4205aafe-f083-4d36-8b19-c9188dd9e34d" providerId="ADAL" clId="{D0E77D71-0082-43CF-B5B7-BA900A3E9A04}" dt="2017-12-29T13:21:47.235" v="38" actId="478"/>
          <ac:spMkLst>
            <pc:docMk/>
            <pc:sldMk cId="4098240305" sldId="256"/>
            <ac:spMk id="15" creationId="{74B1E325-9F96-4BB9-9EFE-E76BF9F8514B}"/>
          </ac:spMkLst>
        </pc:spChg>
        <pc:spChg chg="add mod">
          <ac:chgData name="Buck Woody" userId="4205aafe-f083-4d36-8b19-c9188dd9e34d" providerId="ADAL" clId="{D0E77D71-0082-43CF-B5B7-BA900A3E9A04}" dt="2017-12-29T15:43:07.673" v="925" actId="1076"/>
          <ac:spMkLst>
            <pc:docMk/>
            <pc:sldMk cId="4098240305" sldId="256"/>
            <ac:spMk id="16" creationId="{280A45B3-0DC6-4F5A-B418-1EE461AD678A}"/>
          </ac:spMkLst>
        </pc:spChg>
        <pc:spChg chg="add mod">
          <ac:chgData name="Buck Woody" userId="4205aafe-f083-4d36-8b19-c9188dd9e34d" providerId="ADAL" clId="{D0E77D71-0082-43CF-B5B7-BA900A3E9A04}" dt="2017-12-29T16:03:29.163" v="989" actId="1076"/>
          <ac:spMkLst>
            <pc:docMk/>
            <pc:sldMk cId="4098240305" sldId="256"/>
            <ac:spMk id="17" creationId="{8DA92D9B-C8E2-48A5-B54A-AB2F1073C58C}"/>
          </ac:spMkLst>
        </pc:spChg>
        <pc:spChg chg="add mod">
          <ac:chgData name="Buck Woody" userId="4205aafe-f083-4d36-8b19-c9188dd9e34d" providerId="ADAL" clId="{D0E77D71-0082-43CF-B5B7-BA900A3E9A04}" dt="2017-12-29T16:06:44.401" v="1062" actId="208"/>
          <ac:spMkLst>
            <pc:docMk/>
            <pc:sldMk cId="4098240305" sldId="256"/>
            <ac:spMk id="18" creationId="{6ADF787E-78FA-4FAB-BA9F-229A81B56053}"/>
          </ac:spMkLst>
        </pc:spChg>
        <pc:spChg chg="add mod">
          <ac:chgData name="Buck Woody" userId="4205aafe-f083-4d36-8b19-c9188dd9e34d" providerId="ADAL" clId="{D0E77D71-0082-43CF-B5B7-BA900A3E9A04}" dt="2017-12-29T16:03:21.155" v="988" actId="1076"/>
          <ac:spMkLst>
            <pc:docMk/>
            <pc:sldMk cId="4098240305" sldId="256"/>
            <ac:spMk id="19" creationId="{2C822480-5F15-401E-BAD3-534E386BF116}"/>
          </ac:spMkLst>
        </pc:spChg>
        <pc:spChg chg="add del mod">
          <ac:chgData name="Buck Woody" userId="4205aafe-f083-4d36-8b19-c9188dd9e34d" providerId="ADAL" clId="{D0E77D71-0082-43CF-B5B7-BA900A3E9A04}" dt="2017-12-29T13:59:40.334" v="256" actId="478"/>
          <ac:spMkLst>
            <pc:docMk/>
            <pc:sldMk cId="4098240305" sldId="256"/>
            <ac:spMk id="20" creationId="{D8121A6E-B6E5-4827-940A-CAB679A58EEB}"/>
          </ac:spMkLst>
        </pc:spChg>
        <pc:spChg chg="add mod">
          <ac:chgData name="Buck Woody" userId="4205aafe-f083-4d36-8b19-c9188dd9e34d" providerId="ADAL" clId="{D0E77D71-0082-43CF-B5B7-BA900A3E9A04}" dt="2017-12-29T16:00:09.154" v="973" actId="208"/>
          <ac:spMkLst>
            <pc:docMk/>
            <pc:sldMk cId="4098240305" sldId="256"/>
            <ac:spMk id="21" creationId="{0ADF15FD-8A2A-40F5-B031-65642796ED3A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22" creationId="{41D47392-0DAD-44B6-AAE5-CC4E94964F4E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23" creationId="{0C701807-BC58-474E-9D88-5B9DBCDCBA30}"/>
          </ac:spMkLst>
        </pc:spChg>
        <pc:spChg chg="add mod">
          <ac:chgData name="Buck Woody" userId="4205aafe-f083-4d36-8b19-c9188dd9e34d" providerId="ADAL" clId="{D0E77D71-0082-43CF-B5B7-BA900A3E9A04}" dt="2017-12-29T16:03:00.291" v="987" actId="14100"/>
          <ac:spMkLst>
            <pc:docMk/>
            <pc:sldMk cId="4098240305" sldId="256"/>
            <ac:spMk id="24" creationId="{96839EE7-C5C1-425E-9B1D-1BF4651376B4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25" creationId="{6443874D-7288-498F-B022-4967423EE95B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26" creationId="{FAF8D4E6-E553-4042-B83D-8D74ED31A027}"/>
          </ac:spMkLst>
        </pc:spChg>
        <pc:spChg chg="add del mod">
          <ac:chgData name="Buck Woody" userId="4205aafe-f083-4d36-8b19-c9188dd9e34d" providerId="ADAL" clId="{D0E77D71-0082-43CF-B5B7-BA900A3E9A04}" dt="2017-12-29T13:59:40.334" v="256" actId="478"/>
          <ac:spMkLst>
            <pc:docMk/>
            <pc:sldMk cId="4098240305" sldId="256"/>
            <ac:spMk id="27" creationId="{1A17C0FA-618D-44E5-8249-C1833A8E4399}"/>
          </ac:spMkLst>
        </pc:spChg>
        <pc:spChg chg="add mod">
          <ac:chgData name="Buck Woody" userId="4205aafe-f083-4d36-8b19-c9188dd9e34d" providerId="ADAL" clId="{D0E77D71-0082-43CF-B5B7-BA900A3E9A04}" dt="2017-12-29T16:03:29.163" v="989" actId="1076"/>
          <ac:spMkLst>
            <pc:docMk/>
            <pc:sldMk cId="4098240305" sldId="256"/>
            <ac:spMk id="28" creationId="{7D0C57A2-21B1-44F5-98E4-199140A8D1F0}"/>
          </ac:spMkLst>
        </pc:spChg>
        <pc:spChg chg="add mod">
          <ac:chgData name="Buck Woody" userId="4205aafe-f083-4d36-8b19-c9188dd9e34d" providerId="ADAL" clId="{D0E77D71-0082-43CF-B5B7-BA900A3E9A04}" dt="2017-12-29T16:52:52.376" v="1084" actId="1036"/>
          <ac:spMkLst>
            <pc:docMk/>
            <pc:sldMk cId="4098240305" sldId="256"/>
            <ac:spMk id="39" creationId="{E14D3217-25CC-412B-8FB9-9C74DB2C4522}"/>
          </ac:spMkLst>
        </pc:spChg>
        <pc:spChg chg="add del mod ord">
          <ac:chgData name="Buck Woody" userId="4205aafe-f083-4d36-8b19-c9188dd9e34d" providerId="ADAL" clId="{D0E77D71-0082-43CF-B5B7-BA900A3E9A04}" dt="2017-12-29T16:05:31.226" v="1031" actId="14100"/>
          <ac:spMkLst>
            <pc:docMk/>
            <pc:sldMk cId="4098240305" sldId="256"/>
            <ac:spMk id="48" creationId="{28CBE8E5-90CF-49E3-8517-183782E795E4}"/>
          </ac:spMkLst>
        </pc:spChg>
        <pc:spChg chg="add mod ord">
          <ac:chgData name="Buck Woody" userId="4205aafe-f083-4d36-8b19-c9188dd9e34d" providerId="ADAL" clId="{D0E77D71-0082-43CF-B5B7-BA900A3E9A04}" dt="2017-12-29T16:51:43.129" v="1068" actId="1076"/>
          <ac:spMkLst>
            <pc:docMk/>
            <pc:sldMk cId="4098240305" sldId="256"/>
            <ac:spMk id="49" creationId="{965880A2-0500-46E5-9A95-945E2044D857}"/>
          </ac:spMkLst>
        </pc:spChg>
        <pc:spChg chg="add mod">
          <ac:chgData name="Buck Woody" userId="4205aafe-f083-4d36-8b19-c9188dd9e34d" providerId="ADAL" clId="{D0E77D71-0082-43CF-B5B7-BA900A3E9A04}" dt="2017-12-29T15:53:19.947" v="945" actId="14100"/>
          <ac:spMkLst>
            <pc:docMk/>
            <pc:sldMk cId="4098240305" sldId="256"/>
            <ac:spMk id="50" creationId="{E3994E5F-CF0E-4C47-B382-A282DB3B2D24}"/>
          </ac:spMkLst>
        </pc:spChg>
        <pc:spChg chg="add mod">
          <ac:chgData name="Buck Woody" userId="4205aafe-f083-4d36-8b19-c9188dd9e34d" providerId="ADAL" clId="{D0E77D71-0082-43CF-B5B7-BA900A3E9A04}" dt="2017-12-29T16:06:34.922" v="1060" actId="1076"/>
          <ac:spMkLst>
            <pc:docMk/>
            <pc:sldMk cId="4098240305" sldId="256"/>
            <ac:spMk id="51" creationId="{474F5CCF-BAE5-4237-882E-7C1D73D3699C}"/>
          </ac:spMkLst>
        </pc:spChg>
        <pc:spChg chg="add mod">
          <ac:chgData name="Buck Woody" userId="4205aafe-f083-4d36-8b19-c9188dd9e34d" providerId="ADAL" clId="{D0E77D71-0082-43CF-B5B7-BA900A3E9A04}" dt="2017-12-29T16:03:21.155" v="988" actId="1076"/>
          <ac:spMkLst>
            <pc:docMk/>
            <pc:sldMk cId="4098240305" sldId="256"/>
            <ac:spMk id="52" creationId="{A6B9A76E-1EB0-4E4A-94CB-FC8942AC5DD5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53" creationId="{1E815E31-D7AA-4929-A3F2-CB401A0F8240}"/>
          </ac:spMkLst>
        </pc:spChg>
        <pc:spChg chg="add mod">
          <ac:chgData name="Buck Woody" userId="4205aafe-f083-4d36-8b19-c9188dd9e34d" providerId="ADAL" clId="{D0E77D71-0082-43CF-B5B7-BA900A3E9A04}" dt="2017-12-29T16:03:29.163" v="989" actId="1076"/>
          <ac:spMkLst>
            <pc:docMk/>
            <pc:sldMk cId="4098240305" sldId="256"/>
            <ac:spMk id="54" creationId="{206D0CC0-BEFE-4766-BD12-DB9858C12547}"/>
          </ac:spMkLst>
        </pc:spChg>
        <pc:spChg chg="add mod">
          <ac:chgData name="Buck Woody" userId="4205aafe-f083-4d36-8b19-c9188dd9e34d" providerId="ADAL" clId="{D0E77D71-0082-43CF-B5B7-BA900A3E9A04}" dt="2017-12-29T16:07:06.146" v="1065" actId="1076"/>
          <ac:spMkLst>
            <pc:docMk/>
            <pc:sldMk cId="4098240305" sldId="256"/>
            <ac:spMk id="55" creationId="{516CAD4D-5A6F-4C87-9775-1DDFB1AE6DBC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56" creationId="{CACF0113-632C-4475-B898-46E1976D1388}"/>
          </ac:spMkLst>
        </pc:spChg>
        <pc:spChg chg="add mod">
          <ac:chgData name="Buck Woody" userId="4205aafe-f083-4d36-8b19-c9188dd9e34d" providerId="ADAL" clId="{D0E77D71-0082-43CF-B5B7-BA900A3E9A04}" dt="2017-12-29T15:59:51.011" v="972" actId="1076"/>
          <ac:spMkLst>
            <pc:docMk/>
            <pc:sldMk cId="4098240305" sldId="256"/>
            <ac:spMk id="57" creationId="{B9322F40-FDC6-48F6-8882-E9D928401CE1}"/>
          </ac:spMkLst>
        </pc:spChg>
        <pc:spChg chg="add mod">
          <ac:chgData name="Buck Woody" userId="4205aafe-f083-4d36-8b19-c9188dd9e34d" providerId="ADAL" clId="{D0E77D71-0082-43CF-B5B7-BA900A3E9A04}" dt="2017-12-29T16:06:53.084" v="1064" actId="120"/>
          <ac:spMkLst>
            <pc:docMk/>
            <pc:sldMk cId="4098240305" sldId="256"/>
            <ac:spMk id="58" creationId="{65E7FC29-422C-44B0-AAF3-DE70E4E0C2FB}"/>
          </ac:spMkLst>
        </pc:spChg>
        <pc:spChg chg="add mod">
          <ac:chgData name="Buck Woody" userId="4205aafe-f083-4d36-8b19-c9188dd9e34d" providerId="ADAL" clId="{D0E77D71-0082-43CF-B5B7-BA900A3E9A04}" dt="2017-12-29T16:03:21.155" v="988" actId="1076"/>
          <ac:spMkLst>
            <pc:docMk/>
            <pc:sldMk cId="4098240305" sldId="256"/>
            <ac:spMk id="59" creationId="{801032D0-9119-43D6-9B4C-966FE924D292}"/>
          </ac:spMkLst>
        </pc:spChg>
        <pc:spChg chg="add mod">
          <ac:chgData name="Buck Woody" userId="4205aafe-f083-4d36-8b19-c9188dd9e34d" providerId="ADAL" clId="{D0E77D71-0082-43CF-B5B7-BA900A3E9A04}" dt="2017-12-29T14:42:17.233" v="909" actId="1076"/>
          <ac:spMkLst>
            <pc:docMk/>
            <pc:sldMk cId="4098240305" sldId="256"/>
            <ac:spMk id="60" creationId="{0251AD40-317F-46BC-91C6-DA92CD252959}"/>
          </ac:spMkLst>
        </pc:spChg>
        <pc:spChg chg="add mod">
          <ac:chgData name="Buck Woody" userId="4205aafe-f083-4d36-8b19-c9188dd9e34d" providerId="ADAL" clId="{D0E77D71-0082-43CF-B5B7-BA900A3E9A04}" dt="2017-12-29T16:05:22.208" v="1030" actId="20577"/>
          <ac:spMkLst>
            <pc:docMk/>
            <pc:sldMk cId="4098240305" sldId="256"/>
            <ac:spMk id="61" creationId="{E4B8B491-E89B-483A-9883-3427CDE7A46A}"/>
          </ac:spMkLst>
        </pc:spChg>
        <pc:spChg chg="add mod">
          <ac:chgData name="Buck Woody" userId="4205aafe-f083-4d36-8b19-c9188dd9e34d" providerId="ADAL" clId="{D0E77D71-0082-43CF-B5B7-BA900A3E9A04}" dt="2017-12-29T14:41:30.851" v="893" actId="1076"/>
          <ac:spMkLst>
            <pc:docMk/>
            <pc:sldMk cId="4098240305" sldId="256"/>
            <ac:spMk id="62" creationId="{B80E39B7-B139-4EF6-B313-B7DE0387E489}"/>
          </ac:spMkLst>
        </pc:spChg>
        <pc:spChg chg="add del mod">
          <ac:chgData name="Buck Woody" userId="4205aafe-f083-4d36-8b19-c9188dd9e34d" providerId="ADAL" clId="{D0E77D71-0082-43CF-B5B7-BA900A3E9A04}" dt="2017-12-29T15:58:09.456" v="949" actId="478"/>
          <ac:spMkLst>
            <pc:docMk/>
            <pc:sldMk cId="4098240305" sldId="256"/>
            <ac:spMk id="64" creationId="{E41779B2-D59C-4AC3-BF37-1666CC1312E1}"/>
          </ac:spMkLst>
        </pc:spChg>
        <pc:spChg chg="add del mod">
          <ac:chgData name="Buck Woody" userId="4205aafe-f083-4d36-8b19-c9188dd9e34d" providerId="ADAL" clId="{D0E77D71-0082-43CF-B5B7-BA900A3E9A04}" dt="2017-12-29T15:58:03.921" v="946" actId="478"/>
          <ac:spMkLst>
            <pc:docMk/>
            <pc:sldMk cId="4098240305" sldId="256"/>
            <ac:spMk id="65" creationId="{1E36C62A-C27B-4B1E-9111-BD83E7B66100}"/>
          </ac:spMkLst>
        </pc:spChg>
        <pc:spChg chg="add del mod">
          <ac:chgData name="Buck Woody" userId="4205aafe-f083-4d36-8b19-c9188dd9e34d" providerId="ADAL" clId="{D0E77D71-0082-43CF-B5B7-BA900A3E9A04}" dt="2017-12-29T16:04:43.330" v="993" actId="478"/>
          <ac:spMkLst>
            <pc:docMk/>
            <pc:sldMk cId="4098240305" sldId="256"/>
            <ac:spMk id="66" creationId="{13F6B075-E7CD-4672-A063-EB2C35C7BB66}"/>
          </ac:spMkLst>
        </pc:spChg>
        <pc:spChg chg="add mod">
          <ac:chgData name="Buck Woody" userId="4205aafe-f083-4d36-8b19-c9188dd9e34d" providerId="ADAL" clId="{D0E77D71-0082-43CF-B5B7-BA900A3E9A04}" dt="2017-12-29T16:05:49.369" v="1057" actId="6549"/>
          <ac:spMkLst>
            <pc:docMk/>
            <pc:sldMk cId="4098240305" sldId="256"/>
            <ac:spMk id="67" creationId="{CAB3156D-B634-4471-AC0C-33D3A1F72E80}"/>
          </ac:spMkLst>
        </pc:spChg>
        <pc:picChg chg="add del mod">
          <ac:chgData name="Buck Woody" userId="4205aafe-f083-4d36-8b19-c9188dd9e34d" providerId="ADAL" clId="{D0E77D71-0082-43CF-B5B7-BA900A3E9A04}" dt="2017-12-29T15:37:42.720" v="911" actId="478"/>
          <ac:picMkLst>
            <pc:docMk/>
            <pc:sldMk cId="4098240305" sldId="256"/>
            <ac:picMk id="63" creationId="{8C4465AA-74B9-44E7-BC03-7C4FB0D49978}"/>
          </ac:picMkLst>
        </pc:picChg>
        <pc:cxnChg chg="add del mod">
          <ac:chgData name="Buck Woody" userId="4205aafe-f083-4d36-8b19-c9188dd9e34d" providerId="ADAL" clId="{D0E77D71-0082-43CF-B5B7-BA900A3E9A04}" dt="2017-12-29T14:01:01.228" v="283" actId="478"/>
          <ac:cxnSpMkLst>
            <pc:docMk/>
            <pc:sldMk cId="4098240305" sldId="256"/>
            <ac:cxnSpMk id="30" creationId="{8452AB6C-8543-4946-A1CB-AB2CF600C6BE}"/>
          </ac:cxnSpMkLst>
        </pc:cxnChg>
        <pc:cxnChg chg="add del mod">
          <ac:chgData name="Buck Woody" userId="4205aafe-f083-4d36-8b19-c9188dd9e34d" providerId="ADAL" clId="{D0E77D71-0082-43CF-B5B7-BA900A3E9A04}" dt="2017-12-29T14:01:30.782" v="286" actId="478"/>
          <ac:cxnSpMkLst>
            <pc:docMk/>
            <pc:sldMk cId="4098240305" sldId="256"/>
            <ac:cxnSpMk id="32" creationId="{8C200FFC-EC6B-49FA-9DA3-CB3554C64606}"/>
          </ac:cxnSpMkLst>
        </pc:cxnChg>
        <pc:cxnChg chg="add del mod">
          <ac:chgData name="Buck Woody" userId="4205aafe-f083-4d36-8b19-c9188dd9e34d" providerId="ADAL" clId="{D0E77D71-0082-43CF-B5B7-BA900A3E9A04}" dt="2017-12-29T14:03:02.892" v="297" actId="478"/>
          <ac:cxnSpMkLst>
            <pc:docMk/>
            <pc:sldMk cId="4098240305" sldId="256"/>
            <ac:cxnSpMk id="35" creationId="{01AB67EF-0FDB-44E7-9A93-A4A44CFE14D5}"/>
          </ac:cxnSpMkLst>
        </pc:cxnChg>
        <pc:cxnChg chg="add del mod">
          <ac:chgData name="Buck Woody" userId="4205aafe-f083-4d36-8b19-c9188dd9e34d" providerId="ADAL" clId="{D0E77D71-0082-43CF-B5B7-BA900A3E9A04}" dt="2017-12-29T14:03:05.309" v="298" actId="478"/>
          <ac:cxnSpMkLst>
            <pc:docMk/>
            <pc:sldMk cId="4098240305" sldId="256"/>
            <ac:cxnSpMk id="38" creationId="{5F9D24A9-8F42-4526-A68F-0611CB2167D3}"/>
          </ac:cxnSpMkLst>
        </pc:cxnChg>
        <pc:cxnChg chg="add del mod">
          <ac:chgData name="Buck Woody" userId="4205aafe-f083-4d36-8b19-c9188dd9e34d" providerId="ADAL" clId="{D0E77D71-0082-43CF-B5B7-BA900A3E9A04}" dt="2017-12-29T14:03:07.425" v="299" actId="478"/>
          <ac:cxnSpMkLst>
            <pc:docMk/>
            <pc:sldMk cId="4098240305" sldId="256"/>
            <ac:cxnSpMk id="41" creationId="{E69B789F-3D95-462A-87DC-60E44C9BC774}"/>
          </ac:cxnSpMkLst>
        </pc:cxnChg>
        <pc:cxnChg chg="add del mod">
          <ac:chgData name="Buck Woody" userId="4205aafe-f083-4d36-8b19-c9188dd9e34d" providerId="ADAL" clId="{D0E77D71-0082-43CF-B5B7-BA900A3E9A04}" dt="2017-12-29T14:03:09.726" v="300" actId="478"/>
          <ac:cxnSpMkLst>
            <pc:docMk/>
            <pc:sldMk cId="4098240305" sldId="256"/>
            <ac:cxnSpMk id="45" creationId="{5B7941FF-43CB-4DA2-8143-A54ADFA4EAB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4A5AD-B9D5-4A5B-A10A-FFC3A34535DC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46C08-CE07-41B4-B535-CE3503E0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C08-CE07-41B4-B535-CE3503E01C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62BA-8AEA-4314-8588-B106E3690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46E95-C3F8-412F-8DF9-4598C878B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9A4B-2E69-4D88-89F3-457A6D06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44F1-C916-4DEF-93AB-EDE9B90E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9403-8018-4CB5-B781-FA110BEB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0AA7-F89E-4A13-8AA3-EF6F1FC9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99E45-A4AF-44A1-A489-29DD826B9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0DE0-9842-4AEA-9397-E2BB129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A54B-6E51-47AB-A868-854D6DE6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E70E-7899-4B23-8604-7AAE1FF3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75AFA-A6DF-42C0-AB79-A383C921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7AFB-1923-48F0-9496-D98964F4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7E10-3E2E-4390-97E1-45338E7D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968A-C69D-4DBA-BA72-B3A2A575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907A6-522B-4866-8969-AF5E4C33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8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CE14-4E80-42E6-80E2-25754EB7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1C1E-6CAA-460D-8A92-DD1D9DB4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F2E2-5B25-420B-B9AF-B64622AD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F8E8-7639-4B7A-A51C-F1F5B180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FB0C-B6E7-4D34-ACF6-546963CD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E717-5130-4274-B3F8-9A139857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6ECC-175F-4087-8233-264D8847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EFF8-8F5F-4641-B8A5-A8BA5E55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4007-8254-460D-9030-752223A2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CFF5-A092-46D5-9246-AA7EB156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7CB4-D54C-4FCE-AE1F-5C03E05B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6F42-2B22-43F0-BF0E-6AB5F230A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A1A97-3BCE-4AAF-AB6C-5894FD63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B39CC-9A3D-47EA-8405-30999F55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B95D-69A9-4ADC-8E92-94F154B3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7C2B-7E17-4C93-AA18-E895C6C1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5E17-ADBB-4C4F-BC45-81567462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BD1-F870-4DCE-884B-E454C363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DBF62-A655-4846-AA86-9FA27A5B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6917-2C76-41C3-94A0-97EBEF169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45765-514E-4376-AD6E-03DD5160A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88DFE-E755-4654-A6BB-59CC91B5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666BD-5000-4268-8154-F0A7B38E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22A6B-8D22-4ACB-B0A9-9E39CA90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6B6C-1D39-4B52-85E6-5207302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B7C46-38FF-4514-A285-FDACC05F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C4E27-D41C-4176-A59E-BBC45EDD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8230C-FEF4-4EB9-832C-DDF60F6F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71CFF-224E-4092-A141-E36414D1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BB7B4-3677-49EE-B10D-0163DF7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31F55-4456-4E0F-9C11-5C473297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DA43-6ED5-4EE4-B9C8-B2955639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46D2-ABDF-4684-9D4C-C372F829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64CB-9301-4924-A67E-31CB6DE54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93F1-1023-4742-8050-DF2D6CE8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8516-B17D-4FD6-924E-F7C92FAD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81DC-95F5-4BC5-B43E-78A26F2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00FA-084A-429B-A386-DF6A8058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02DF5-AE98-4C4A-86A2-7C848F1FA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86D7A-1919-4B53-9139-BFB08D0F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71A0E-CF10-402D-BDF0-197A0D1E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1A578-0FC3-4FA2-BDB9-FB4C8CC1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7D1D8-5D8A-4EFA-B9FB-74D40FF2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8C470-E0DA-400F-B294-D21BE4B1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BD686-815D-4AD8-B45E-C00FB35EA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26D1-1353-4F32-A8C4-AEA0A3B1C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3BE7-D50F-4BB0-B152-45188A3B7E9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8B46-D261-47D8-AEC9-62C359E5C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8F35-D15D-4A2C-9583-F5B1DE30D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B070-E48D-41E3-AAB0-D4781162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65880A2-0500-46E5-9A95-945E2044D857}"/>
              </a:ext>
            </a:extLst>
          </p:cNvPr>
          <p:cNvSpPr/>
          <p:nvPr/>
        </p:nvSpPr>
        <p:spPr>
          <a:xfrm>
            <a:off x="3554716" y="1434823"/>
            <a:ext cx="3015737" cy="330451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CBE8E5-90CF-49E3-8517-183782E795E4}"/>
              </a:ext>
            </a:extLst>
          </p:cNvPr>
          <p:cNvSpPr/>
          <p:nvPr/>
        </p:nvSpPr>
        <p:spPr>
          <a:xfrm>
            <a:off x="253999" y="1395307"/>
            <a:ext cx="2922897" cy="3625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" descr="Cloud&#10;">
            <a:extLst>
              <a:ext uri="{FF2B5EF4-FFF2-40B4-BE49-F238E27FC236}">
                <a16:creationId xmlns:a16="http://schemas.microsoft.com/office/drawing/2014/main" id="{502C15A4-8770-433C-8DA0-F340D720A250}"/>
              </a:ext>
            </a:extLst>
          </p:cNvPr>
          <p:cNvSpPr>
            <a:spLocks noChangeAspect="1"/>
          </p:cNvSpPr>
          <p:nvPr/>
        </p:nvSpPr>
        <p:spPr bwMode="auto">
          <a:xfrm>
            <a:off x="6836899" y="1373433"/>
            <a:ext cx="5186823" cy="3766737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</a:endParaRPr>
          </a:p>
        </p:txBody>
      </p:sp>
      <p:sp>
        <p:nvSpPr>
          <p:cNvPr id="5" name="Database_EFC7" descr="Database&#10;">
            <a:extLst>
              <a:ext uri="{FF2B5EF4-FFF2-40B4-BE49-F238E27FC236}">
                <a16:creationId xmlns:a16="http://schemas.microsoft.com/office/drawing/2014/main" id="{E3A00B73-B492-4183-BFE5-E88CEAE119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97300" y="4139042"/>
            <a:ext cx="316562" cy="411480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5875" cap="sq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6" name="desktop" descr="Desktop, PC&#10;">
            <a:extLst>
              <a:ext uri="{FF2B5EF4-FFF2-40B4-BE49-F238E27FC236}">
                <a16:creationId xmlns:a16="http://schemas.microsoft.com/office/drawing/2014/main" id="{FED4EB15-7FA2-41A8-BF5E-3D015BAA3C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3594" y="1546568"/>
            <a:ext cx="628326" cy="618066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rgbClr val="3535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</a:endParaRPr>
          </a:p>
        </p:txBody>
      </p:sp>
      <p:sp>
        <p:nvSpPr>
          <p:cNvPr id="7" name="Beaker_F196" descr="Science&#10;">
            <a:extLst>
              <a:ext uri="{FF2B5EF4-FFF2-40B4-BE49-F238E27FC236}">
                <a16:creationId xmlns:a16="http://schemas.microsoft.com/office/drawing/2014/main" id="{1EF51073-8654-40F6-90FB-2E18E7E07A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96739" y="2489774"/>
            <a:ext cx="434937" cy="502543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8" name="3D" descr="3D, hologram&#10;">
            <a:extLst>
              <a:ext uri="{FF2B5EF4-FFF2-40B4-BE49-F238E27FC236}">
                <a16:creationId xmlns:a16="http://schemas.microsoft.com/office/drawing/2014/main" id="{973A2250-CA20-431A-ADE3-8AC42FC4C9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09702" y="3817505"/>
            <a:ext cx="434937" cy="465073"/>
          </a:xfrm>
          <a:custGeom>
            <a:avLst/>
            <a:gdLst>
              <a:gd name="T0" fmla="*/ 67 w 534"/>
              <a:gd name="T1" fmla="*/ 117 h 571"/>
              <a:gd name="T2" fmla="*/ 232 w 534"/>
              <a:gd name="T3" fmla="*/ 35 h 571"/>
              <a:gd name="T4" fmla="*/ 302 w 534"/>
              <a:gd name="T5" fmla="*/ 33 h 571"/>
              <a:gd name="T6" fmla="*/ 467 w 534"/>
              <a:gd name="T7" fmla="*/ 117 h 571"/>
              <a:gd name="T8" fmla="*/ 534 w 534"/>
              <a:gd name="T9" fmla="*/ 461 h 571"/>
              <a:gd name="T10" fmla="*/ 534 w 534"/>
              <a:gd name="T11" fmla="*/ 427 h 571"/>
              <a:gd name="T12" fmla="*/ 467 w 534"/>
              <a:gd name="T13" fmla="*/ 427 h 571"/>
              <a:gd name="T14" fmla="*/ 467 w 534"/>
              <a:gd name="T15" fmla="*/ 495 h 571"/>
              <a:gd name="T16" fmla="*/ 534 w 534"/>
              <a:gd name="T17" fmla="*/ 495 h 571"/>
              <a:gd name="T18" fmla="*/ 534 w 534"/>
              <a:gd name="T19" fmla="*/ 461 h 571"/>
              <a:gd name="T20" fmla="*/ 302 w 534"/>
              <a:gd name="T21" fmla="*/ 537 h 571"/>
              <a:gd name="T22" fmla="*/ 302 w 534"/>
              <a:gd name="T23" fmla="*/ 502 h 571"/>
              <a:gd name="T24" fmla="*/ 232 w 534"/>
              <a:gd name="T25" fmla="*/ 502 h 571"/>
              <a:gd name="T26" fmla="*/ 232 w 534"/>
              <a:gd name="T27" fmla="*/ 571 h 571"/>
              <a:gd name="T28" fmla="*/ 302 w 534"/>
              <a:gd name="T29" fmla="*/ 571 h 571"/>
              <a:gd name="T30" fmla="*/ 302 w 534"/>
              <a:gd name="T31" fmla="*/ 537 h 571"/>
              <a:gd name="T32" fmla="*/ 67 w 534"/>
              <a:gd name="T33" fmla="*/ 461 h 571"/>
              <a:gd name="T34" fmla="*/ 67 w 534"/>
              <a:gd name="T35" fmla="*/ 427 h 571"/>
              <a:gd name="T36" fmla="*/ 0 w 534"/>
              <a:gd name="T37" fmla="*/ 427 h 571"/>
              <a:gd name="T38" fmla="*/ 0 w 534"/>
              <a:gd name="T39" fmla="*/ 495 h 571"/>
              <a:gd name="T40" fmla="*/ 67 w 534"/>
              <a:gd name="T41" fmla="*/ 495 h 571"/>
              <a:gd name="T42" fmla="*/ 67 w 534"/>
              <a:gd name="T43" fmla="*/ 461 h 571"/>
              <a:gd name="T44" fmla="*/ 67 w 534"/>
              <a:gd name="T45" fmla="*/ 152 h 571"/>
              <a:gd name="T46" fmla="*/ 67 w 534"/>
              <a:gd name="T47" fmla="*/ 117 h 571"/>
              <a:gd name="T48" fmla="*/ 0 w 534"/>
              <a:gd name="T49" fmla="*/ 117 h 571"/>
              <a:gd name="T50" fmla="*/ 0 w 534"/>
              <a:gd name="T51" fmla="*/ 186 h 571"/>
              <a:gd name="T52" fmla="*/ 67 w 534"/>
              <a:gd name="T53" fmla="*/ 186 h 571"/>
              <a:gd name="T54" fmla="*/ 67 w 534"/>
              <a:gd name="T55" fmla="*/ 152 h 571"/>
              <a:gd name="T56" fmla="*/ 302 w 534"/>
              <a:gd name="T57" fmla="*/ 227 h 571"/>
              <a:gd name="T58" fmla="*/ 302 w 534"/>
              <a:gd name="T59" fmla="*/ 193 h 571"/>
              <a:gd name="T60" fmla="*/ 232 w 534"/>
              <a:gd name="T61" fmla="*/ 193 h 571"/>
              <a:gd name="T62" fmla="*/ 232 w 534"/>
              <a:gd name="T63" fmla="*/ 261 h 571"/>
              <a:gd name="T64" fmla="*/ 302 w 534"/>
              <a:gd name="T65" fmla="*/ 261 h 571"/>
              <a:gd name="T66" fmla="*/ 302 w 534"/>
              <a:gd name="T67" fmla="*/ 227 h 571"/>
              <a:gd name="T68" fmla="*/ 302 w 534"/>
              <a:gd name="T69" fmla="*/ 33 h 571"/>
              <a:gd name="T70" fmla="*/ 302 w 534"/>
              <a:gd name="T71" fmla="*/ 0 h 571"/>
              <a:gd name="T72" fmla="*/ 232 w 534"/>
              <a:gd name="T73" fmla="*/ 0 h 571"/>
              <a:gd name="T74" fmla="*/ 232 w 534"/>
              <a:gd name="T75" fmla="*/ 69 h 571"/>
              <a:gd name="T76" fmla="*/ 302 w 534"/>
              <a:gd name="T77" fmla="*/ 69 h 571"/>
              <a:gd name="T78" fmla="*/ 302 w 534"/>
              <a:gd name="T79" fmla="*/ 33 h 571"/>
              <a:gd name="T80" fmla="*/ 534 w 534"/>
              <a:gd name="T81" fmla="*/ 152 h 571"/>
              <a:gd name="T82" fmla="*/ 534 w 534"/>
              <a:gd name="T83" fmla="*/ 117 h 571"/>
              <a:gd name="T84" fmla="*/ 467 w 534"/>
              <a:gd name="T85" fmla="*/ 117 h 571"/>
              <a:gd name="T86" fmla="*/ 467 w 534"/>
              <a:gd name="T87" fmla="*/ 186 h 571"/>
              <a:gd name="T88" fmla="*/ 534 w 534"/>
              <a:gd name="T89" fmla="*/ 186 h 571"/>
              <a:gd name="T90" fmla="*/ 534 w 534"/>
              <a:gd name="T91" fmla="*/ 152 h 571"/>
              <a:gd name="T92" fmla="*/ 302 w 534"/>
              <a:gd name="T93" fmla="*/ 229 h 571"/>
              <a:gd name="T94" fmla="*/ 467 w 534"/>
              <a:gd name="T95" fmla="*/ 152 h 571"/>
              <a:gd name="T96" fmla="*/ 501 w 534"/>
              <a:gd name="T97" fmla="*/ 186 h 571"/>
              <a:gd name="T98" fmla="*/ 501 w 534"/>
              <a:gd name="T99" fmla="*/ 427 h 571"/>
              <a:gd name="T100" fmla="*/ 268 w 534"/>
              <a:gd name="T101" fmla="*/ 261 h 571"/>
              <a:gd name="T102" fmla="*/ 268 w 534"/>
              <a:gd name="T103" fmla="*/ 502 h 571"/>
              <a:gd name="T104" fmla="*/ 34 w 534"/>
              <a:gd name="T105" fmla="*/ 186 h 571"/>
              <a:gd name="T106" fmla="*/ 34 w 534"/>
              <a:gd name="T107" fmla="*/ 427 h 571"/>
              <a:gd name="T108" fmla="*/ 67 w 534"/>
              <a:gd name="T109" fmla="*/ 152 h 571"/>
              <a:gd name="T110" fmla="*/ 232 w 534"/>
              <a:gd name="T111" fmla="*/ 229 h 571"/>
              <a:gd name="T112" fmla="*/ 302 w 534"/>
              <a:gd name="T113" fmla="*/ 537 h 571"/>
              <a:gd name="T114" fmla="*/ 467 w 534"/>
              <a:gd name="T115" fmla="*/ 461 h 571"/>
              <a:gd name="T116" fmla="*/ 232 w 534"/>
              <a:gd name="T117" fmla="*/ 539 h 571"/>
              <a:gd name="T118" fmla="*/ 67 w 534"/>
              <a:gd name="T119" fmla="*/ 46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4" h="571">
                <a:moveTo>
                  <a:pt x="67" y="117"/>
                </a:moveTo>
                <a:lnTo>
                  <a:pt x="232" y="35"/>
                </a:lnTo>
                <a:moveTo>
                  <a:pt x="302" y="33"/>
                </a:moveTo>
                <a:lnTo>
                  <a:pt x="467" y="117"/>
                </a:lnTo>
                <a:moveTo>
                  <a:pt x="534" y="461"/>
                </a:moveTo>
                <a:lnTo>
                  <a:pt x="534" y="427"/>
                </a:lnTo>
                <a:lnTo>
                  <a:pt x="467" y="427"/>
                </a:lnTo>
                <a:lnTo>
                  <a:pt x="467" y="495"/>
                </a:lnTo>
                <a:lnTo>
                  <a:pt x="534" y="495"/>
                </a:lnTo>
                <a:lnTo>
                  <a:pt x="534" y="461"/>
                </a:lnTo>
                <a:moveTo>
                  <a:pt x="302" y="537"/>
                </a:moveTo>
                <a:lnTo>
                  <a:pt x="302" y="502"/>
                </a:lnTo>
                <a:lnTo>
                  <a:pt x="232" y="502"/>
                </a:lnTo>
                <a:lnTo>
                  <a:pt x="232" y="571"/>
                </a:lnTo>
                <a:lnTo>
                  <a:pt x="302" y="571"/>
                </a:lnTo>
                <a:lnTo>
                  <a:pt x="302" y="537"/>
                </a:lnTo>
                <a:moveTo>
                  <a:pt x="67" y="461"/>
                </a:moveTo>
                <a:lnTo>
                  <a:pt x="67" y="427"/>
                </a:lnTo>
                <a:lnTo>
                  <a:pt x="0" y="427"/>
                </a:lnTo>
                <a:lnTo>
                  <a:pt x="0" y="495"/>
                </a:lnTo>
                <a:lnTo>
                  <a:pt x="67" y="495"/>
                </a:lnTo>
                <a:lnTo>
                  <a:pt x="67" y="461"/>
                </a:lnTo>
                <a:moveTo>
                  <a:pt x="67" y="152"/>
                </a:moveTo>
                <a:lnTo>
                  <a:pt x="67" y="117"/>
                </a:lnTo>
                <a:lnTo>
                  <a:pt x="0" y="117"/>
                </a:lnTo>
                <a:lnTo>
                  <a:pt x="0" y="186"/>
                </a:lnTo>
                <a:lnTo>
                  <a:pt x="67" y="186"/>
                </a:lnTo>
                <a:lnTo>
                  <a:pt x="67" y="152"/>
                </a:lnTo>
                <a:moveTo>
                  <a:pt x="302" y="227"/>
                </a:moveTo>
                <a:lnTo>
                  <a:pt x="302" y="193"/>
                </a:lnTo>
                <a:lnTo>
                  <a:pt x="232" y="193"/>
                </a:lnTo>
                <a:lnTo>
                  <a:pt x="232" y="261"/>
                </a:lnTo>
                <a:lnTo>
                  <a:pt x="302" y="261"/>
                </a:lnTo>
                <a:lnTo>
                  <a:pt x="302" y="227"/>
                </a:lnTo>
                <a:moveTo>
                  <a:pt x="302" y="33"/>
                </a:moveTo>
                <a:lnTo>
                  <a:pt x="302" y="0"/>
                </a:lnTo>
                <a:lnTo>
                  <a:pt x="232" y="0"/>
                </a:lnTo>
                <a:lnTo>
                  <a:pt x="232" y="69"/>
                </a:lnTo>
                <a:lnTo>
                  <a:pt x="302" y="69"/>
                </a:lnTo>
                <a:lnTo>
                  <a:pt x="302" y="33"/>
                </a:lnTo>
                <a:moveTo>
                  <a:pt x="534" y="152"/>
                </a:moveTo>
                <a:lnTo>
                  <a:pt x="534" y="117"/>
                </a:lnTo>
                <a:lnTo>
                  <a:pt x="467" y="117"/>
                </a:lnTo>
                <a:lnTo>
                  <a:pt x="467" y="186"/>
                </a:lnTo>
                <a:lnTo>
                  <a:pt x="534" y="186"/>
                </a:lnTo>
                <a:lnTo>
                  <a:pt x="534" y="152"/>
                </a:lnTo>
                <a:moveTo>
                  <a:pt x="302" y="229"/>
                </a:moveTo>
                <a:lnTo>
                  <a:pt x="467" y="152"/>
                </a:lnTo>
                <a:moveTo>
                  <a:pt x="501" y="186"/>
                </a:moveTo>
                <a:lnTo>
                  <a:pt x="501" y="427"/>
                </a:lnTo>
                <a:moveTo>
                  <a:pt x="268" y="261"/>
                </a:moveTo>
                <a:lnTo>
                  <a:pt x="268" y="502"/>
                </a:lnTo>
                <a:moveTo>
                  <a:pt x="34" y="186"/>
                </a:moveTo>
                <a:lnTo>
                  <a:pt x="34" y="427"/>
                </a:lnTo>
                <a:moveTo>
                  <a:pt x="67" y="152"/>
                </a:moveTo>
                <a:lnTo>
                  <a:pt x="232" y="229"/>
                </a:lnTo>
                <a:moveTo>
                  <a:pt x="302" y="537"/>
                </a:moveTo>
                <a:lnTo>
                  <a:pt x="467" y="461"/>
                </a:lnTo>
                <a:moveTo>
                  <a:pt x="232" y="539"/>
                </a:moveTo>
                <a:lnTo>
                  <a:pt x="67" y="461"/>
                </a:lnTo>
              </a:path>
            </a:pathLst>
          </a:custGeom>
          <a:noFill/>
          <a:ln w="15875" cap="sq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9" name="FolderHorizontal_F12B" descr="File folder&#10;">
            <a:extLst>
              <a:ext uri="{FF2B5EF4-FFF2-40B4-BE49-F238E27FC236}">
                <a16:creationId xmlns:a16="http://schemas.microsoft.com/office/drawing/2014/main" id="{15A49FC4-7FE1-40C5-8642-8ABE342DFA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9523" y="2973676"/>
            <a:ext cx="465168" cy="341349"/>
          </a:xfrm>
          <a:custGeom>
            <a:avLst/>
            <a:gdLst>
              <a:gd name="T0" fmla="*/ 0 w 3758"/>
              <a:gd name="T1" fmla="*/ 126 h 2756"/>
              <a:gd name="T2" fmla="*/ 126 w 3758"/>
              <a:gd name="T3" fmla="*/ 0 h 2756"/>
              <a:gd name="T4" fmla="*/ 1065 w 3758"/>
              <a:gd name="T5" fmla="*/ 0 h 2756"/>
              <a:gd name="T6" fmla="*/ 1378 w 3758"/>
              <a:gd name="T7" fmla="*/ 126 h 2756"/>
              <a:gd name="T8" fmla="*/ 1691 w 3758"/>
              <a:gd name="T9" fmla="*/ 251 h 2756"/>
              <a:gd name="T10" fmla="*/ 3633 w 3758"/>
              <a:gd name="T11" fmla="*/ 251 h 2756"/>
              <a:gd name="T12" fmla="*/ 3758 w 3758"/>
              <a:gd name="T13" fmla="*/ 376 h 2756"/>
              <a:gd name="T14" fmla="*/ 3758 w 3758"/>
              <a:gd name="T15" fmla="*/ 2756 h 2756"/>
              <a:gd name="T16" fmla="*/ 0 w 3758"/>
              <a:gd name="T17" fmla="*/ 2756 h 2756"/>
              <a:gd name="T18" fmla="*/ 0 w 3758"/>
              <a:gd name="T19" fmla="*/ 126 h 2756"/>
              <a:gd name="T20" fmla="*/ 0 w 3758"/>
              <a:gd name="T21" fmla="*/ 501 h 2756"/>
              <a:gd name="T22" fmla="*/ 1065 w 3758"/>
              <a:gd name="T23" fmla="*/ 501 h 2756"/>
              <a:gd name="T24" fmla="*/ 1378 w 3758"/>
              <a:gd name="T25" fmla="*/ 376 h 2756"/>
              <a:gd name="T26" fmla="*/ 1691 w 3758"/>
              <a:gd name="T27" fmla="*/ 251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8" h="2756">
                <a:moveTo>
                  <a:pt x="0" y="126"/>
                </a:moveTo>
                <a:cubicBezTo>
                  <a:pt x="0" y="56"/>
                  <a:pt x="56" y="0"/>
                  <a:pt x="126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7" y="0"/>
                  <a:pt x="1298" y="48"/>
                  <a:pt x="1378" y="126"/>
                </a:cubicBezTo>
                <a:cubicBezTo>
                  <a:pt x="1458" y="203"/>
                  <a:pt x="1569" y="251"/>
                  <a:pt x="1691" y="251"/>
                </a:cubicBezTo>
                <a:cubicBezTo>
                  <a:pt x="3633" y="251"/>
                  <a:pt x="3633" y="251"/>
                  <a:pt x="3633" y="251"/>
                </a:cubicBezTo>
                <a:cubicBezTo>
                  <a:pt x="3702" y="251"/>
                  <a:pt x="3758" y="307"/>
                  <a:pt x="3758" y="376"/>
                </a:cubicBezTo>
                <a:cubicBezTo>
                  <a:pt x="3758" y="2756"/>
                  <a:pt x="3758" y="2756"/>
                  <a:pt x="3758" y="2756"/>
                </a:cubicBezTo>
                <a:cubicBezTo>
                  <a:pt x="0" y="2756"/>
                  <a:pt x="0" y="2756"/>
                  <a:pt x="0" y="2756"/>
                </a:cubicBezTo>
                <a:lnTo>
                  <a:pt x="0" y="126"/>
                </a:lnTo>
                <a:close/>
                <a:moveTo>
                  <a:pt x="0" y="501"/>
                </a:moveTo>
                <a:cubicBezTo>
                  <a:pt x="1065" y="501"/>
                  <a:pt x="1065" y="501"/>
                  <a:pt x="1065" y="501"/>
                </a:cubicBezTo>
                <a:cubicBezTo>
                  <a:pt x="1187" y="501"/>
                  <a:pt x="1298" y="453"/>
                  <a:pt x="1378" y="376"/>
                </a:cubicBezTo>
                <a:cubicBezTo>
                  <a:pt x="1458" y="299"/>
                  <a:pt x="1569" y="251"/>
                  <a:pt x="1691" y="251"/>
                </a:cubicBezTo>
              </a:path>
            </a:pathLst>
          </a:custGeom>
          <a:noFill/>
          <a:ln w="15875" cap="sq">
            <a:solidFill>
              <a:schemeClr val="accent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10" name="Script_F03A" descr="Script, ledger, document, contract&#10;">
            <a:extLst>
              <a:ext uri="{FF2B5EF4-FFF2-40B4-BE49-F238E27FC236}">
                <a16:creationId xmlns:a16="http://schemas.microsoft.com/office/drawing/2014/main" id="{0F1D18B8-CAB4-42F1-A8AB-058E324B97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25770" y="3945704"/>
            <a:ext cx="315680" cy="315833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accent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11" name="Org_ECA6" descr="Bracket, connection, network, collaboration&#10;">
            <a:extLst>
              <a:ext uri="{FF2B5EF4-FFF2-40B4-BE49-F238E27FC236}">
                <a16:creationId xmlns:a16="http://schemas.microsoft.com/office/drawing/2014/main" id="{4E550097-DC77-49A7-AFDE-CF76E41F5E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38209" y="1727969"/>
            <a:ext cx="813288" cy="813684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</a:endParaRPr>
          </a:p>
        </p:txBody>
      </p:sp>
      <p:sp>
        <p:nvSpPr>
          <p:cNvPr id="12" name="globe_2" descr="Global network, internet, connected, world wide web&#10;">
            <a:extLst>
              <a:ext uri="{FF2B5EF4-FFF2-40B4-BE49-F238E27FC236}">
                <a16:creationId xmlns:a16="http://schemas.microsoft.com/office/drawing/2014/main" id="{35F6DA34-5D59-46A2-8396-0950DDA863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72380" y="2392641"/>
            <a:ext cx="365760" cy="365760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ln>
            <a:solidFill>
              <a:srgbClr val="00206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</a:endParaRPr>
          </a:p>
        </p:txBody>
      </p:sp>
      <p:sp>
        <p:nvSpPr>
          <p:cNvPr id="13" name="binary" descr="Data, binary&#10;">
            <a:extLst>
              <a:ext uri="{FF2B5EF4-FFF2-40B4-BE49-F238E27FC236}">
                <a16:creationId xmlns:a16="http://schemas.microsoft.com/office/drawing/2014/main" id="{DE260A1C-20D8-4D37-AC87-215032D47E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8748" y="3445824"/>
            <a:ext cx="320787" cy="276999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5875" cap="sq">
            <a:solidFill>
              <a:schemeClr val="accent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16" name="Browser_2" descr="Homepage&#10;">
            <a:extLst>
              <a:ext uri="{FF2B5EF4-FFF2-40B4-BE49-F238E27FC236}">
                <a16:creationId xmlns:a16="http://schemas.microsoft.com/office/drawing/2014/main" id="{280A45B3-0DC6-4F5A-B418-1EE461AD67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7913" y="2356262"/>
            <a:ext cx="453507" cy="38555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accent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17" name="brain_2" descr="Cognitive services&#10;">
            <a:extLst>
              <a:ext uri="{FF2B5EF4-FFF2-40B4-BE49-F238E27FC236}">
                <a16:creationId xmlns:a16="http://schemas.microsoft.com/office/drawing/2014/main" id="{8DA92D9B-C8E2-48A5-B54A-AB2F1073C5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61984" y="4143940"/>
            <a:ext cx="571721" cy="383356"/>
          </a:xfrm>
          <a:custGeom>
            <a:avLst/>
            <a:gdLst>
              <a:gd name="T0" fmla="*/ 379 w 440"/>
              <a:gd name="T1" fmla="*/ 133 h 295"/>
              <a:gd name="T2" fmla="*/ 379 w 440"/>
              <a:gd name="T3" fmla="*/ 169 h 295"/>
              <a:gd name="T4" fmla="*/ 259 w 440"/>
              <a:gd name="T5" fmla="*/ 181 h 295"/>
              <a:gd name="T6" fmla="*/ 295 w 440"/>
              <a:gd name="T7" fmla="*/ 181 h 295"/>
              <a:gd name="T8" fmla="*/ 259 w 440"/>
              <a:gd name="T9" fmla="*/ 181 h 295"/>
              <a:gd name="T10" fmla="*/ 114 w 440"/>
              <a:gd name="T11" fmla="*/ 179 h 295"/>
              <a:gd name="T12" fmla="*/ 78 w 440"/>
              <a:gd name="T13" fmla="*/ 169 h 295"/>
              <a:gd name="T14" fmla="*/ 235 w 440"/>
              <a:gd name="T15" fmla="*/ 88 h 295"/>
              <a:gd name="T16" fmla="*/ 192 w 440"/>
              <a:gd name="T17" fmla="*/ 79 h 295"/>
              <a:gd name="T18" fmla="*/ 174 w 440"/>
              <a:gd name="T19" fmla="*/ 97 h 295"/>
              <a:gd name="T20" fmla="*/ 174 w 440"/>
              <a:gd name="T21" fmla="*/ 61 h 295"/>
              <a:gd name="T22" fmla="*/ 277 w 440"/>
              <a:gd name="T23" fmla="*/ 85 h 295"/>
              <a:gd name="T24" fmla="*/ 313 w 440"/>
              <a:gd name="T25" fmla="*/ 85 h 295"/>
              <a:gd name="T26" fmla="*/ 277 w 440"/>
              <a:gd name="T27" fmla="*/ 85 h 295"/>
              <a:gd name="T28" fmla="*/ 168 w 440"/>
              <a:gd name="T29" fmla="*/ 205 h 295"/>
              <a:gd name="T30" fmla="*/ 168 w 440"/>
              <a:gd name="T31" fmla="*/ 169 h 295"/>
              <a:gd name="T32" fmla="*/ 42 w 440"/>
              <a:gd name="T33" fmla="*/ 169 h 295"/>
              <a:gd name="T34" fmla="*/ 78 w 440"/>
              <a:gd name="T35" fmla="*/ 169 h 295"/>
              <a:gd name="T36" fmla="*/ 42 w 440"/>
              <a:gd name="T37" fmla="*/ 169 h 295"/>
              <a:gd name="T38" fmla="*/ 284 w 440"/>
              <a:gd name="T39" fmla="*/ 121 h 295"/>
              <a:gd name="T40" fmla="*/ 295 w 440"/>
              <a:gd name="T41" fmla="*/ 103 h 295"/>
              <a:gd name="T42" fmla="*/ 114 w 440"/>
              <a:gd name="T43" fmla="*/ 125 h 295"/>
              <a:gd name="T44" fmla="*/ 143 w 440"/>
              <a:gd name="T45" fmla="*/ 133 h 295"/>
              <a:gd name="T46" fmla="*/ 168 w 440"/>
              <a:gd name="T47" fmla="*/ 144 h 295"/>
              <a:gd name="T48" fmla="*/ 361 w 440"/>
              <a:gd name="T49" fmla="*/ 151 h 295"/>
              <a:gd name="T50" fmla="*/ 331 w 440"/>
              <a:gd name="T51" fmla="*/ 160 h 295"/>
              <a:gd name="T52" fmla="*/ 331 w 440"/>
              <a:gd name="T53" fmla="*/ 243 h 295"/>
              <a:gd name="T54" fmla="*/ 321 w 440"/>
              <a:gd name="T55" fmla="*/ 181 h 295"/>
              <a:gd name="T56" fmla="*/ 358 w 440"/>
              <a:gd name="T57" fmla="*/ 206 h 295"/>
              <a:gd name="T58" fmla="*/ 440 w 440"/>
              <a:gd name="T59" fmla="*/ 163 h 295"/>
              <a:gd name="T60" fmla="*/ 388 w 440"/>
              <a:gd name="T61" fmla="*/ 110 h 295"/>
              <a:gd name="T62" fmla="*/ 227 w 440"/>
              <a:gd name="T63" fmla="*/ 30 h 295"/>
              <a:gd name="T64" fmla="*/ 68 w 440"/>
              <a:gd name="T65" fmla="*/ 103 h 295"/>
              <a:gd name="T66" fmla="*/ 4 w 440"/>
              <a:gd name="T67" fmla="*/ 165 h 295"/>
              <a:gd name="T68" fmla="*/ 164 w 440"/>
              <a:gd name="T69" fmla="*/ 237 h 295"/>
              <a:gd name="T70" fmla="*/ 358 w 440"/>
              <a:gd name="T71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295">
                <a:moveTo>
                  <a:pt x="361" y="151"/>
                </a:moveTo>
                <a:cubicBezTo>
                  <a:pt x="361" y="141"/>
                  <a:pt x="369" y="133"/>
                  <a:pt x="379" y="133"/>
                </a:cubicBezTo>
                <a:cubicBezTo>
                  <a:pt x="389" y="133"/>
                  <a:pt x="397" y="141"/>
                  <a:pt x="397" y="151"/>
                </a:cubicBezTo>
                <a:cubicBezTo>
                  <a:pt x="397" y="161"/>
                  <a:pt x="389" y="169"/>
                  <a:pt x="379" y="169"/>
                </a:cubicBezTo>
                <a:cubicBezTo>
                  <a:pt x="369" y="169"/>
                  <a:pt x="361" y="161"/>
                  <a:pt x="361" y="151"/>
                </a:cubicBezTo>
                <a:close/>
                <a:moveTo>
                  <a:pt x="259" y="181"/>
                </a:moveTo>
                <a:cubicBezTo>
                  <a:pt x="259" y="191"/>
                  <a:pt x="267" y="199"/>
                  <a:pt x="277" y="199"/>
                </a:cubicBezTo>
                <a:cubicBezTo>
                  <a:pt x="287" y="199"/>
                  <a:pt x="295" y="191"/>
                  <a:pt x="295" y="181"/>
                </a:cubicBezTo>
                <a:cubicBezTo>
                  <a:pt x="295" y="171"/>
                  <a:pt x="287" y="163"/>
                  <a:pt x="277" y="163"/>
                </a:cubicBezTo>
                <a:cubicBezTo>
                  <a:pt x="267" y="163"/>
                  <a:pt x="259" y="171"/>
                  <a:pt x="259" y="181"/>
                </a:cubicBezTo>
                <a:close/>
                <a:moveTo>
                  <a:pt x="114" y="23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9" y="169"/>
                  <a:pt x="104" y="169"/>
                </a:cubicBezTo>
                <a:cubicBezTo>
                  <a:pt x="104" y="169"/>
                  <a:pt x="104" y="169"/>
                  <a:pt x="78" y="169"/>
                </a:cubicBezTo>
                <a:moveTo>
                  <a:pt x="235" y="260"/>
                </a:moveTo>
                <a:cubicBezTo>
                  <a:pt x="235" y="260"/>
                  <a:pt x="235" y="260"/>
                  <a:pt x="235" y="88"/>
                </a:cubicBezTo>
                <a:cubicBezTo>
                  <a:pt x="235" y="82"/>
                  <a:pt x="231" y="79"/>
                  <a:pt x="225" y="79"/>
                </a:cubicBezTo>
                <a:cubicBezTo>
                  <a:pt x="225" y="79"/>
                  <a:pt x="225" y="79"/>
                  <a:pt x="192" y="79"/>
                </a:cubicBezTo>
                <a:moveTo>
                  <a:pt x="156" y="79"/>
                </a:moveTo>
                <a:cubicBezTo>
                  <a:pt x="156" y="89"/>
                  <a:pt x="164" y="97"/>
                  <a:pt x="174" y="97"/>
                </a:cubicBezTo>
                <a:cubicBezTo>
                  <a:pt x="184" y="97"/>
                  <a:pt x="192" y="89"/>
                  <a:pt x="192" y="79"/>
                </a:cubicBezTo>
                <a:cubicBezTo>
                  <a:pt x="192" y="69"/>
                  <a:pt x="184" y="61"/>
                  <a:pt x="174" y="61"/>
                </a:cubicBezTo>
                <a:cubicBezTo>
                  <a:pt x="164" y="61"/>
                  <a:pt x="156" y="69"/>
                  <a:pt x="156" y="79"/>
                </a:cubicBezTo>
                <a:close/>
                <a:moveTo>
                  <a:pt x="277" y="85"/>
                </a:moveTo>
                <a:cubicBezTo>
                  <a:pt x="277" y="95"/>
                  <a:pt x="285" y="103"/>
                  <a:pt x="295" y="103"/>
                </a:cubicBezTo>
                <a:cubicBezTo>
                  <a:pt x="305" y="103"/>
                  <a:pt x="313" y="95"/>
                  <a:pt x="313" y="85"/>
                </a:cubicBezTo>
                <a:cubicBezTo>
                  <a:pt x="313" y="75"/>
                  <a:pt x="305" y="67"/>
                  <a:pt x="295" y="67"/>
                </a:cubicBezTo>
                <a:cubicBezTo>
                  <a:pt x="285" y="67"/>
                  <a:pt x="277" y="75"/>
                  <a:pt x="277" y="85"/>
                </a:cubicBezTo>
                <a:close/>
                <a:moveTo>
                  <a:pt x="150" y="187"/>
                </a:moveTo>
                <a:cubicBezTo>
                  <a:pt x="150" y="197"/>
                  <a:pt x="158" y="205"/>
                  <a:pt x="168" y="205"/>
                </a:cubicBezTo>
                <a:cubicBezTo>
                  <a:pt x="178" y="205"/>
                  <a:pt x="186" y="197"/>
                  <a:pt x="186" y="187"/>
                </a:cubicBezTo>
                <a:cubicBezTo>
                  <a:pt x="186" y="177"/>
                  <a:pt x="178" y="169"/>
                  <a:pt x="168" y="169"/>
                </a:cubicBezTo>
                <a:cubicBezTo>
                  <a:pt x="158" y="169"/>
                  <a:pt x="150" y="177"/>
                  <a:pt x="150" y="187"/>
                </a:cubicBezTo>
                <a:close/>
                <a:moveTo>
                  <a:pt x="42" y="169"/>
                </a:moveTo>
                <a:cubicBezTo>
                  <a:pt x="42" y="179"/>
                  <a:pt x="50" y="187"/>
                  <a:pt x="60" y="187"/>
                </a:cubicBezTo>
                <a:cubicBezTo>
                  <a:pt x="70" y="187"/>
                  <a:pt x="78" y="179"/>
                  <a:pt x="78" y="169"/>
                </a:cubicBezTo>
                <a:cubicBezTo>
                  <a:pt x="78" y="159"/>
                  <a:pt x="70" y="151"/>
                  <a:pt x="60" y="151"/>
                </a:cubicBezTo>
                <a:cubicBezTo>
                  <a:pt x="50" y="151"/>
                  <a:pt x="42" y="159"/>
                  <a:pt x="42" y="169"/>
                </a:cubicBezTo>
                <a:close/>
                <a:moveTo>
                  <a:pt x="235" y="121"/>
                </a:moveTo>
                <a:cubicBezTo>
                  <a:pt x="235" y="121"/>
                  <a:pt x="235" y="121"/>
                  <a:pt x="284" y="121"/>
                </a:cubicBezTo>
                <a:cubicBezTo>
                  <a:pt x="290" y="121"/>
                  <a:pt x="295" y="117"/>
                  <a:pt x="295" y="112"/>
                </a:cubicBezTo>
                <a:cubicBezTo>
                  <a:pt x="295" y="112"/>
                  <a:pt x="295" y="112"/>
                  <a:pt x="295" y="103"/>
                </a:cubicBezTo>
                <a:moveTo>
                  <a:pt x="114" y="49"/>
                </a:moveTo>
                <a:cubicBezTo>
                  <a:pt x="114" y="49"/>
                  <a:pt x="114" y="51"/>
                  <a:pt x="114" y="125"/>
                </a:cubicBezTo>
                <a:cubicBezTo>
                  <a:pt x="114" y="130"/>
                  <a:pt x="118" y="133"/>
                  <a:pt x="123" y="133"/>
                </a:cubicBezTo>
                <a:cubicBezTo>
                  <a:pt x="123" y="133"/>
                  <a:pt x="123" y="133"/>
                  <a:pt x="143" y="133"/>
                </a:cubicBezTo>
                <a:cubicBezTo>
                  <a:pt x="143" y="133"/>
                  <a:pt x="143" y="133"/>
                  <a:pt x="158" y="133"/>
                </a:cubicBezTo>
                <a:cubicBezTo>
                  <a:pt x="163" y="133"/>
                  <a:pt x="168" y="139"/>
                  <a:pt x="168" y="144"/>
                </a:cubicBezTo>
                <a:cubicBezTo>
                  <a:pt x="168" y="144"/>
                  <a:pt x="168" y="144"/>
                  <a:pt x="168" y="169"/>
                </a:cubicBezTo>
                <a:moveTo>
                  <a:pt x="361" y="151"/>
                </a:moveTo>
                <a:cubicBezTo>
                  <a:pt x="361" y="151"/>
                  <a:pt x="361" y="151"/>
                  <a:pt x="340" y="151"/>
                </a:cubicBezTo>
                <a:cubicBezTo>
                  <a:pt x="335" y="151"/>
                  <a:pt x="331" y="155"/>
                  <a:pt x="331" y="160"/>
                </a:cubicBezTo>
                <a:cubicBezTo>
                  <a:pt x="331" y="160"/>
                  <a:pt x="331" y="160"/>
                  <a:pt x="331" y="205"/>
                </a:cubicBezTo>
                <a:moveTo>
                  <a:pt x="331" y="243"/>
                </a:moveTo>
                <a:cubicBezTo>
                  <a:pt x="331" y="243"/>
                  <a:pt x="331" y="243"/>
                  <a:pt x="331" y="190"/>
                </a:cubicBezTo>
                <a:cubicBezTo>
                  <a:pt x="331" y="185"/>
                  <a:pt x="327" y="181"/>
                  <a:pt x="321" y="181"/>
                </a:cubicBezTo>
                <a:cubicBezTo>
                  <a:pt x="321" y="181"/>
                  <a:pt x="321" y="181"/>
                  <a:pt x="295" y="181"/>
                </a:cubicBezTo>
                <a:moveTo>
                  <a:pt x="358" y="206"/>
                </a:moveTo>
                <a:cubicBezTo>
                  <a:pt x="367" y="212"/>
                  <a:pt x="377" y="215"/>
                  <a:pt x="388" y="215"/>
                </a:cubicBezTo>
                <a:cubicBezTo>
                  <a:pt x="417" y="215"/>
                  <a:pt x="440" y="192"/>
                  <a:pt x="440" y="163"/>
                </a:cubicBezTo>
                <a:cubicBezTo>
                  <a:pt x="440" y="134"/>
                  <a:pt x="417" y="111"/>
                  <a:pt x="388" y="111"/>
                </a:cubicBezTo>
                <a:cubicBezTo>
                  <a:pt x="388" y="110"/>
                  <a:pt x="388" y="110"/>
                  <a:pt x="388" y="110"/>
                </a:cubicBezTo>
                <a:cubicBezTo>
                  <a:pt x="388" y="110"/>
                  <a:pt x="379" y="38"/>
                  <a:pt x="310" y="41"/>
                </a:cubicBezTo>
                <a:cubicBezTo>
                  <a:pt x="310" y="41"/>
                  <a:pt x="275" y="4"/>
                  <a:pt x="227" y="30"/>
                </a:cubicBezTo>
                <a:cubicBezTo>
                  <a:pt x="227" y="30"/>
                  <a:pt x="183" y="0"/>
                  <a:pt x="146" y="53"/>
                </a:cubicBezTo>
                <a:cubicBezTo>
                  <a:pt x="146" y="53"/>
                  <a:pt x="79" y="26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7" y="116"/>
                  <a:pt x="4" y="165"/>
                </a:cubicBezTo>
                <a:cubicBezTo>
                  <a:pt x="0" y="213"/>
                  <a:pt x="42" y="247"/>
                  <a:pt x="87" y="215"/>
                </a:cubicBezTo>
                <a:cubicBezTo>
                  <a:pt x="87" y="215"/>
                  <a:pt x="120" y="263"/>
                  <a:pt x="164" y="237"/>
                </a:cubicBezTo>
                <a:cubicBezTo>
                  <a:pt x="164" y="237"/>
                  <a:pt x="222" y="295"/>
                  <a:pt x="270" y="235"/>
                </a:cubicBezTo>
                <a:cubicBezTo>
                  <a:pt x="270" y="235"/>
                  <a:pt x="329" y="282"/>
                  <a:pt x="358" y="206"/>
                </a:cubicBezTo>
                <a:close/>
              </a:path>
            </a:pathLst>
          </a:custGeom>
          <a:noFill/>
          <a:ln w="15875" cap="sq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18" name="CRMArticles_EFF5" descr="Articles, pages, multipage&#10;">
            <a:extLst>
              <a:ext uri="{FF2B5EF4-FFF2-40B4-BE49-F238E27FC236}">
                <a16:creationId xmlns:a16="http://schemas.microsoft.com/office/drawing/2014/main" id="{6ADF787E-78FA-4FAB-BA9F-229A81B560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76996" y="3588919"/>
            <a:ext cx="434936" cy="502065"/>
          </a:xfrm>
          <a:custGeom>
            <a:avLst/>
            <a:gdLst>
              <a:gd name="T0" fmla="*/ 551 w 3583"/>
              <a:gd name="T1" fmla="*/ 3585 h 4136"/>
              <a:gd name="T2" fmla="*/ 0 w 3583"/>
              <a:gd name="T3" fmla="*/ 3585 h 4136"/>
              <a:gd name="T4" fmla="*/ 0 w 3583"/>
              <a:gd name="T5" fmla="*/ 0 h 4136"/>
              <a:gd name="T6" fmla="*/ 3033 w 3583"/>
              <a:gd name="T7" fmla="*/ 0 h 4136"/>
              <a:gd name="T8" fmla="*/ 3033 w 3583"/>
              <a:gd name="T9" fmla="*/ 1103 h 4136"/>
              <a:gd name="T10" fmla="*/ 2480 w 3583"/>
              <a:gd name="T11" fmla="*/ 551 h 4136"/>
              <a:gd name="T12" fmla="*/ 2480 w 3583"/>
              <a:gd name="T13" fmla="*/ 1654 h 4136"/>
              <a:gd name="T14" fmla="*/ 3583 w 3583"/>
              <a:gd name="T15" fmla="*/ 1654 h 4136"/>
              <a:gd name="T16" fmla="*/ 3583 w 3583"/>
              <a:gd name="T17" fmla="*/ 1654 h 4136"/>
              <a:gd name="T18" fmla="*/ 2480 w 3583"/>
              <a:gd name="T19" fmla="*/ 551 h 4136"/>
              <a:gd name="T20" fmla="*/ 551 w 3583"/>
              <a:gd name="T21" fmla="*/ 551 h 4136"/>
              <a:gd name="T22" fmla="*/ 551 w 3583"/>
              <a:gd name="T23" fmla="*/ 4136 h 4136"/>
              <a:gd name="T24" fmla="*/ 3583 w 3583"/>
              <a:gd name="T25" fmla="*/ 4136 h 4136"/>
              <a:gd name="T26" fmla="*/ 3583 w 3583"/>
              <a:gd name="T27" fmla="*/ 1654 h 4136"/>
              <a:gd name="T28" fmla="*/ 965 w 3583"/>
              <a:gd name="T29" fmla="*/ 2757 h 4136"/>
              <a:gd name="T30" fmla="*/ 2894 w 3583"/>
              <a:gd name="T31" fmla="*/ 2757 h 4136"/>
              <a:gd name="T32" fmla="*/ 965 w 3583"/>
              <a:gd name="T33" fmla="*/ 2206 h 4136"/>
              <a:gd name="T34" fmla="*/ 2894 w 3583"/>
              <a:gd name="T35" fmla="*/ 2206 h 4136"/>
              <a:gd name="T36" fmla="*/ 965 w 3583"/>
              <a:gd name="T37" fmla="*/ 1654 h 4136"/>
              <a:gd name="T38" fmla="*/ 2068 w 3583"/>
              <a:gd name="T39" fmla="*/ 1654 h 4136"/>
              <a:gd name="T40" fmla="*/ 965 w 3583"/>
              <a:gd name="T41" fmla="*/ 1103 h 4136"/>
              <a:gd name="T42" fmla="*/ 2068 w 3583"/>
              <a:gd name="T43" fmla="*/ 1103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83" h="4136">
                <a:moveTo>
                  <a:pt x="551" y="3585"/>
                </a:moveTo>
                <a:lnTo>
                  <a:pt x="0" y="3585"/>
                </a:lnTo>
                <a:lnTo>
                  <a:pt x="0" y="0"/>
                </a:lnTo>
                <a:lnTo>
                  <a:pt x="3033" y="0"/>
                </a:lnTo>
                <a:lnTo>
                  <a:pt x="3033" y="1103"/>
                </a:lnTo>
                <a:moveTo>
                  <a:pt x="2480" y="551"/>
                </a:moveTo>
                <a:lnTo>
                  <a:pt x="2480" y="1654"/>
                </a:lnTo>
                <a:lnTo>
                  <a:pt x="3583" y="1654"/>
                </a:lnTo>
                <a:moveTo>
                  <a:pt x="3583" y="1654"/>
                </a:moveTo>
                <a:lnTo>
                  <a:pt x="2480" y="551"/>
                </a:lnTo>
                <a:lnTo>
                  <a:pt x="551" y="551"/>
                </a:lnTo>
                <a:lnTo>
                  <a:pt x="551" y="4136"/>
                </a:lnTo>
                <a:lnTo>
                  <a:pt x="3583" y="4136"/>
                </a:lnTo>
                <a:lnTo>
                  <a:pt x="3583" y="1654"/>
                </a:lnTo>
                <a:moveTo>
                  <a:pt x="965" y="2757"/>
                </a:moveTo>
                <a:lnTo>
                  <a:pt x="2894" y="2757"/>
                </a:lnTo>
                <a:moveTo>
                  <a:pt x="965" y="2206"/>
                </a:moveTo>
                <a:lnTo>
                  <a:pt x="2894" y="2206"/>
                </a:lnTo>
                <a:moveTo>
                  <a:pt x="965" y="1654"/>
                </a:moveTo>
                <a:lnTo>
                  <a:pt x="2068" y="1654"/>
                </a:lnTo>
                <a:moveTo>
                  <a:pt x="965" y="1103"/>
                </a:moveTo>
                <a:lnTo>
                  <a:pt x="2068" y="1103"/>
                </a:lnTo>
              </a:path>
            </a:pathLst>
          </a:custGeom>
          <a:ln>
            <a:solidFill>
              <a:srgbClr val="00206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19" name="Processing_E9F5" descr="Gears, process, precision, productivity, mechanical&#10;">
            <a:extLst>
              <a:ext uri="{FF2B5EF4-FFF2-40B4-BE49-F238E27FC236}">
                <a16:creationId xmlns:a16="http://schemas.microsoft.com/office/drawing/2014/main" id="{2C822480-5F15-401E-BAD3-534E386BF1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22765" y="2426174"/>
            <a:ext cx="419962" cy="365760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7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21" name="BulletedList_E8FD" descr="Bulleted list, checklist&#10;">
            <a:extLst>
              <a:ext uri="{FF2B5EF4-FFF2-40B4-BE49-F238E27FC236}">
                <a16:creationId xmlns:a16="http://schemas.microsoft.com/office/drawing/2014/main" id="{0ADF15FD-8A2A-40F5-B031-65642796ED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73256" y="2908122"/>
            <a:ext cx="457200" cy="257370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5875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47392-0DAD-44B6-AAE5-CC4E94964F4E}"/>
              </a:ext>
            </a:extLst>
          </p:cNvPr>
          <p:cNvSpPr txBox="1"/>
          <p:nvPr/>
        </p:nvSpPr>
        <p:spPr>
          <a:xfrm>
            <a:off x="142239" y="1058755"/>
            <a:ext cx="2197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Local Workstation / VM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01807-BC58-474E-9D88-5B9DBCDCBA30}"/>
              </a:ext>
            </a:extLst>
          </p:cNvPr>
          <p:cNvSpPr txBox="1"/>
          <p:nvPr/>
        </p:nvSpPr>
        <p:spPr>
          <a:xfrm>
            <a:off x="1325772" y="2369400"/>
            <a:ext cx="1306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AML Workbench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839EE7-C5C1-425E-9B1D-1BF4651376B4}"/>
              </a:ext>
            </a:extLst>
          </p:cNvPr>
          <p:cNvSpPr txBox="1"/>
          <p:nvPr/>
        </p:nvSpPr>
        <p:spPr>
          <a:xfrm>
            <a:off x="1746450" y="3003096"/>
            <a:ext cx="1430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Project Folder </a:t>
            </a:r>
            <a:r>
              <a:rPr lang="en-US" sz="1050" i="1" dirty="0">
                <a:solidFill>
                  <a:schemeClr val="accent2">
                    <a:lumMod val="75000"/>
                  </a:schemeClr>
                </a:solidFill>
              </a:rPr>
              <a:t>(git)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3874D-7288-498F-B022-4967423EE95B}"/>
              </a:ext>
            </a:extLst>
          </p:cNvPr>
          <p:cNvSpPr txBox="1"/>
          <p:nvPr/>
        </p:nvSpPr>
        <p:spPr>
          <a:xfrm>
            <a:off x="1860363" y="3432425"/>
            <a:ext cx="593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F8D4E6-E553-4042-B83D-8D74ED31A027}"/>
              </a:ext>
            </a:extLst>
          </p:cNvPr>
          <p:cNvSpPr txBox="1"/>
          <p:nvPr/>
        </p:nvSpPr>
        <p:spPr>
          <a:xfrm>
            <a:off x="1871520" y="3905619"/>
            <a:ext cx="91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Config Files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C57A2-21B1-44F5-98E4-199140A8D1F0}"/>
              </a:ext>
            </a:extLst>
          </p:cNvPr>
          <p:cNvSpPr txBox="1"/>
          <p:nvPr/>
        </p:nvSpPr>
        <p:spPr>
          <a:xfrm>
            <a:off x="5273449" y="4197118"/>
            <a:ext cx="120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Trained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994E5F-CF0E-4C47-B382-A282DB3B2D24}"/>
              </a:ext>
            </a:extLst>
          </p:cNvPr>
          <p:cNvSpPr txBox="1"/>
          <p:nvPr/>
        </p:nvSpPr>
        <p:spPr>
          <a:xfrm>
            <a:off x="3446003" y="1089340"/>
            <a:ext cx="3124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Docker (Local Docker / VM / AKS 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4F5CCF-BAE5-4237-882E-7C1D73D3699C}"/>
              </a:ext>
            </a:extLst>
          </p:cNvPr>
          <p:cNvSpPr txBox="1"/>
          <p:nvPr/>
        </p:nvSpPr>
        <p:spPr>
          <a:xfrm>
            <a:off x="3543257" y="2796227"/>
            <a:ext cx="9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Scoring API Container(s)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B9A76E-1EB0-4E4A-94CB-FC8942AC5DD5}"/>
              </a:ext>
            </a:extLst>
          </p:cNvPr>
          <p:cNvSpPr txBox="1"/>
          <p:nvPr/>
        </p:nvSpPr>
        <p:spPr>
          <a:xfrm>
            <a:off x="4467748" y="2795566"/>
            <a:ext cx="123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Experiment Run Container(s)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815E31-D7AA-4929-A3F2-CB401A0F8240}"/>
              </a:ext>
            </a:extLst>
          </p:cNvPr>
          <p:cNvSpPr txBox="1"/>
          <p:nvPr/>
        </p:nvSpPr>
        <p:spPr>
          <a:xfrm>
            <a:off x="7050355" y="1054082"/>
            <a:ext cx="160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Microsoft Azure</a:t>
            </a:r>
          </a:p>
        </p:txBody>
      </p:sp>
      <p:sp>
        <p:nvSpPr>
          <p:cNvPr id="54" name="Browser_3" descr="Download&#10;">
            <a:extLst>
              <a:ext uri="{FF2B5EF4-FFF2-40B4-BE49-F238E27FC236}">
                <a16:creationId xmlns:a16="http://schemas.microsoft.com/office/drawing/2014/main" id="{206D0CC0-BEFE-4766-BD12-DB9858C125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52480" y="3390240"/>
            <a:ext cx="450642" cy="428642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sq">
            <a:solidFill>
              <a:srgbClr val="3535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6CAD4D-5A6F-4C87-9775-1DDFB1AE6DBC}"/>
              </a:ext>
            </a:extLst>
          </p:cNvPr>
          <p:cNvSpPr txBox="1"/>
          <p:nvPr/>
        </p:nvSpPr>
        <p:spPr>
          <a:xfrm>
            <a:off x="5245663" y="3325882"/>
            <a:ext cx="134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Language Runtime, Experiment Files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CF0113-632C-4475-B898-46E1976D1388}"/>
              </a:ext>
            </a:extLst>
          </p:cNvPr>
          <p:cNvSpPr txBox="1"/>
          <p:nvPr/>
        </p:nvSpPr>
        <p:spPr>
          <a:xfrm>
            <a:off x="8703272" y="2088165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Experimentation Service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322F40-FDC6-48F6-8882-E9D928401CE1}"/>
              </a:ext>
            </a:extLst>
          </p:cNvPr>
          <p:cNvSpPr txBox="1"/>
          <p:nvPr/>
        </p:nvSpPr>
        <p:spPr>
          <a:xfrm>
            <a:off x="10230456" y="2898307"/>
            <a:ext cx="107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“Run History”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E7FC29-422C-44B0-AAF3-DE70E4E0C2FB}"/>
              </a:ext>
            </a:extLst>
          </p:cNvPr>
          <p:cNvSpPr txBox="1"/>
          <p:nvPr/>
        </p:nvSpPr>
        <p:spPr>
          <a:xfrm>
            <a:off x="7711933" y="3625022"/>
            <a:ext cx="99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Scoring Service Logs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1032D0-9119-43D6-9B4C-966FE924D292}"/>
              </a:ext>
            </a:extLst>
          </p:cNvPr>
          <p:cNvSpPr txBox="1"/>
          <p:nvPr/>
        </p:nvSpPr>
        <p:spPr>
          <a:xfrm>
            <a:off x="3930537" y="1488418"/>
            <a:ext cx="111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Docker Engine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51AD40-317F-46BC-91C6-DA92CD252959}"/>
              </a:ext>
            </a:extLst>
          </p:cNvPr>
          <p:cNvSpPr txBox="1"/>
          <p:nvPr/>
        </p:nvSpPr>
        <p:spPr>
          <a:xfrm>
            <a:off x="8582351" y="3382293"/>
            <a:ext cx="170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Model Management Service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B8B491-E89B-483A-9883-3427CDE7A46A}"/>
              </a:ext>
            </a:extLst>
          </p:cNvPr>
          <p:cNvSpPr txBox="1"/>
          <p:nvPr/>
        </p:nvSpPr>
        <p:spPr>
          <a:xfrm>
            <a:off x="10334952" y="4186491"/>
            <a:ext cx="96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Models, Images, Manifests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0E39B7-B139-4EF6-B313-B7DE0387E489}"/>
              </a:ext>
            </a:extLst>
          </p:cNvPr>
          <p:cNvSpPr txBox="1"/>
          <p:nvPr/>
        </p:nvSpPr>
        <p:spPr>
          <a:xfrm>
            <a:off x="142239" y="178877"/>
            <a:ext cx="796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Azure Machine Learning Architecture Components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3156D-B634-4471-AC0C-33D3A1F72E80}"/>
              </a:ext>
            </a:extLst>
          </p:cNvPr>
          <p:cNvSpPr txBox="1"/>
          <p:nvPr/>
        </p:nvSpPr>
        <p:spPr>
          <a:xfrm>
            <a:off x="1894790" y="4412022"/>
            <a:ext cx="1430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Other Files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floppy" descr="Save, floppy disk&#10;">
            <a:extLst>
              <a:ext uri="{FF2B5EF4-FFF2-40B4-BE49-F238E27FC236}">
                <a16:creationId xmlns:a16="http://schemas.microsoft.com/office/drawing/2014/main" id="{E14D3217-25CC-412B-8FB9-9C74DB2C45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06715" y="4464235"/>
            <a:ext cx="302669" cy="300189"/>
          </a:xfrm>
          <a:custGeom>
            <a:avLst/>
            <a:gdLst>
              <a:gd name="T0" fmla="*/ 0 w 337"/>
              <a:gd name="T1" fmla="*/ 18 h 334"/>
              <a:gd name="T2" fmla="*/ 19 w 337"/>
              <a:gd name="T3" fmla="*/ 0 h 334"/>
              <a:gd name="T4" fmla="*/ 318 w 337"/>
              <a:gd name="T5" fmla="*/ 0 h 334"/>
              <a:gd name="T6" fmla="*/ 337 w 337"/>
              <a:gd name="T7" fmla="*/ 18 h 334"/>
              <a:gd name="T8" fmla="*/ 337 w 337"/>
              <a:gd name="T9" fmla="*/ 334 h 334"/>
              <a:gd name="T10" fmla="*/ 37 w 337"/>
              <a:gd name="T11" fmla="*/ 334 h 334"/>
              <a:gd name="T12" fmla="*/ 0 w 337"/>
              <a:gd name="T13" fmla="*/ 297 h 334"/>
              <a:gd name="T14" fmla="*/ 0 w 337"/>
              <a:gd name="T15" fmla="*/ 18 h 334"/>
              <a:gd name="T16" fmla="*/ 54 w 337"/>
              <a:gd name="T17" fmla="*/ 0 h 334"/>
              <a:gd name="T18" fmla="*/ 54 w 337"/>
              <a:gd name="T19" fmla="*/ 151 h 334"/>
              <a:gd name="T20" fmla="*/ 283 w 337"/>
              <a:gd name="T21" fmla="*/ 151 h 334"/>
              <a:gd name="T22" fmla="*/ 283 w 337"/>
              <a:gd name="T23" fmla="*/ 0 h 334"/>
              <a:gd name="T24" fmla="*/ 246 w 337"/>
              <a:gd name="T25" fmla="*/ 334 h 334"/>
              <a:gd name="T26" fmla="*/ 246 w 337"/>
              <a:gd name="T27" fmla="*/ 229 h 334"/>
              <a:gd name="T28" fmla="*/ 91 w 337"/>
              <a:gd name="T29" fmla="*/ 229 h 334"/>
              <a:gd name="T30" fmla="*/ 91 w 337"/>
              <a:gd name="T31" fmla="*/ 334 h 334"/>
              <a:gd name="T32" fmla="*/ 135 w 337"/>
              <a:gd name="T33" fmla="*/ 275 h 334"/>
              <a:gd name="T34" fmla="*/ 135 w 337"/>
              <a:gd name="T35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7" h="334">
                <a:moveTo>
                  <a:pt x="0" y="18"/>
                </a:moveTo>
                <a:cubicBezTo>
                  <a:pt x="0" y="8"/>
                  <a:pt x="9" y="0"/>
                  <a:pt x="19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29" y="0"/>
                  <a:pt x="337" y="8"/>
                  <a:pt x="337" y="18"/>
                </a:cubicBezTo>
                <a:cubicBezTo>
                  <a:pt x="337" y="334"/>
                  <a:pt x="337" y="334"/>
                  <a:pt x="337" y="334"/>
                </a:cubicBezTo>
                <a:cubicBezTo>
                  <a:pt x="37" y="334"/>
                  <a:pt x="37" y="334"/>
                  <a:pt x="37" y="334"/>
                </a:cubicBezTo>
                <a:cubicBezTo>
                  <a:pt x="0" y="297"/>
                  <a:pt x="0" y="297"/>
                  <a:pt x="0" y="297"/>
                </a:cubicBezTo>
                <a:lnTo>
                  <a:pt x="0" y="18"/>
                </a:lnTo>
                <a:close/>
                <a:moveTo>
                  <a:pt x="54" y="0"/>
                </a:moveTo>
                <a:cubicBezTo>
                  <a:pt x="54" y="151"/>
                  <a:pt x="54" y="151"/>
                  <a:pt x="54" y="151"/>
                </a:cubicBezTo>
                <a:cubicBezTo>
                  <a:pt x="283" y="151"/>
                  <a:pt x="283" y="151"/>
                  <a:pt x="283" y="151"/>
                </a:cubicBezTo>
                <a:cubicBezTo>
                  <a:pt x="283" y="0"/>
                  <a:pt x="283" y="0"/>
                  <a:pt x="283" y="0"/>
                </a:cubicBezTo>
                <a:moveTo>
                  <a:pt x="246" y="334"/>
                </a:moveTo>
                <a:cubicBezTo>
                  <a:pt x="246" y="229"/>
                  <a:pt x="246" y="229"/>
                  <a:pt x="246" y="229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91" y="334"/>
                  <a:pt x="91" y="334"/>
                  <a:pt x="91" y="334"/>
                </a:cubicBezTo>
                <a:moveTo>
                  <a:pt x="135" y="275"/>
                </a:moveTo>
                <a:cubicBezTo>
                  <a:pt x="135" y="334"/>
                  <a:pt x="135" y="334"/>
                  <a:pt x="135" y="334"/>
                </a:cubicBezTo>
              </a:path>
            </a:pathLst>
          </a:custGeom>
          <a:noFill/>
          <a:ln w="15875" cap="sq">
            <a:solidFill>
              <a:schemeClr val="accent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2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59"/>
    </mc:Choice>
    <mc:Fallback xmlns="">
      <p:transition spd="slow" advTm="260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/>
      <p:bldP spid="23" grpId="0"/>
      <p:bldP spid="24" grpId="0"/>
      <p:bldP spid="25" grpId="0"/>
      <p:bldP spid="26" grpId="0"/>
      <p:bldP spid="28" grpId="0"/>
      <p:bldP spid="50" grpId="0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7" grpId="0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5.5|6.4|18.7|23.2|37.7|21.7|29.5|10.2|46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71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Buck Woody</dc:creator>
  <cp:lastModifiedBy>Buck Woody</cp:lastModifiedBy>
  <cp:revision>6</cp:revision>
  <dcterms:created xsi:type="dcterms:W3CDTF">2017-12-29T13:14:13Z</dcterms:created>
  <dcterms:modified xsi:type="dcterms:W3CDTF">2017-12-29T16:53:30Z</dcterms:modified>
</cp:coreProperties>
</file>