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CD73E-7054-4C85-A43E-C9B009820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E562F6-104E-43DA-B975-35E90A8F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27F04-95A8-4392-9E13-61D00768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B2405-30F7-4CAD-8723-31E07A84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4E54CA-DE26-4C56-AA97-24EB280B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6470-FEB2-4743-8830-4E95BE9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EED654-4C6C-427C-AF72-65DF5BD0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CF0B64-C369-4F40-98C7-6B79C80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614A9-58DD-498C-AB62-A2786A6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B2C06-27F5-48E1-95B1-4A5BCCFD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2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ED5ACC-0BA4-4224-B54B-5CEDB5107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5C0FA9-3CCB-4867-AAEC-EB43EF96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FD1DB-0299-48B0-B29B-0968B0C2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0498A-BA60-426B-8765-612886F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CFDBC-4E14-45B5-A4EC-AFB7E21A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0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D08E5-D65C-41CE-98A5-CE9EA09E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498DD-DB7A-47F2-B239-F5C7D034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B779F-1A0F-452A-B7C1-D187A0CF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92D11-9F69-4A37-93F4-3562E6FE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232F8-2390-4978-82B2-52FBE2F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6BC27-883F-441F-8343-B1508053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A15A9-514D-4191-9DCB-AE0C09A8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5D003-7FCF-4CCF-9D77-87843968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95212-9046-4B48-A9B8-B29328A8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20997-0261-4F5F-B502-32A9C9AB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7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747D0-BA80-4EC7-ABA1-C80F1137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AF6FF-0698-411C-8D72-F2F592FB5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DC6148-D22F-4A30-A540-1F08165C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BC450-97B6-4CC2-8703-0F04E24A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406CC4-A864-4E75-9073-D522FE32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FE004-0E36-4B64-B93C-AC9AC1C1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4186C-E9EA-4EF6-A171-9DB8731C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712B6F-3D67-4E51-BE22-E7213C01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AF4D50-60DC-4557-BF0B-2F6423D8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E3A2F5-194B-48B8-A256-36ED13E55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FA96C8-6165-4E8C-94CF-52B56B89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9765F3-EE5B-4EF5-9584-E565C7FF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05C8D5-82F2-4A84-8FD3-F83C7E7F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9AF1C7-5B21-4CAB-93A5-DAACBBD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07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6D5F2-D53C-42B2-B7EF-0A4B170B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8AE72F-DF5B-4AC9-8268-F4A50A7F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88A7E-427E-4DBC-955E-3F79574F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465644-B535-4A73-9302-6CF61EC5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DB272E-5A0A-4A11-A91E-A076A750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E34CB-926D-4B99-8F43-9C9CE3FC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0271D3-9E8A-4BCD-A416-40D8640B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1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3C1CD-2B34-4114-9609-939E6562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BF4491-0614-4565-B3D0-C7B1F9F7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50EAAA-5F6C-4F65-B32C-B21B161C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88D928-D11E-407C-8B08-B9A2F945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BDB27-C083-4438-AE83-6F43E63B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085FC-937B-48DE-B259-2C15610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9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EE525-CDEA-4EC8-981C-800339DA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3EB4E1-C921-428D-81FF-56F4B5A1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E86F51-FA64-48C4-AF1E-BB63B042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36572-1867-4E7C-A52D-669DCBF5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27B66-BCB1-4650-B291-FB582F9B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8C5F8A-554C-49E5-8745-8E61B80E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BE7DE-A96C-4A4F-A697-A5141467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AAFC0-DD3D-43D2-8949-E6978477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B4A44-8697-42B4-A814-37A6BC5DD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F6AB-B13A-4D39-97B4-B5FD69E71966}" type="datetimeFigureOut">
              <a:rPr kumimoji="1" lang="ja-JP" altLang="en-US" smtClean="0"/>
              <a:t>2021/12/10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08B0B-B324-4B1E-A5D8-36F6D7ED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B1C155-91D4-4A2D-9A29-36A21039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36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A90680F-84FC-452D-B058-1F733677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46" y="1330569"/>
            <a:ext cx="987669" cy="9876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49AE61-69FD-45F4-ACE5-48E27796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5" y="1018421"/>
            <a:ext cx="1255035" cy="138788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242038" y="3297111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204546" y="3415807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659925" y="407205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407A6D-9F83-4C04-8707-C752763C74D1}"/>
              </a:ext>
            </a:extLst>
          </p:cNvPr>
          <p:cNvSpPr txBox="1"/>
          <p:nvPr/>
        </p:nvSpPr>
        <p:spPr>
          <a:xfrm>
            <a:off x="1046285" y="2318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カメラ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BB1E7A-B7FE-479B-89A6-6E239407A630}"/>
              </a:ext>
            </a:extLst>
          </p:cNvPr>
          <p:cNvSpPr txBox="1"/>
          <p:nvPr/>
        </p:nvSpPr>
        <p:spPr>
          <a:xfrm>
            <a:off x="4230482" y="232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対象物体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638673" y="4510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1878191" y="4510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53B435-C480-4A6A-8F24-9DBB356BB955}"/>
              </a:ext>
            </a:extLst>
          </p:cNvPr>
          <p:cNvSpPr txBox="1"/>
          <p:nvPr/>
        </p:nvSpPr>
        <p:spPr>
          <a:xfrm>
            <a:off x="4211289" y="432773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対象点</a:t>
            </a:r>
            <a:r>
              <a:rPr lang="en-US" altLang="ja-JP" dirty="0"/>
              <a:t>, M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DBE637-4DD1-426E-A0E9-B5B762891B87}"/>
              </a:ext>
            </a:extLst>
          </p:cNvPr>
          <p:cNvSpPr txBox="1"/>
          <p:nvPr/>
        </p:nvSpPr>
        <p:spPr>
          <a:xfrm>
            <a:off x="2755354" y="26611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実世界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F5FB2F7-90F4-48D2-9C54-E172FAFD23A7}"/>
              </a:ext>
            </a:extLst>
          </p:cNvPr>
          <p:cNvSpPr txBox="1"/>
          <p:nvPr/>
        </p:nvSpPr>
        <p:spPr>
          <a:xfrm>
            <a:off x="2302861" y="507311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関連要素を抽出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0093D35-87FD-4525-B313-539949E5F6F8}"/>
              </a:ext>
            </a:extLst>
          </p:cNvPr>
          <p:cNvSpPr/>
          <p:nvPr/>
        </p:nvSpPr>
        <p:spPr>
          <a:xfrm>
            <a:off x="2264015" y="3851023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D2DF8B-0BA9-453F-BD91-0D6F7758BA04}"/>
              </a:ext>
            </a:extLst>
          </p:cNvPr>
          <p:cNvCxnSpPr/>
          <p:nvPr/>
        </p:nvCxnSpPr>
        <p:spPr>
          <a:xfrm>
            <a:off x="1204546" y="3905736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29F1433-5B7D-4938-A3DE-4A78ED873549}"/>
              </a:ext>
            </a:extLst>
          </p:cNvPr>
          <p:cNvSpPr txBox="1"/>
          <p:nvPr/>
        </p:nvSpPr>
        <p:spPr>
          <a:xfrm>
            <a:off x="2482397" y="35012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7CAD8A3-13B8-4016-A97D-B61B91C40FFD}"/>
              </a:ext>
            </a:extLst>
          </p:cNvPr>
          <p:cNvCxnSpPr/>
          <p:nvPr/>
        </p:nvCxnSpPr>
        <p:spPr>
          <a:xfrm flipH="1">
            <a:off x="2428875" y="3712398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461846" y="773718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858481" y="1987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2097999" y="198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53B435-C480-4A6A-8F24-9DBB356BB955}"/>
              </a:ext>
            </a:extLst>
          </p:cNvPr>
          <p:cNvSpPr txBox="1"/>
          <p:nvPr/>
        </p:nvSpPr>
        <p:spPr>
          <a:xfrm>
            <a:off x="4760731" y="17114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D8950DB-1559-44EE-987D-FDD27EB0E5EB}"/>
              </a:ext>
            </a:extLst>
          </p:cNvPr>
          <p:cNvSpPr/>
          <p:nvPr/>
        </p:nvSpPr>
        <p:spPr>
          <a:xfrm>
            <a:off x="2483823" y="1327631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CC6002-8242-48ED-849E-0CC50C7F9BA7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A7E6056-9A1A-412E-BB4E-A0C52CCB4E5F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2D9674-A7C4-4171-A2B4-9B56F8F54F55}"/>
              </a:ext>
            </a:extLst>
          </p:cNvPr>
          <p:cNvSpPr txBox="1"/>
          <p:nvPr/>
        </p:nvSpPr>
        <p:spPr>
          <a:xfrm>
            <a:off x="998683" y="71465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C1368D6-A09A-494B-AA3F-D15B2069116D}"/>
              </a:ext>
            </a:extLst>
          </p:cNvPr>
          <p:cNvSpPr txBox="1"/>
          <p:nvPr/>
        </p:nvSpPr>
        <p:spPr>
          <a:xfrm>
            <a:off x="988721" y="169617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925625-E9A0-4BD7-8D20-CE423449FBA1}"/>
              </a:ext>
            </a:extLst>
          </p:cNvPr>
          <p:cNvSpPr txBox="1"/>
          <p:nvPr/>
        </p:nvSpPr>
        <p:spPr>
          <a:xfrm>
            <a:off x="978166" y="111190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</a:t>
            </a:r>
            <a:r>
              <a:rPr kumimoji="1" lang="ja-JP" altLang="en-US" sz="1400" dirty="0"/>
              <a:t>点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7834B9-B975-438B-B34F-323C434E333E}"/>
              </a:ext>
            </a:extLst>
          </p:cNvPr>
          <p:cNvSpPr txBox="1"/>
          <p:nvPr/>
        </p:nvSpPr>
        <p:spPr>
          <a:xfrm>
            <a:off x="2702205" y="986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CF351D-E9B8-4AA3-A8B3-C766AD17D403}"/>
              </a:ext>
            </a:extLst>
          </p:cNvPr>
          <p:cNvCxnSpPr/>
          <p:nvPr/>
        </p:nvCxnSpPr>
        <p:spPr>
          <a:xfrm flipH="1">
            <a:off x="2648683" y="1197297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461846" y="773718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858481" y="1987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2097999" y="198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D8950DB-1559-44EE-987D-FDD27EB0E5EB}"/>
              </a:ext>
            </a:extLst>
          </p:cNvPr>
          <p:cNvSpPr/>
          <p:nvPr/>
        </p:nvSpPr>
        <p:spPr>
          <a:xfrm>
            <a:off x="2483823" y="1327631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CC6002-8242-48ED-849E-0CC50C7F9BA7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A7E6056-9A1A-412E-BB4E-A0C52CCB4E5F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2D9674-A7C4-4171-A2B4-9B56F8F54F55}"/>
              </a:ext>
            </a:extLst>
          </p:cNvPr>
          <p:cNvSpPr txBox="1"/>
          <p:nvPr/>
        </p:nvSpPr>
        <p:spPr>
          <a:xfrm>
            <a:off x="998683" y="71465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C1368D6-A09A-494B-AA3F-D15B2069116D}"/>
              </a:ext>
            </a:extLst>
          </p:cNvPr>
          <p:cNvSpPr txBox="1"/>
          <p:nvPr/>
        </p:nvSpPr>
        <p:spPr>
          <a:xfrm>
            <a:off x="988721" y="169617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925625-E9A0-4BD7-8D20-CE423449FBA1}"/>
              </a:ext>
            </a:extLst>
          </p:cNvPr>
          <p:cNvSpPr txBox="1"/>
          <p:nvPr/>
        </p:nvSpPr>
        <p:spPr>
          <a:xfrm>
            <a:off x="978166" y="111190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</a:t>
            </a:r>
            <a:r>
              <a:rPr kumimoji="1" lang="ja-JP" altLang="en-US" sz="1400" dirty="0"/>
              <a:t>点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7834B9-B975-438B-B34F-323C434E333E}"/>
              </a:ext>
            </a:extLst>
          </p:cNvPr>
          <p:cNvSpPr txBox="1"/>
          <p:nvPr/>
        </p:nvSpPr>
        <p:spPr>
          <a:xfrm>
            <a:off x="2702205" y="986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CF351D-E9B8-4AA3-A8B3-C766AD17D403}"/>
              </a:ext>
            </a:extLst>
          </p:cNvPr>
          <p:cNvCxnSpPr/>
          <p:nvPr/>
        </p:nvCxnSpPr>
        <p:spPr>
          <a:xfrm flipH="1">
            <a:off x="2648683" y="1197297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D77D9BA-8ECF-4253-A04D-A9F0D62D74AB}"/>
              </a:ext>
            </a:extLst>
          </p:cNvPr>
          <p:cNvCxnSpPr/>
          <p:nvPr/>
        </p:nvCxnSpPr>
        <p:spPr>
          <a:xfrm>
            <a:off x="5534025" y="1433144"/>
            <a:ext cx="0" cy="57080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E0EA01-44B1-48A3-90F4-7510863AF1D2}"/>
              </a:ext>
            </a:extLst>
          </p:cNvPr>
          <p:cNvSpPr txBox="1"/>
          <p:nvPr/>
        </p:nvSpPr>
        <p:spPr>
          <a:xfrm>
            <a:off x="5686418" y="153371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FF0000"/>
                </a:solidFill>
              </a:rPr>
              <a:t>+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8F3A1F-B1C3-4F22-9DC3-A51CBB77D099}"/>
              </a:ext>
            </a:extLst>
          </p:cNvPr>
          <p:cNvSpPr txBox="1"/>
          <p:nvPr/>
        </p:nvSpPr>
        <p:spPr>
          <a:xfrm>
            <a:off x="5649216" y="8377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FF0000"/>
                </a:solidFill>
              </a:rPr>
              <a:t>-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879E67-79E6-459F-B21E-67EAF3FD0D7A}"/>
              </a:ext>
            </a:extLst>
          </p:cNvPr>
          <p:cNvSpPr txBox="1"/>
          <p:nvPr/>
        </p:nvSpPr>
        <p:spPr>
          <a:xfrm>
            <a:off x="5680808" y="120709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FF0000"/>
                </a:solidFill>
              </a:rPr>
              <a:t> = 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1B2414-EC3E-44CF-BDCD-4A5534AE9201}"/>
              </a:ext>
            </a:extLst>
          </p:cNvPr>
          <p:cNvSpPr txBox="1"/>
          <p:nvPr/>
        </p:nvSpPr>
        <p:spPr>
          <a:xfrm>
            <a:off x="324088" y="169617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y = 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661E426-541C-4535-B57F-DEC9233EB86A}"/>
              </a:ext>
            </a:extLst>
          </p:cNvPr>
          <p:cNvSpPr txBox="1"/>
          <p:nvPr/>
        </p:nvSpPr>
        <p:spPr>
          <a:xfrm>
            <a:off x="330254" y="120875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y+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F888DD5-577B-4014-AD95-8D8DBD58913D}"/>
              </a:ext>
            </a:extLst>
          </p:cNvPr>
          <p:cNvCxnSpPr>
            <a:cxnSpLocks/>
          </p:cNvCxnSpPr>
          <p:nvPr/>
        </p:nvCxnSpPr>
        <p:spPr>
          <a:xfrm flipV="1">
            <a:off x="802069" y="1140077"/>
            <a:ext cx="0" cy="57847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652B69A-74F1-4844-A080-19800DF54BE2}"/>
              </a:ext>
            </a:extLst>
          </p:cNvPr>
          <p:cNvSpPr txBox="1"/>
          <p:nvPr/>
        </p:nvSpPr>
        <p:spPr>
          <a:xfrm>
            <a:off x="4760731" y="17114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42CCA6F-BD39-49B1-8C9B-010F05E37D60}"/>
              </a:ext>
            </a:extLst>
          </p:cNvPr>
          <p:cNvCxnSpPr>
            <a:cxnSpLocks/>
          </p:cNvCxnSpPr>
          <p:nvPr/>
        </p:nvCxnSpPr>
        <p:spPr>
          <a:xfrm>
            <a:off x="2564122" y="2731949"/>
            <a:ext cx="822079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2B989D4-4FCD-474E-83FE-99EE0097892C}"/>
              </a:ext>
            </a:extLst>
          </p:cNvPr>
          <p:cNvCxnSpPr>
            <a:cxnSpLocks/>
          </p:cNvCxnSpPr>
          <p:nvPr/>
        </p:nvCxnSpPr>
        <p:spPr>
          <a:xfrm flipV="1">
            <a:off x="2541954" y="837766"/>
            <a:ext cx="0" cy="21076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3AF3A4B-BC7B-4653-B47B-D6D2953AFB28}"/>
              </a:ext>
            </a:extLst>
          </p:cNvPr>
          <p:cNvSpPr txBox="1"/>
          <p:nvPr/>
        </p:nvSpPr>
        <p:spPr>
          <a:xfrm>
            <a:off x="2097999" y="295498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Zc</a:t>
            </a:r>
            <a:r>
              <a:rPr lang="en-US" altLang="ja-JP" dirty="0">
                <a:solidFill>
                  <a:srgbClr val="FF0000"/>
                </a:solidFill>
              </a:rPr>
              <a:t> = 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6622EC-FA24-43BE-8E22-CE7855E7306E}"/>
              </a:ext>
            </a:extLst>
          </p:cNvPr>
          <p:cNvSpPr txBox="1"/>
          <p:nvPr/>
        </p:nvSpPr>
        <p:spPr>
          <a:xfrm>
            <a:off x="3079200" y="278688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Zc</a:t>
            </a:r>
            <a:r>
              <a:rPr lang="en-US" altLang="ja-JP" dirty="0">
                <a:solidFill>
                  <a:srgbClr val="FF0000"/>
                </a:solidFill>
              </a:rPr>
              <a:t>+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7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461846" y="773718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858481" y="1987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2097999" y="198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D8950DB-1559-44EE-987D-FDD27EB0E5EB}"/>
              </a:ext>
            </a:extLst>
          </p:cNvPr>
          <p:cNvSpPr/>
          <p:nvPr/>
        </p:nvSpPr>
        <p:spPr>
          <a:xfrm>
            <a:off x="2483823" y="1327631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CC6002-8242-48ED-849E-0CC50C7F9BA7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A7E6056-9A1A-412E-BB4E-A0C52CCB4E5F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7834B9-B975-438B-B34F-323C434E333E}"/>
              </a:ext>
            </a:extLst>
          </p:cNvPr>
          <p:cNvSpPr txBox="1"/>
          <p:nvPr/>
        </p:nvSpPr>
        <p:spPr>
          <a:xfrm>
            <a:off x="2702205" y="986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CF351D-E9B8-4AA3-A8B3-C766AD17D403}"/>
              </a:ext>
            </a:extLst>
          </p:cNvPr>
          <p:cNvCxnSpPr/>
          <p:nvPr/>
        </p:nvCxnSpPr>
        <p:spPr>
          <a:xfrm flipH="1">
            <a:off x="2648683" y="1197297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C9BB0C6-C9D6-4D9C-9C51-923980E41385}"/>
              </a:ext>
            </a:extLst>
          </p:cNvPr>
          <p:cNvCxnSpPr>
            <a:cxnSpLocks/>
          </p:cNvCxnSpPr>
          <p:nvPr/>
        </p:nvCxnSpPr>
        <p:spPr>
          <a:xfrm>
            <a:off x="1423988" y="1390635"/>
            <a:ext cx="109311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5022CDE-FAC9-443D-A073-06825EC8B329}"/>
              </a:ext>
            </a:extLst>
          </p:cNvPr>
          <p:cNvCxnSpPr>
            <a:cxnSpLocks/>
          </p:cNvCxnSpPr>
          <p:nvPr/>
        </p:nvCxnSpPr>
        <p:spPr>
          <a:xfrm flipV="1">
            <a:off x="1327150" y="1390635"/>
            <a:ext cx="0" cy="477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1FFEC7-FBEF-40E3-9CCF-3B77CD83DB47}"/>
              </a:ext>
            </a:extLst>
          </p:cNvPr>
          <p:cNvSpPr txBox="1"/>
          <p:nvPr/>
        </p:nvSpPr>
        <p:spPr>
          <a:xfrm>
            <a:off x="1518749" y="1140077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fy</a:t>
            </a:r>
            <a:r>
              <a:rPr kumimoji="1" lang="en-US" altLang="ja-JP" sz="1400" dirty="0">
                <a:solidFill>
                  <a:srgbClr val="FF0000"/>
                </a:solidFill>
              </a:rPr>
              <a:t>[px]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B0C2DC8-AA82-4C40-B97F-1CF3A00825F0}"/>
              </a:ext>
            </a:extLst>
          </p:cNvPr>
          <p:cNvSpPr txBox="1"/>
          <p:nvPr/>
        </p:nvSpPr>
        <p:spPr>
          <a:xfrm>
            <a:off x="719071" y="149390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cy[px]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14174FE-39AC-4696-9C87-49981A69F123}"/>
              </a:ext>
            </a:extLst>
          </p:cNvPr>
          <p:cNvCxnSpPr>
            <a:cxnSpLocks/>
          </p:cNvCxnSpPr>
          <p:nvPr/>
        </p:nvCxnSpPr>
        <p:spPr>
          <a:xfrm flipH="1" flipV="1">
            <a:off x="599952" y="883810"/>
            <a:ext cx="11509" cy="97594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39D97B-2D6A-4A3E-A77D-D0F4B01EEE7A}"/>
              </a:ext>
            </a:extLst>
          </p:cNvPr>
          <p:cNvSpPr txBox="1"/>
          <p:nvPr/>
        </p:nvSpPr>
        <p:spPr>
          <a:xfrm>
            <a:off x="576693" y="939551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FF0000"/>
                </a:solidFill>
              </a:rPr>
              <a:t>Height[px]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1DFB732-A50B-4A0C-AD74-D2407F9DA1DD}"/>
              </a:ext>
            </a:extLst>
          </p:cNvPr>
          <p:cNvCxnSpPr>
            <a:cxnSpLocks/>
          </p:cNvCxnSpPr>
          <p:nvPr/>
        </p:nvCxnSpPr>
        <p:spPr>
          <a:xfrm flipV="1">
            <a:off x="2541954" y="837766"/>
            <a:ext cx="0" cy="1065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DC15ED-F6C1-4C3C-9A00-0B74BEE78806}"/>
              </a:ext>
            </a:extLst>
          </p:cNvPr>
          <p:cNvSpPr txBox="1"/>
          <p:nvPr/>
        </p:nvSpPr>
        <p:spPr>
          <a:xfrm>
            <a:off x="4809187" y="1797885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(</a:t>
            </a:r>
            <a:r>
              <a:rPr lang="en-US" altLang="ja-JP" dirty="0" err="1">
                <a:solidFill>
                  <a:srgbClr val="00B050"/>
                </a:solidFill>
              </a:rPr>
              <a:t>Xc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Yc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6DB457-4115-495E-BF9B-CAC6215EAAF4}"/>
              </a:ext>
            </a:extLst>
          </p:cNvPr>
          <p:cNvSpPr txBox="1"/>
          <p:nvPr/>
        </p:nvSpPr>
        <p:spPr>
          <a:xfrm>
            <a:off x="708727" y="10754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(x, y)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43EA301-499A-44CD-A4C9-FBA359C211C2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932BEC7-5A30-4F87-90B4-AFF8EA1ED71B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2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1DFB732-A50B-4A0C-AD74-D2407F9DA1DD}"/>
              </a:ext>
            </a:extLst>
          </p:cNvPr>
          <p:cNvCxnSpPr>
            <a:cxnSpLocks/>
          </p:cNvCxnSpPr>
          <p:nvPr/>
        </p:nvCxnSpPr>
        <p:spPr>
          <a:xfrm flipV="1">
            <a:off x="2541954" y="837766"/>
            <a:ext cx="0" cy="1065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DC15ED-F6C1-4C3C-9A00-0B74BEE78806}"/>
              </a:ext>
            </a:extLst>
          </p:cNvPr>
          <p:cNvSpPr txBox="1"/>
          <p:nvPr/>
        </p:nvSpPr>
        <p:spPr>
          <a:xfrm>
            <a:off x="4774493" y="174790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(</a:t>
            </a:r>
            <a:r>
              <a:rPr lang="en-US" altLang="ja-JP" dirty="0" err="1">
                <a:solidFill>
                  <a:srgbClr val="00B050"/>
                </a:solidFill>
              </a:rPr>
              <a:t>Xc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Yc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6DB457-4115-495E-BF9B-CAC6215EAAF4}"/>
              </a:ext>
            </a:extLst>
          </p:cNvPr>
          <p:cNvSpPr txBox="1"/>
          <p:nvPr/>
        </p:nvSpPr>
        <p:spPr>
          <a:xfrm>
            <a:off x="719071" y="8171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(x, y)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0D58052-F599-4AA2-8413-2152CB850A09}"/>
              </a:ext>
            </a:extLst>
          </p:cNvPr>
          <p:cNvCxnSpPr>
            <a:cxnSpLocks/>
          </p:cNvCxnSpPr>
          <p:nvPr/>
        </p:nvCxnSpPr>
        <p:spPr>
          <a:xfrm flipV="1">
            <a:off x="4953000" y="1390635"/>
            <a:ext cx="0" cy="248613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B8E48A-B7E2-48E4-9D0D-2C88C3CD7942}"/>
              </a:ext>
            </a:extLst>
          </p:cNvPr>
          <p:cNvSpPr txBox="1"/>
          <p:nvPr/>
        </p:nvSpPr>
        <p:spPr>
          <a:xfrm>
            <a:off x="5000419" y="137040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Yc</a:t>
            </a:r>
            <a:r>
              <a:rPr lang="en-US" altLang="ja-JP" dirty="0">
                <a:solidFill>
                  <a:srgbClr val="00B050"/>
                </a:solidFill>
              </a:rPr>
              <a:t> [m]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D5D9632-F7EF-43F5-B55C-44B3B95D0F2E}"/>
              </a:ext>
            </a:extLst>
          </p:cNvPr>
          <p:cNvCxnSpPr>
            <a:cxnSpLocks/>
          </p:cNvCxnSpPr>
          <p:nvPr/>
        </p:nvCxnSpPr>
        <p:spPr>
          <a:xfrm>
            <a:off x="2541954" y="1389455"/>
            <a:ext cx="2411046" cy="0"/>
          </a:xfrm>
          <a:prstGeom prst="straightConnector1">
            <a:avLst/>
          </a:prstGeom>
          <a:ln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7145AAF-5456-4FB2-931C-B4F98B3C1D55}"/>
              </a:ext>
            </a:extLst>
          </p:cNvPr>
          <p:cNvSpPr txBox="1"/>
          <p:nvPr/>
        </p:nvSpPr>
        <p:spPr>
          <a:xfrm>
            <a:off x="3656503" y="10209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 [m]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1101FFA-4227-475A-A697-659757442E03}"/>
              </a:ext>
            </a:extLst>
          </p:cNvPr>
          <p:cNvCxnSpPr>
            <a:cxnSpLocks/>
          </p:cNvCxnSpPr>
          <p:nvPr/>
        </p:nvCxnSpPr>
        <p:spPr>
          <a:xfrm>
            <a:off x="1423988" y="1390635"/>
            <a:ext cx="1093111" cy="0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AB5753-AFE5-4417-8976-27BDAEA9000C}"/>
              </a:ext>
            </a:extLst>
          </p:cNvPr>
          <p:cNvSpPr txBox="1"/>
          <p:nvPr/>
        </p:nvSpPr>
        <p:spPr>
          <a:xfrm>
            <a:off x="1545042" y="135169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00B050"/>
                </a:solidFill>
              </a:rPr>
              <a:t>fy</a:t>
            </a:r>
            <a:r>
              <a:rPr kumimoji="1" lang="en-US" altLang="ja-JP" sz="1400" dirty="0">
                <a:solidFill>
                  <a:srgbClr val="00B050"/>
                </a:solidFill>
              </a:rPr>
              <a:t>[px]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D1836BA-A133-40CB-A54B-9896477EE2DA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52425C2-BDDC-44E2-A70D-36B603F9951B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24641A9-F05C-40B6-BD3D-00146FC14177}"/>
              </a:ext>
            </a:extLst>
          </p:cNvPr>
          <p:cNvCxnSpPr>
            <a:cxnSpLocks/>
          </p:cNvCxnSpPr>
          <p:nvPr/>
        </p:nvCxnSpPr>
        <p:spPr>
          <a:xfrm flipV="1">
            <a:off x="1327150" y="1390635"/>
            <a:ext cx="0" cy="477726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45CB60-E302-4DB5-8A10-3739A12B7B5A}"/>
              </a:ext>
            </a:extLst>
          </p:cNvPr>
          <p:cNvSpPr txBox="1"/>
          <p:nvPr/>
        </p:nvSpPr>
        <p:spPr>
          <a:xfrm>
            <a:off x="719071" y="149390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00B050"/>
                </a:solidFill>
              </a:rPr>
              <a:t>cy[px]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C1BEA87-D62E-4F6A-B051-66BCB3C15A8B}"/>
              </a:ext>
            </a:extLst>
          </p:cNvPr>
          <p:cNvCxnSpPr>
            <a:cxnSpLocks/>
          </p:cNvCxnSpPr>
          <p:nvPr/>
        </p:nvCxnSpPr>
        <p:spPr>
          <a:xfrm flipV="1">
            <a:off x="1333500" y="1248691"/>
            <a:ext cx="0" cy="1989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E35BC-1418-436E-9477-1D67E5126E05}"/>
              </a:ext>
            </a:extLst>
          </p:cNvPr>
          <p:cNvSpPr txBox="1"/>
          <p:nvPr/>
        </p:nvSpPr>
        <p:spPr>
          <a:xfrm>
            <a:off x="701194" y="118612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u [px]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2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A90680F-84FC-452D-B058-1F733677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46" y="1415464"/>
            <a:ext cx="987669" cy="9876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49AE61-69FD-45F4-ACE5-48E27796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5862">
            <a:off x="2103195" y="231021"/>
            <a:ext cx="1255035" cy="138788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2A82829D-0891-4388-8FEB-DCD2476B46EF}"/>
              </a:ext>
            </a:extLst>
          </p:cNvPr>
          <p:cNvSpPr/>
          <p:nvPr/>
        </p:nvSpPr>
        <p:spPr>
          <a:xfrm>
            <a:off x="976925" y="289095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04806A-02D3-4F9A-87D4-6F3891EFCF4D}"/>
              </a:ext>
            </a:extLst>
          </p:cNvPr>
          <p:cNvSpPr txBox="1"/>
          <p:nvPr/>
        </p:nvSpPr>
        <p:spPr>
          <a:xfrm>
            <a:off x="1056055" y="303772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基準点</a:t>
            </a:r>
            <a:endParaRPr lang="en-US" altLang="ja-JP" dirty="0"/>
          </a:p>
          <a:p>
            <a:r>
              <a:rPr kumimoji="1" lang="en-US" altLang="ja-JP" dirty="0"/>
              <a:t>(0, 0, 0)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B2756F7-065C-428B-A668-ACB51D91E00A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135186" y="1035050"/>
            <a:ext cx="2135064" cy="193503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9A0E1AB-9A9F-4C35-810B-CD46D6258CB2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135186" y="1496291"/>
            <a:ext cx="4748378" cy="14737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A02B4F-9404-489F-9D23-FE4858EBD7DC}"/>
              </a:ext>
            </a:extLst>
          </p:cNvPr>
          <p:cNvCxnSpPr>
            <a:cxnSpLocks/>
          </p:cNvCxnSpPr>
          <p:nvPr/>
        </p:nvCxnSpPr>
        <p:spPr>
          <a:xfrm>
            <a:off x="3225800" y="1034362"/>
            <a:ext cx="2726854" cy="3830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46F6F9-5226-47EE-9C22-D820D24B3CDB}"/>
              </a:ext>
            </a:extLst>
          </p:cNvPr>
          <p:cNvSpPr txBox="1"/>
          <p:nvPr/>
        </p:nvSpPr>
        <p:spPr>
          <a:xfrm>
            <a:off x="3818086" y="568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カメラ座標系での位置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Xc</a:t>
            </a:r>
            <a:r>
              <a:rPr lang="en-US" altLang="ja-JP" dirty="0"/>
              <a:t>, </a:t>
            </a:r>
            <a:r>
              <a:rPr lang="en-US" altLang="ja-JP" dirty="0" err="1"/>
              <a:t>Yc</a:t>
            </a:r>
            <a:r>
              <a:rPr lang="en-US" altLang="ja-JP" dirty="0"/>
              <a:t>, </a:t>
            </a:r>
            <a:r>
              <a:rPr lang="en-US" altLang="ja-JP" dirty="0" err="1"/>
              <a:t>Zc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4FA5F2-90AB-443D-94DD-24CC45BD836D}"/>
              </a:ext>
            </a:extLst>
          </p:cNvPr>
          <p:cNvSpPr txBox="1"/>
          <p:nvPr/>
        </p:nvSpPr>
        <p:spPr>
          <a:xfrm>
            <a:off x="2730712" y="235757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ワールド</a:t>
            </a:r>
            <a:r>
              <a:rPr kumimoji="1" lang="ja-JP" altLang="en-US" dirty="0"/>
              <a:t>座標系での位置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Xw</a:t>
            </a:r>
            <a:r>
              <a:rPr lang="en-US" altLang="ja-JP" dirty="0"/>
              <a:t>, </a:t>
            </a:r>
            <a:r>
              <a:rPr lang="en-US" altLang="ja-JP" dirty="0" err="1"/>
              <a:t>Yw</a:t>
            </a:r>
            <a:r>
              <a:rPr lang="en-US" altLang="ja-JP" dirty="0"/>
              <a:t>, </a:t>
            </a:r>
            <a:r>
              <a:rPr lang="en-US" altLang="ja-JP" dirty="0" err="1"/>
              <a:t>Zw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0C1C74-F02D-4530-8A38-6EB3009345B9}"/>
              </a:ext>
            </a:extLst>
          </p:cNvPr>
          <p:cNvSpPr txBox="1"/>
          <p:nvPr/>
        </p:nvSpPr>
        <p:spPr>
          <a:xfrm>
            <a:off x="775762" y="1662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カメラ位置</a:t>
            </a:r>
            <a:endParaRPr lang="en-US" altLang="ja-JP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C2A93898-8658-4495-9D30-D3BEA459EF7B}"/>
              </a:ext>
            </a:extLst>
          </p:cNvPr>
          <p:cNvGrpSpPr/>
          <p:nvPr/>
        </p:nvGrpSpPr>
        <p:grpSpPr>
          <a:xfrm>
            <a:off x="455807" y="2828180"/>
            <a:ext cx="489410" cy="442068"/>
            <a:chOff x="5187490" y="3505200"/>
            <a:chExt cx="489410" cy="442068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00EEAEA-CC7F-402B-BBCC-3280F40A1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ECF070E-1327-4643-B7D9-BF36F7EE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72ACD1F-55D6-42D9-8EC8-9F19A1533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8F15D16-6E8E-4B82-8445-68ADBD38BC75}"/>
              </a:ext>
            </a:extLst>
          </p:cNvPr>
          <p:cNvGrpSpPr/>
          <p:nvPr/>
        </p:nvGrpSpPr>
        <p:grpSpPr>
          <a:xfrm rot="2761777">
            <a:off x="1724519" y="524627"/>
            <a:ext cx="489410" cy="442068"/>
            <a:chOff x="5187490" y="3505200"/>
            <a:chExt cx="489410" cy="442068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9E80611-E9EB-49E5-99CA-C0864D741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00C0C2A-39E6-4C66-A6E3-D2FF68F44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96FAE6C-B409-402D-BB70-498B53EE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64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2A82829D-0891-4388-8FEB-DCD2476B46EF}"/>
              </a:ext>
            </a:extLst>
          </p:cNvPr>
          <p:cNvSpPr/>
          <p:nvPr/>
        </p:nvSpPr>
        <p:spPr>
          <a:xfrm>
            <a:off x="976925" y="289095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04806A-02D3-4F9A-87D4-6F3891EFCF4D}"/>
              </a:ext>
            </a:extLst>
          </p:cNvPr>
          <p:cNvSpPr txBox="1"/>
          <p:nvPr/>
        </p:nvSpPr>
        <p:spPr>
          <a:xfrm>
            <a:off x="1013906" y="29893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Ow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B2756F7-065C-428B-A668-ACB51D91E00A}"/>
              </a:ext>
            </a:extLst>
          </p:cNvPr>
          <p:cNvCxnSpPr>
            <a:cxnSpLocks/>
            <a:stCxn id="22" idx="6"/>
            <a:endCxn id="21" idx="3"/>
          </p:cNvCxnSpPr>
          <p:nvPr/>
        </p:nvCxnSpPr>
        <p:spPr>
          <a:xfrm flipV="1">
            <a:off x="1135186" y="954907"/>
            <a:ext cx="1999671" cy="201517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9A0E1AB-9A9F-4C35-810B-CD46D6258CB2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135186" y="1404338"/>
            <a:ext cx="4732124" cy="15657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A02B4F-9404-489F-9D23-FE4858EBD7DC}"/>
              </a:ext>
            </a:extLst>
          </p:cNvPr>
          <p:cNvCxnSpPr>
            <a:cxnSpLocks/>
            <a:stCxn id="21" idx="5"/>
            <a:endCxn id="24" idx="2"/>
          </p:cNvCxnSpPr>
          <p:nvPr/>
        </p:nvCxnSpPr>
        <p:spPr>
          <a:xfrm>
            <a:off x="3246764" y="954907"/>
            <a:ext cx="2620546" cy="4494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46F6F9-5226-47EE-9C22-D820D24B3CDB}"/>
              </a:ext>
            </a:extLst>
          </p:cNvPr>
          <p:cNvSpPr txBox="1"/>
          <p:nvPr/>
        </p:nvSpPr>
        <p:spPr>
          <a:xfrm>
            <a:off x="3728059" y="71679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Mc: (</a:t>
            </a:r>
            <a:r>
              <a:rPr lang="en-US" altLang="ja-JP" dirty="0" err="1"/>
              <a:t>Xc</a:t>
            </a:r>
            <a:r>
              <a:rPr lang="en-US" altLang="ja-JP" dirty="0"/>
              <a:t>, </a:t>
            </a:r>
            <a:r>
              <a:rPr lang="en-US" altLang="ja-JP" dirty="0" err="1"/>
              <a:t>Yc</a:t>
            </a:r>
            <a:r>
              <a:rPr lang="en-US" altLang="ja-JP" dirty="0"/>
              <a:t>, </a:t>
            </a:r>
            <a:r>
              <a:rPr lang="en-US" altLang="ja-JP" dirty="0" err="1"/>
              <a:t>Zc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4FA5F2-90AB-443D-94DD-24CC45BD836D}"/>
              </a:ext>
            </a:extLst>
          </p:cNvPr>
          <p:cNvSpPr txBox="1"/>
          <p:nvPr/>
        </p:nvSpPr>
        <p:spPr>
          <a:xfrm>
            <a:off x="3111680" y="230677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Mw: (</a:t>
            </a:r>
            <a:r>
              <a:rPr lang="en-US" altLang="ja-JP" dirty="0" err="1"/>
              <a:t>Xw</a:t>
            </a:r>
            <a:r>
              <a:rPr lang="en-US" altLang="ja-JP" dirty="0"/>
              <a:t>, </a:t>
            </a:r>
            <a:r>
              <a:rPr lang="en-US" altLang="ja-JP" dirty="0" err="1"/>
              <a:t>Yw</a:t>
            </a:r>
            <a:r>
              <a:rPr lang="en-US" altLang="ja-JP" dirty="0"/>
              <a:t>, </a:t>
            </a:r>
            <a:r>
              <a:rPr lang="en-US" altLang="ja-JP" dirty="0" err="1"/>
              <a:t>Zw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C2A93898-8658-4495-9D30-D3BEA459EF7B}"/>
              </a:ext>
            </a:extLst>
          </p:cNvPr>
          <p:cNvGrpSpPr/>
          <p:nvPr/>
        </p:nvGrpSpPr>
        <p:grpSpPr>
          <a:xfrm>
            <a:off x="455807" y="2828180"/>
            <a:ext cx="489410" cy="442068"/>
            <a:chOff x="5187490" y="3505200"/>
            <a:chExt cx="489410" cy="442068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00EEAEA-CC7F-402B-BBCC-3280F40A1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ECF070E-1327-4643-B7D9-BF36F7EE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72ACD1F-55D6-42D9-8EC8-9F19A1533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8F15D16-6E8E-4B82-8445-68ADBD38BC75}"/>
              </a:ext>
            </a:extLst>
          </p:cNvPr>
          <p:cNvGrpSpPr/>
          <p:nvPr/>
        </p:nvGrpSpPr>
        <p:grpSpPr>
          <a:xfrm rot="2761777">
            <a:off x="1986685" y="577577"/>
            <a:ext cx="489410" cy="442068"/>
            <a:chOff x="5187490" y="3505200"/>
            <a:chExt cx="489410" cy="442068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9E80611-E9EB-49E5-99CA-C0864D741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00C0C2A-39E6-4C66-A6E3-D2FF68F44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96FAE6C-B409-402D-BB70-498B53EE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8187CA-53A5-4D29-BED0-A280CC6E62A1}"/>
              </a:ext>
            </a:extLst>
          </p:cNvPr>
          <p:cNvSpPr txBox="1"/>
          <p:nvPr/>
        </p:nvSpPr>
        <p:spPr>
          <a:xfrm>
            <a:off x="2675156" y="6423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Oc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FD8804-C494-4865-96FA-2E466CFB60E6}"/>
              </a:ext>
            </a:extLst>
          </p:cNvPr>
          <p:cNvSpPr/>
          <p:nvPr/>
        </p:nvSpPr>
        <p:spPr>
          <a:xfrm>
            <a:off x="3111680" y="81982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EC90CE2-CDAD-4AD5-8FA9-D6D3CB80DFCE}"/>
              </a:ext>
            </a:extLst>
          </p:cNvPr>
          <p:cNvSpPr/>
          <p:nvPr/>
        </p:nvSpPr>
        <p:spPr>
          <a:xfrm>
            <a:off x="5867310" y="132520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EDDCA3-96C3-4637-B493-358360FFB680}"/>
              </a:ext>
            </a:extLst>
          </p:cNvPr>
          <p:cNvSpPr txBox="1"/>
          <p:nvPr/>
        </p:nvSpPr>
        <p:spPr>
          <a:xfrm>
            <a:off x="5867310" y="143265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527148-CE12-45EA-848C-EEC971042012}"/>
              </a:ext>
            </a:extLst>
          </p:cNvPr>
          <p:cNvSpPr txBox="1"/>
          <p:nvPr/>
        </p:nvSpPr>
        <p:spPr>
          <a:xfrm>
            <a:off x="585263" y="1385105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T: </a:t>
            </a:r>
          </a:p>
          <a:p>
            <a:r>
              <a:rPr kumimoji="1" lang="en-US" altLang="ja-JP" dirty="0"/>
              <a:t>(</a:t>
            </a:r>
            <a:r>
              <a:rPr kumimoji="1" lang="en-US" altLang="ja-JP" dirty="0" err="1"/>
              <a:t>Txw</a:t>
            </a:r>
            <a:r>
              <a:rPr kumimoji="1" lang="en-US" altLang="ja-JP" dirty="0"/>
              <a:t>, </a:t>
            </a:r>
            <a:r>
              <a:rPr lang="en-US" altLang="ja-JP" dirty="0" err="1"/>
              <a:t>Tyw</a:t>
            </a:r>
            <a:r>
              <a:rPr lang="en-US" altLang="ja-JP" dirty="0"/>
              <a:t>, </a:t>
            </a:r>
            <a:r>
              <a:rPr lang="en-US" altLang="ja-JP" dirty="0" err="1"/>
              <a:t>Tzw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5BD9F1-79B5-4978-B097-847DF29F18F2}"/>
              </a:ext>
            </a:extLst>
          </p:cNvPr>
          <p:cNvSpPr txBox="1"/>
          <p:nvPr/>
        </p:nvSpPr>
        <p:spPr>
          <a:xfrm>
            <a:off x="2110328" y="57030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rx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AF8DDC8-8047-4668-B84D-8D7B65EC5131}"/>
              </a:ext>
            </a:extLst>
          </p:cNvPr>
          <p:cNvSpPr txBox="1"/>
          <p:nvPr/>
        </p:nvSpPr>
        <p:spPr>
          <a:xfrm>
            <a:off x="1878527" y="90304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rz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6ED5CE-14CE-4BDF-9461-406F846953BA}"/>
              </a:ext>
            </a:extLst>
          </p:cNvPr>
          <p:cNvSpPr txBox="1"/>
          <p:nvPr/>
        </p:nvSpPr>
        <p:spPr>
          <a:xfrm>
            <a:off x="1879045" y="36531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ry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070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187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iwatake</dc:creator>
  <cp:lastModifiedBy>iwatake</cp:lastModifiedBy>
  <cp:revision>36</cp:revision>
  <dcterms:created xsi:type="dcterms:W3CDTF">2021-12-02T07:09:50Z</dcterms:created>
  <dcterms:modified xsi:type="dcterms:W3CDTF">2021-12-10T02:54:20Z</dcterms:modified>
</cp:coreProperties>
</file>