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CD73E-7054-4C85-A43E-C9B009820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E562F6-104E-43DA-B975-35E90A8FB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827F04-95A8-4392-9E13-61D00768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CB2405-30F7-4CAD-8723-31E07A84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4E54CA-DE26-4C56-AA97-24EB280B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E6470-FEB2-4743-8830-4E95BE9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EED654-4C6C-427C-AF72-65DF5BD01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CF0B64-C369-4F40-98C7-6B79C800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614A9-58DD-498C-AB62-A2786A60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B2C06-27F5-48E1-95B1-4A5BCCFD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12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ED5ACC-0BA4-4224-B54B-5CEDB5107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5C0FA9-3CCB-4867-AAEC-EB43EF96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FD1DB-0299-48B0-B29B-0968B0C2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0498A-BA60-426B-8765-612886F7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CFDBC-4E14-45B5-A4EC-AFB7E21A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05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D08E5-D65C-41CE-98A5-CE9EA09E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498DD-DB7A-47F2-B239-F5C7D034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B779F-1A0F-452A-B7C1-D187A0CF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92D11-9F69-4A37-93F4-3562E6FE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232F8-2390-4978-82B2-52FBE2F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6BC27-883F-441F-8343-B1508053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A15A9-514D-4191-9DCB-AE0C09A8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5D003-7FCF-4CCF-9D77-87843968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95212-9046-4B48-A9B8-B29328A8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820997-0261-4F5F-B502-32A9C9AB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7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747D0-BA80-4EC7-ABA1-C80F1137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AF6FF-0698-411C-8D72-F2F592FB5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DC6148-D22F-4A30-A540-1F08165C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BC450-97B6-4CC2-8703-0F04E24A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406CC4-A864-4E75-9073-D522FE32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FE004-0E36-4B64-B93C-AC9AC1C1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87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4186C-E9EA-4EF6-A171-9DB8731C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712B6F-3D67-4E51-BE22-E7213C01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AF4D50-60DC-4557-BF0B-2F6423D8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E3A2F5-194B-48B8-A256-36ED13E55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FA96C8-6165-4E8C-94CF-52B56B89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9765F3-EE5B-4EF5-9584-E565C7FF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05C8D5-82F2-4A84-8FD3-F83C7E7F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9AF1C7-5B21-4CAB-93A5-DAACBBD3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07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6D5F2-D53C-42B2-B7EF-0A4B170B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8AE72F-DF5B-4AC9-8268-F4A50A7F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88A7E-427E-4DBC-955E-3F79574F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465644-B535-4A73-9302-6CF61EC5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3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DB272E-5A0A-4A11-A91E-A076A750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CE34CB-926D-4B99-8F43-9C9CE3FC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0271D3-9E8A-4BCD-A416-40D8640B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1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3C1CD-2B34-4114-9609-939E6562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BF4491-0614-4565-B3D0-C7B1F9F7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50EAAA-5F6C-4F65-B32C-B21B161C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88D928-D11E-407C-8B08-B9A2F945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BBDB27-C083-4438-AE83-6F43E63B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2085FC-937B-48DE-B259-2C156101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97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EE525-CDEA-4EC8-981C-800339DA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3EB4E1-C921-428D-81FF-56F4B5A1F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E86F51-FA64-48C4-AF1E-BB63B0429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36572-1867-4E7C-A52D-669DCBF5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D27B66-BCB1-4650-B291-FB582F9B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8C5F8A-554C-49E5-8745-8E61B80E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EBE7DE-A96C-4A4F-A697-A5141467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AAFC0-DD3D-43D2-8949-E6978477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B4A44-8697-42B4-A814-37A6BC5DD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408B0B-B324-4B1E-A5D8-36F6D7ED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B1C155-91D4-4A2D-9A29-36A21039A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36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879732" y="156011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45FCC1-965E-41B8-B63D-C2060742EB5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412478" y="1268757"/>
            <a:ext cx="3467254" cy="370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1DFB732-A50B-4A0C-AD74-D2407F9DA1DD}"/>
              </a:ext>
            </a:extLst>
          </p:cNvPr>
          <p:cNvCxnSpPr>
            <a:cxnSpLocks/>
          </p:cNvCxnSpPr>
          <p:nvPr/>
        </p:nvCxnSpPr>
        <p:spPr>
          <a:xfrm flipV="1">
            <a:off x="2541954" y="837766"/>
            <a:ext cx="0" cy="10652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DDC15ED-F6C1-4C3C-9A00-0B74BEE78806}"/>
              </a:ext>
            </a:extLst>
          </p:cNvPr>
          <p:cNvSpPr txBox="1"/>
          <p:nvPr/>
        </p:nvSpPr>
        <p:spPr>
          <a:xfrm>
            <a:off x="4774493" y="174790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Xc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Yc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00B050"/>
                </a:solidFill>
              </a:rPr>
              <a:t>Zc</a:t>
            </a:r>
            <a:r>
              <a:rPr lang="en-US" altLang="ja-JP" dirty="0">
                <a:solidFill>
                  <a:srgbClr val="00B050"/>
                </a:solidFill>
              </a:rPr>
              <a:t>)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16DB457-4115-495E-BF9B-CAC6215EAAF4}"/>
              </a:ext>
            </a:extLst>
          </p:cNvPr>
          <p:cNvSpPr txBox="1"/>
          <p:nvPr/>
        </p:nvSpPr>
        <p:spPr>
          <a:xfrm>
            <a:off x="591241" y="64979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(x, y)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0D58052-F599-4AA2-8413-2152CB850A09}"/>
              </a:ext>
            </a:extLst>
          </p:cNvPr>
          <p:cNvCxnSpPr>
            <a:cxnSpLocks/>
          </p:cNvCxnSpPr>
          <p:nvPr/>
        </p:nvCxnSpPr>
        <p:spPr>
          <a:xfrm flipV="1">
            <a:off x="4953000" y="1390635"/>
            <a:ext cx="0" cy="248613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9B8E48A-B7E2-48E4-9D0D-2C88C3CD7942}"/>
              </a:ext>
            </a:extLst>
          </p:cNvPr>
          <p:cNvSpPr txBox="1"/>
          <p:nvPr/>
        </p:nvSpPr>
        <p:spPr>
          <a:xfrm>
            <a:off x="5000419" y="137040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Yc</a:t>
            </a:r>
            <a:r>
              <a:rPr lang="en-US" altLang="ja-JP" dirty="0">
                <a:solidFill>
                  <a:srgbClr val="FF0000"/>
                </a:solidFill>
              </a:rPr>
              <a:t> [m]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D5D9632-F7EF-43F5-B55C-44B3B95D0F2E}"/>
              </a:ext>
            </a:extLst>
          </p:cNvPr>
          <p:cNvCxnSpPr>
            <a:cxnSpLocks/>
          </p:cNvCxnSpPr>
          <p:nvPr/>
        </p:nvCxnSpPr>
        <p:spPr>
          <a:xfrm>
            <a:off x="2541954" y="1389455"/>
            <a:ext cx="2411046" cy="0"/>
          </a:xfrm>
          <a:prstGeom prst="straightConnector1">
            <a:avLst/>
          </a:prstGeom>
          <a:ln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7145AAF-5456-4FB2-931C-B4F98B3C1D55}"/>
              </a:ext>
            </a:extLst>
          </p:cNvPr>
          <p:cNvSpPr txBox="1"/>
          <p:nvPr/>
        </p:nvSpPr>
        <p:spPr>
          <a:xfrm>
            <a:off x="3656503" y="102096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Zc</a:t>
            </a:r>
            <a:r>
              <a:rPr lang="en-US" altLang="ja-JP" dirty="0">
                <a:solidFill>
                  <a:srgbClr val="00B050"/>
                </a:solidFill>
              </a:rPr>
              <a:t> [m]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1101FFA-4227-475A-A697-659757442E03}"/>
              </a:ext>
            </a:extLst>
          </p:cNvPr>
          <p:cNvCxnSpPr>
            <a:cxnSpLocks/>
          </p:cNvCxnSpPr>
          <p:nvPr/>
        </p:nvCxnSpPr>
        <p:spPr>
          <a:xfrm>
            <a:off x="1423988" y="1390635"/>
            <a:ext cx="1093111" cy="0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8AB5753-AFE5-4417-8976-27BDAEA9000C}"/>
              </a:ext>
            </a:extLst>
          </p:cNvPr>
          <p:cNvSpPr txBox="1"/>
          <p:nvPr/>
        </p:nvSpPr>
        <p:spPr>
          <a:xfrm>
            <a:off x="1545042" y="139343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00B050"/>
                </a:solidFill>
              </a:rPr>
              <a:t>fy</a:t>
            </a:r>
            <a:r>
              <a:rPr kumimoji="1" lang="en-US" altLang="ja-JP" sz="1400" dirty="0">
                <a:solidFill>
                  <a:srgbClr val="00B050"/>
                </a:solidFill>
              </a:rPr>
              <a:t>[px]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D1836BA-A133-40CB-A54B-9896477EE2DA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52425C2-BDDC-44E2-A70D-36B603F9951B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24641A9-F05C-40B6-BD3D-00146FC14177}"/>
              </a:ext>
            </a:extLst>
          </p:cNvPr>
          <p:cNvCxnSpPr>
            <a:cxnSpLocks/>
          </p:cNvCxnSpPr>
          <p:nvPr/>
        </p:nvCxnSpPr>
        <p:spPr>
          <a:xfrm flipV="1">
            <a:off x="1327150" y="1390635"/>
            <a:ext cx="0" cy="477726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545CB60-E302-4DB5-8A10-3739A12B7B5A}"/>
              </a:ext>
            </a:extLst>
          </p:cNvPr>
          <p:cNvSpPr txBox="1"/>
          <p:nvPr/>
        </p:nvSpPr>
        <p:spPr>
          <a:xfrm>
            <a:off x="719071" y="149390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00B050"/>
                </a:solidFill>
              </a:rPr>
              <a:t>cy[px]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C1BEA87-D62E-4F6A-B051-66BCB3C15A8B}"/>
              </a:ext>
            </a:extLst>
          </p:cNvPr>
          <p:cNvCxnSpPr>
            <a:cxnSpLocks/>
          </p:cNvCxnSpPr>
          <p:nvPr/>
        </p:nvCxnSpPr>
        <p:spPr>
          <a:xfrm flipV="1">
            <a:off x="1333500" y="1248691"/>
            <a:ext cx="0" cy="19896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E35BC-1418-436E-9477-1D67E5126E05}"/>
              </a:ext>
            </a:extLst>
          </p:cNvPr>
          <p:cNvSpPr txBox="1"/>
          <p:nvPr/>
        </p:nvSpPr>
        <p:spPr>
          <a:xfrm>
            <a:off x="701194" y="118612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B050"/>
                </a:solidFill>
              </a:rPr>
              <a:t>u [px]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2765F92-9319-4FF7-8DDF-160EC0D0BA10}"/>
              </a:ext>
            </a:extLst>
          </p:cNvPr>
          <p:cNvSpPr/>
          <p:nvPr/>
        </p:nvSpPr>
        <p:spPr>
          <a:xfrm>
            <a:off x="1392348" y="1231671"/>
            <a:ext cx="79131" cy="7913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3B702D7-E48F-4867-B059-30BE9A359593}"/>
              </a:ext>
            </a:extLst>
          </p:cNvPr>
          <p:cNvCxnSpPr>
            <a:cxnSpLocks/>
          </p:cNvCxnSpPr>
          <p:nvPr/>
        </p:nvCxnSpPr>
        <p:spPr>
          <a:xfrm flipH="1" flipV="1">
            <a:off x="1150603" y="976769"/>
            <a:ext cx="214754" cy="24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1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iwatake</dc:creator>
  <cp:lastModifiedBy>iwatake</cp:lastModifiedBy>
  <cp:revision>38</cp:revision>
  <dcterms:created xsi:type="dcterms:W3CDTF">2021-12-02T07:09:50Z</dcterms:created>
  <dcterms:modified xsi:type="dcterms:W3CDTF">2021-12-03T09:54:46Z</dcterms:modified>
</cp:coreProperties>
</file>