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64801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747775"/>
          </p15:clr>
        </p15:guide>
        <p15:guide id="2" pos="340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36" y="62"/>
      </p:cViewPr>
      <p:guideLst>
        <p:guide orient="horz" pos="204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d179043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d179043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8151" y="938072"/>
            <a:ext cx="10063480" cy="2586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8142" y="3570648"/>
            <a:ext cx="10063480" cy="998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8142" y="1393581"/>
            <a:ext cx="10063480" cy="247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8142" y="3971415"/>
            <a:ext cx="10063480" cy="163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Très petit titre sans cor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0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8142" y="2709806"/>
            <a:ext cx="10063480" cy="106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8142" y="560677"/>
            <a:ext cx="10063480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8142" y="1451976"/>
            <a:ext cx="10063480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8142" y="560677"/>
            <a:ext cx="10063480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8141" y="1451976"/>
            <a:ext cx="472418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07434" y="1451976"/>
            <a:ext cx="472418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8142" y="560677"/>
            <a:ext cx="10063480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8141" y="699987"/>
            <a:ext cx="3316463" cy="95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8141" y="1750725"/>
            <a:ext cx="3316463" cy="400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9023" y="567133"/>
            <a:ext cx="7520859" cy="51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99881" y="-157"/>
            <a:ext cx="5399882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9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3576" y="1553648"/>
            <a:ext cx="4777690" cy="186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3576" y="3531528"/>
            <a:ext cx="4777690" cy="155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833927" y="912245"/>
            <a:ext cx="4531790" cy="465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8142" y="5330002"/>
            <a:ext cx="7085041" cy="76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8142" y="560677"/>
            <a:ext cx="10063480" cy="72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8142" y="1451976"/>
            <a:ext cx="10063480" cy="430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24">
            <a:extLst>
              <a:ext uri="{FF2B5EF4-FFF2-40B4-BE49-F238E27FC236}">
                <a16:creationId xmlns:a16="http://schemas.microsoft.com/office/drawing/2014/main" id="{6D969FE2-D23B-F4A3-9D09-82E6C9B8E6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838" b="7372"/>
          <a:stretch/>
        </p:blipFill>
        <p:spPr>
          <a:xfrm>
            <a:off x="2828131" y="1174375"/>
            <a:ext cx="5143500" cy="425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72" y="1082068"/>
            <a:ext cx="4509818" cy="410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79" y="668337"/>
            <a:ext cx="77228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Personnalisé</PresentationFormat>
  <Paragraphs>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 PC</dc:creator>
  <cp:lastModifiedBy>sarsri imran</cp:lastModifiedBy>
  <cp:revision>1</cp:revision>
  <dcterms:modified xsi:type="dcterms:W3CDTF">2024-01-18T12:53:06Z</dcterms:modified>
</cp:coreProperties>
</file>