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34715" y="0"/>
            <a:ext cx="18822715" cy="10287000"/>
          </a:xfrm>
          <a:custGeom>
            <a:avLst/>
            <a:gdLst/>
            <a:ahLst/>
            <a:cxnLst/>
            <a:rect r="r" b="b" t="t" l="l"/>
            <a:pathLst>
              <a:path h="10287000" w="18822715">
                <a:moveTo>
                  <a:pt x="0" y="0"/>
                </a:moveTo>
                <a:lnTo>
                  <a:pt x="18822715" y="0"/>
                </a:lnTo>
                <a:lnTo>
                  <a:pt x="1882271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69" t="0" r="-26337" b="-7952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499" t="0" r="-12499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499" t="0" r="-12499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98" t="0" r="-20601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893" t="0" r="-16106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499" t="0" r="-12499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1" t="0" r="-4151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82" t="0" r="-19817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721" t="0" r="-14278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499" t="0" r="-12499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35" r="-6267" b="-2535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228" t="0" r="-12771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244" t="0" r="-11387" b="-505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787" t="0" r="-5936" b="-6179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DAGQYn6DM8w</dc:identifier>
  <dcterms:modified xsi:type="dcterms:W3CDTF">2011-08-01T06:04:30Z</dcterms:modified>
  <cp:revision>1</cp:revision>
</cp:coreProperties>
</file>