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4715" y="0"/>
            <a:ext cx="18822715" cy="10287000"/>
          </a:xfrm>
          <a:custGeom>
            <a:avLst/>
            <a:gdLst/>
            <a:ahLst/>
            <a:cxnLst/>
            <a:rect r="r" b="b" t="t" l="l"/>
            <a:pathLst>
              <a:path h="10287000" w="18822715">
                <a:moveTo>
                  <a:pt x="0" y="0"/>
                </a:moveTo>
                <a:lnTo>
                  <a:pt x="18822715" y="0"/>
                </a:lnTo>
                <a:lnTo>
                  <a:pt x="1882271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9" t="0" r="-26337" b="-7952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499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499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98" t="0" r="-2060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93" t="0" r="-16106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499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8091851" cy="10287000"/>
          </a:xfrm>
          <a:custGeom>
            <a:avLst/>
            <a:gdLst/>
            <a:ahLst/>
            <a:cxnLst/>
            <a:rect r="r" b="b" t="t" l="l"/>
            <a:pathLst>
              <a:path h="10287000" w="8091851">
                <a:moveTo>
                  <a:pt x="0" y="0"/>
                </a:moveTo>
                <a:lnTo>
                  <a:pt x="8091851" y="0"/>
                </a:lnTo>
                <a:lnTo>
                  <a:pt x="80918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5388" t="0" r="-9382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82" t="0" r="-19817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21" t="0" r="-14278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9" t="0" r="-12499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35" r="-6267" b="-2535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28" t="0" r="-1277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30" t="0" r="-14830" b="-3729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244" t="0" r="-11387" b="-50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13" t="-1110" r="-6874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DAGQYn6DM8w</dc:identifier>
  <dcterms:modified xsi:type="dcterms:W3CDTF">2011-08-01T06:04:30Z</dcterms:modified>
  <cp:revision>1</cp:revision>
</cp:coreProperties>
</file>