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04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8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088D817-D6B6-4506-A3CF-68C7C56A92EF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4CFA661-CE70-4CF9-A2DB-F3B0EE32C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88D817-D6B6-4506-A3CF-68C7C56A92EF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CFA661-CE70-4CF9-A2DB-F3B0EE32C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88D817-D6B6-4506-A3CF-68C7C56A92EF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CFA661-CE70-4CF9-A2DB-F3B0EE32C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88D817-D6B6-4506-A3CF-68C7C56A92EF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CFA661-CE70-4CF9-A2DB-F3B0EE32C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088D817-D6B6-4506-A3CF-68C7C56A92EF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4CFA661-CE70-4CF9-A2DB-F3B0EE32C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88D817-D6B6-4506-A3CF-68C7C56A92EF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4CFA661-CE70-4CF9-A2DB-F3B0EE32C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88D817-D6B6-4506-A3CF-68C7C56A92EF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4CFA661-CE70-4CF9-A2DB-F3B0EE32C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88D817-D6B6-4506-A3CF-68C7C56A92EF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CFA661-CE70-4CF9-A2DB-F3B0EE32C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88D817-D6B6-4506-A3CF-68C7C56A92EF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CFA661-CE70-4CF9-A2DB-F3B0EE32C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088D817-D6B6-4506-A3CF-68C7C56A92EF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4CFA661-CE70-4CF9-A2DB-F3B0EE32C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088D817-D6B6-4506-A3CF-68C7C56A92EF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4CFA661-CE70-4CF9-A2DB-F3B0EE32C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088D817-D6B6-4506-A3CF-68C7C56A92EF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4CFA661-CE70-4CF9-A2DB-F3B0EE32C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59549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WELL COME TO OUR PRESENTATION.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14800"/>
            <a:ext cx="4876800" cy="1524000"/>
          </a:xfrm>
        </p:spPr>
        <p:txBody>
          <a:bodyPr/>
          <a:lstStyle/>
          <a:p>
            <a:r>
              <a:rPr lang="en-US" b="1" dirty="0" smtClean="0"/>
              <a:t>E-commerce.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Group Member:-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724400"/>
            <a:ext cx="8305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Name:   MD </a:t>
            </a:r>
            <a:r>
              <a:rPr lang="en-US" sz="2000" dirty="0" err="1" smtClean="0">
                <a:latin typeface="Arial Black" pitchFamily="34" charset="0"/>
              </a:rPr>
              <a:t>Imran</a:t>
            </a:r>
            <a:r>
              <a:rPr lang="en-US" sz="2000" dirty="0" smtClean="0">
                <a:latin typeface="Arial Black" pitchFamily="34" charset="0"/>
              </a:rPr>
              <a:t> </a:t>
            </a:r>
            <a:r>
              <a:rPr lang="en-US" sz="2000" dirty="0" err="1" smtClean="0">
                <a:latin typeface="Arial Black" pitchFamily="34" charset="0"/>
              </a:rPr>
              <a:t>Hossain</a:t>
            </a:r>
            <a:r>
              <a:rPr lang="en-US" sz="2000" dirty="0" smtClean="0">
                <a:latin typeface="Arial Black" pitchFamily="34" charset="0"/>
              </a:rPr>
              <a:t>.       ID:      132 – 15 – 2729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Name:   </a:t>
            </a:r>
            <a:r>
              <a:rPr lang="en-US" sz="2000" dirty="0" err="1" smtClean="0">
                <a:latin typeface="Arial Black" pitchFamily="34" charset="0"/>
              </a:rPr>
              <a:t>Iftekhar</a:t>
            </a:r>
            <a:r>
              <a:rPr lang="en-US" sz="2000" dirty="0" smtClean="0">
                <a:latin typeface="Arial Black" pitchFamily="34" charset="0"/>
              </a:rPr>
              <a:t> Bin </a:t>
            </a:r>
            <a:r>
              <a:rPr lang="en-US" sz="2000" dirty="0" err="1" smtClean="0">
                <a:latin typeface="Arial Black" pitchFamily="34" charset="0"/>
              </a:rPr>
              <a:t>Hie</a:t>
            </a:r>
            <a:r>
              <a:rPr lang="en-US" sz="2000" dirty="0" smtClean="0">
                <a:latin typeface="Arial Black" pitchFamily="34" charset="0"/>
              </a:rPr>
              <a:t>.           ID:       132 – 15 – 2760</a:t>
            </a:r>
          </a:p>
          <a:p>
            <a:r>
              <a:rPr lang="en-US" sz="2000" dirty="0" smtClean="0">
                <a:latin typeface="Arial Black" pitchFamily="34" charset="0"/>
              </a:rPr>
              <a:t>Name:   Dalia sultana </a:t>
            </a:r>
            <a:r>
              <a:rPr lang="en-US" sz="2000" dirty="0" err="1" smtClean="0">
                <a:latin typeface="Arial Black" pitchFamily="34" charset="0"/>
              </a:rPr>
              <a:t>Juthi</a:t>
            </a:r>
            <a:r>
              <a:rPr lang="en-US" sz="2000" dirty="0" smtClean="0">
                <a:latin typeface="Arial Black" pitchFamily="34" charset="0"/>
              </a:rPr>
              <a:t>.      ID:        111-15-1278</a:t>
            </a:r>
          </a:p>
          <a:p>
            <a:endParaRPr lang="en-US" dirty="0">
              <a:latin typeface="Bernard MT Condense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Project: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Damudya</a:t>
            </a:r>
            <a:r>
              <a:rPr lang="en-US" b="1" dirty="0" smtClean="0">
                <a:solidFill>
                  <a:srgbClr val="0070C0"/>
                </a:solidFill>
              </a:rPr>
              <a:t> industrial it service [ </a:t>
            </a:r>
            <a:r>
              <a:rPr lang="en-US" b="1" dirty="0" err="1" smtClean="0">
                <a:solidFill>
                  <a:srgbClr val="0070C0"/>
                </a:solidFill>
              </a:rPr>
              <a:t>Dit</a:t>
            </a:r>
            <a:r>
              <a:rPr lang="en-US" b="1" dirty="0" smtClean="0">
                <a:solidFill>
                  <a:srgbClr val="0070C0"/>
                </a:solidFill>
              </a:rPr>
              <a:t> ]</a:t>
            </a:r>
          </a:p>
          <a:p>
            <a:pPr>
              <a:buNone/>
            </a:pPr>
            <a:endParaRPr lang="en-US" b="1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It’s a commercial it Business company Where  we provide  it related service and  tarring.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Now we Need:-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smtClean="0">
                <a:solidFill>
                  <a:srgbClr val="0070C0"/>
                </a:solidFill>
              </a:rPr>
              <a:t>-Publishing or Marketing.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- Communication with client.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-Well service.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How can…..?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7" name="Content Placeholder 6" descr="The-Communication-Commitm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10200" y="1676400"/>
            <a:ext cx="3048000" cy="2359255"/>
          </a:xfrm>
        </p:spPr>
      </p:pic>
      <p:pic>
        <p:nvPicPr>
          <p:cNvPr id="8" name="Picture 7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495800"/>
            <a:ext cx="4147930" cy="2133600"/>
          </a:xfrm>
          <a:prstGeom prst="rect">
            <a:avLst/>
          </a:prstGeom>
        </p:spPr>
      </p:pic>
      <p:pic>
        <p:nvPicPr>
          <p:cNvPr id="9" name="Picture 8" descr="Improving-Your-Communication-Skills-to-Become-a-Better-Communicato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4572000"/>
            <a:ext cx="2999399" cy="2057400"/>
          </a:xfrm>
          <a:prstGeom prst="rect">
            <a:avLst/>
          </a:prstGeom>
        </p:spPr>
      </p:pic>
      <p:pic>
        <p:nvPicPr>
          <p:cNvPr id="12" name="Picture 11" descr="8635046-Background-concept-wordcloud-illustration-of-marketing-mix-strategy-Stock-Illustrati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2057401"/>
            <a:ext cx="2819400" cy="2362200"/>
          </a:xfrm>
          <a:prstGeom prst="rect">
            <a:avLst/>
          </a:prstGeo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Solution with e-commerce…!!!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	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                communication</a:t>
            </a:r>
          </a:p>
          <a:p>
            <a:pPr>
              <a:buNone/>
            </a:pPr>
            <a:r>
              <a:rPr lang="en-US" dirty="0" smtClean="0"/>
              <a:t>                       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Business process sort Life cycle.			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304800" y="2057400"/>
            <a:ext cx="3048000" cy="1447800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Online advertising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6019800" y="2895600"/>
            <a:ext cx="2667000" cy="1600200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Selles</a:t>
            </a:r>
            <a:endParaRPr lang="en-US" dirty="0" smtClean="0"/>
          </a:p>
          <a:p>
            <a:pPr algn="ctr"/>
            <a:r>
              <a:rPr lang="en-US" dirty="0" smtClean="0"/>
              <a:t>Product of </a:t>
            </a:r>
            <a:r>
              <a:rPr lang="en-US" dirty="0" err="1" smtClean="0"/>
              <a:t>Servic</a:t>
            </a:r>
            <a:endParaRPr lang="en-US" dirty="0"/>
          </a:p>
        </p:txBody>
      </p:sp>
      <p:cxnSp>
        <p:nvCxnSpPr>
          <p:cNvPr id="9" name="Curved Connector 8"/>
          <p:cNvCxnSpPr>
            <a:stCxn id="6" idx="2"/>
          </p:cNvCxnSpPr>
          <p:nvPr/>
        </p:nvCxnSpPr>
        <p:spPr>
          <a:xfrm>
            <a:off x="3350260" y="2781300"/>
            <a:ext cx="3050540" cy="14859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019800" y="4724400"/>
            <a:ext cx="16764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Success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57200" y="3733800"/>
            <a:ext cx="16764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Company </a:t>
            </a:r>
            <a:endParaRPr lang="en-US" sz="1600" i="1" dirty="0" smtClean="0"/>
          </a:p>
        </p:txBody>
      </p:sp>
      <p:sp>
        <p:nvSpPr>
          <p:cNvPr id="10" name="Freeform 9"/>
          <p:cNvSpPr/>
          <p:nvPr/>
        </p:nvSpPr>
        <p:spPr>
          <a:xfrm>
            <a:off x="2362200" y="3810000"/>
            <a:ext cx="3574143" cy="1214363"/>
          </a:xfrm>
          <a:custGeom>
            <a:avLst/>
            <a:gdLst>
              <a:gd name="connsiteX0" fmla="*/ 682172 w 1728288"/>
              <a:gd name="connsiteY0" fmla="*/ 0 h 1214363"/>
              <a:gd name="connsiteX1" fmla="*/ 682172 w 1728288"/>
              <a:gd name="connsiteY1" fmla="*/ 0 h 1214363"/>
              <a:gd name="connsiteX2" fmla="*/ 1088572 w 1728288"/>
              <a:gd name="connsiteY2" fmla="*/ 435429 h 1214363"/>
              <a:gd name="connsiteX3" fmla="*/ 1103086 w 1728288"/>
              <a:gd name="connsiteY3" fmla="*/ 478972 h 1214363"/>
              <a:gd name="connsiteX4" fmla="*/ 1161143 w 1728288"/>
              <a:gd name="connsiteY4" fmla="*/ 624115 h 1214363"/>
              <a:gd name="connsiteX5" fmla="*/ 1219200 w 1728288"/>
              <a:gd name="connsiteY5" fmla="*/ 812800 h 1214363"/>
              <a:gd name="connsiteX6" fmla="*/ 1262743 w 1728288"/>
              <a:gd name="connsiteY6" fmla="*/ 870858 h 1214363"/>
              <a:gd name="connsiteX7" fmla="*/ 1349829 w 1728288"/>
              <a:gd name="connsiteY7" fmla="*/ 899886 h 1214363"/>
              <a:gd name="connsiteX8" fmla="*/ 1509486 w 1728288"/>
              <a:gd name="connsiteY8" fmla="*/ 986972 h 1214363"/>
              <a:gd name="connsiteX9" fmla="*/ 1640114 w 1728288"/>
              <a:gd name="connsiteY9" fmla="*/ 1117600 h 1214363"/>
              <a:gd name="connsiteX10" fmla="*/ 1683657 w 1728288"/>
              <a:gd name="connsiteY10" fmla="*/ 1161143 h 1214363"/>
              <a:gd name="connsiteX11" fmla="*/ 1712686 w 1728288"/>
              <a:gd name="connsiteY11" fmla="*/ 1204686 h 1214363"/>
              <a:gd name="connsiteX12" fmla="*/ 1654629 w 1728288"/>
              <a:gd name="connsiteY12" fmla="*/ 1175658 h 1214363"/>
              <a:gd name="connsiteX13" fmla="*/ 1001486 w 1728288"/>
              <a:gd name="connsiteY13" fmla="*/ 1161143 h 1214363"/>
              <a:gd name="connsiteX14" fmla="*/ 957943 w 1728288"/>
              <a:gd name="connsiteY14" fmla="*/ 1146629 h 1214363"/>
              <a:gd name="connsiteX15" fmla="*/ 885372 w 1728288"/>
              <a:gd name="connsiteY15" fmla="*/ 1059543 h 1214363"/>
              <a:gd name="connsiteX16" fmla="*/ 798286 w 1728288"/>
              <a:gd name="connsiteY16" fmla="*/ 1030515 h 1214363"/>
              <a:gd name="connsiteX17" fmla="*/ 667657 w 1728288"/>
              <a:gd name="connsiteY17" fmla="*/ 1001486 h 1214363"/>
              <a:gd name="connsiteX18" fmla="*/ 580572 w 1728288"/>
              <a:gd name="connsiteY18" fmla="*/ 972458 h 1214363"/>
              <a:gd name="connsiteX19" fmla="*/ 377372 w 1728288"/>
              <a:gd name="connsiteY19" fmla="*/ 943429 h 1214363"/>
              <a:gd name="connsiteX20" fmla="*/ 217714 w 1728288"/>
              <a:gd name="connsiteY20" fmla="*/ 899886 h 1214363"/>
              <a:gd name="connsiteX21" fmla="*/ 159657 w 1728288"/>
              <a:gd name="connsiteY21" fmla="*/ 885372 h 1214363"/>
              <a:gd name="connsiteX22" fmla="*/ 72572 w 1728288"/>
              <a:gd name="connsiteY22" fmla="*/ 856343 h 1214363"/>
              <a:gd name="connsiteX23" fmla="*/ 14514 w 1728288"/>
              <a:gd name="connsiteY23" fmla="*/ 754743 h 1214363"/>
              <a:gd name="connsiteX24" fmla="*/ 0 w 1728288"/>
              <a:gd name="connsiteY24" fmla="*/ 711200 h 1214363"/>
              <a:gd name="connsiteX25" fmla="*/ 130629 w 1728288"/>
              <a:gd name="connsiteY25" fmla="*/ 551543 h 1214363"/>
              <a:gd name="connsiteX26" fmla="*/ 261257 w 1728288"/>
              <a:gd name="connsiteY26" fmla="*/ 522515 h 1214363"/>
              <a:gd name="connsiteX27" fmla="*/ 275772 w 1728288"/>
              <a:gd name="connsiteY27" fmla="*/ 493486 h 1214363"/>
              <a:gd name="connsiteX28" fmla="*/ 914400 w 1728288"/>
              <a:gd name="connsiteY28" fmla="*/ 246743 h 1214363"/>
              <a:gd name="connsiteX29" fmla="*/ 914400 w 1728288"/>
              <a:gd name="connsiteY29" fmla="*/ 246743 h 1214363"/>
              <a:gd name="connsiteX30" fmla="*/ 798286 w 1728288"/>
              <a:gd name="connsiteY30" fmla="*/ 159658 h 121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728288" h="1214363">
                <a:moveTo>
                  <a:pt x="682172" y="0"/>
                </a:moveTo>
                <a:lnTo>
                  <a:pt x="682172" y="0"/>
                </a:lnTo>
                <a:cubicBezTo>
                  <a:pt x="1071643" y="404451"/>
                  <a:pt x="958948" y="240996"/>
                  <a:pt x="1088572" y="435429"/>
                </a:cubicBezTo>
                <a:cubicBezTo>
                  <a:pt x="1093410" y="449943"/>
                  <a:pt x="1097594" y="464692"/>
                  <a:pt x="1103086" y="478972"/>
                </a:cubicBezTo>
                <a:cubicBezTo>
                  <a:pt x="1121792" y="527607"/>
                  <a:pt x="1161143" y="624115"/>
                  <a:pt x="1161143" y="624115"/>
                </a:cubicBezTo>
                <a:cubicBezTo>
                  <a:pt x="1189162" y="764209"/>
                  <a:pt x="1164370" y="736038"/>
                  <a:pt x="1219200" y="812800"/>
                </a:cubicBezTo>
                <a:cubicBezTo>
                  <a:pt x="1233261" y="832485"/>
                  <a:pt x="1242615" y="857439"/>
                  <a:pt x="1262743" y="870858"/>
                </a:cubicBezTo>
                <a:cubicBezTo>
                  <a:pt x="1288203" y="887831"/>
                  <a:pt x="1349829" y="899886"/>
                  <a:pt x="1349829" y="899886"/>
                </a:cubicBezTo>
                <a:cubicBezTo>
                  <a:pt x="1458592" y="972395"/>
                  <a:pt x="1404522" y="944986"/>
                  <a:pt x="1509486" y="986972"/>
                </a:cubicBezTo>
                <a:lnTo>
                  <a:pt x="1640114" y="1117600"/>
                </a:lnTo>
                <a:cubicBezTo>
                  <a:pt x="1654628" y="1132114"/>
                  <a:pt x="1672271" y="1144064"/>
                  <a:pt x="1683657" y="1161143"/>
                </a:cubicBezTo>
                <a:cubicBezTo>
                  <a:pt x="1693333" y="1175657"/>
                  <a:pt x="1728288" y="1196884"/>
                  <a:pt x="1712686" y="1204686"/>
                </a:cubicBezTo>
                <a:cubicBezTo>
                  <a:pt x="1693334" y="1214363"/>
                  <a:pt x="1676225" y="1176980"/>
                  <a:pt x="1654629" y="1175658"/>
                </a:cubicBezTo>
                <a:cubicBezTo>
                  <a:pt x="1437268" y="1162350"/>
                  <a:pt x="1219200" y="1165981"/>
                  <a:pt x="1001486" y="1161143"/>
                </a:cubicBezTo>
                <a:cubicBezTo>
                  <a:pt x="986972" y="1156305"/>
                  <a:pt x="969890" y="1156186"/>
                  <a:pt x="957943" y="1146629"/>
                </a:cubicBezTo>
                <a:cubicBezTo>
                  <a:pt x="888139" y="1090787"/>
                  <a:pt x="975830" y="1109797"/>
                  <a:pt x="885372" y="1059543"/>
                </a:cubicBezTo>
                <a:cubicBezTo>
                  <a:pt x="858624" y="1044683"/>
                  <a:pt x="827594" y="1039308"/>
                  <a:pt x="798286" y="1030515"/>
                </a:cubicBezTo>
                <a:cubicBezTo>
                  <a:pt x="667920" y="991405"/>
                  <a:pt x="819616" y="1042929"/>
                  <a:pt x="667657" y="1001486"/>
                </a:cubicBezTo>
                <a:cubicBezTo>
                  <a:pt x="638137" y="993435"/>
                  <a:pt x="610983" y="975837"/>
                  <a:pt x="580572" y="972458"/>
                </a:cubicBezTo>
                <a:cubicBezTo>
                  <a:pt x="478191" y="961082"/>
                  <a:pt x="463191" y="963233"/>
                  <a:pt x="377372" y="943429"/>
                </a:cubicBezTo>
                <a:cubicBezTo>
                  <a:pt x="108300" y="881335"/>
                  <a:pt x="352070" y="938273"/>
                  <a:pt x="217714" y="899886"/>
                </a:cubicBezTo>
                <a:cubicBezTo>
                  <a:pt x="198534" y="894406"/>
                  <a:pt x="178764" y="891104"/>
                  <a:pt x="159657" y="885372"/>
                </a:cubicBezTo>
                <a:cubicBezTo>
                  <a:pt x="130349" y="876579"/>
                  <a:pt x="72572" y="856343"/>
                  <a:pt x="72572" y="856343"/>
                </a:cubicBezTo>
                <a:cubicBezTo>
                  <a:pt x="43419" y="812615"/>
                  <a:pt x="36611" y="806303"/>
                  <a:pt x="14514" y="754743"/>
                </a:cubicBezTo>
                <a:cubicBezTo>
                  <a:pt x="8487" y="740681"/>
                  <a:pt x="4838" y="725714"/>
                  <a:pt x="0" y="711200"/>
                </a:cubicBezTo>
                <a:cubicBezTo>
                  <a:pt x="27344" y="656514"/>
                  <a:pt x="64874" y="566155"/>
                  <a:pt x="130629" y="551543"/>
                </a:cubicBezTo>
                <a:lnTo>
                  <a:pt x="261257" y="522515"/>
                </a:lnTo>
                <a:lnTo>
                  <a:pt x="275772" y="493486"/>
                </a:lnTo>
                <a:lnTo>
                  <a:pt x="914400" y="246743"/>
                </a:lnTo>
                <a:lnTo>
                  <a:pt x="914400" y="246743"/>
                </a:lnTo>
                <a:lnTo>
                  <a:pt x="798286" y="15965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Quad Arrow 10"/>
          <p:cNvSpPr/>
          <p:nvPr/>
        </p:nvSpPr>
        <p:spPr>
          <a:xfrm>
            <a:off x="1219200" y="4953000"/>
            <a:ext cx="41148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5105400" y="1676400"/>
            <a:ext cx="28956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2362200" y="1524000"/>
            <a:ext cx="2590800" cy="2590800"/>
          </a:xfrm>
          <a:prstGeom prst="smileyFac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 \\\ \ \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Live project: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2" action="ppaction://hlinkfile"/>
              </a:rPr>
              <a:t>Click</a:t>
            </a:r>
            <a:r>
              <a:rPr lang="en-US" dirty="0" smtClean="0"/>
              <a:t> for the live show…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Benefit of using e-commerce:-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Saving time and money.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Well and fester communication system.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Easy every service and process.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800" dirty="0"/>
              <a:t> </a:t>
            </a:r>
            <a:r>
              <a:rPr lang="en-US" sz="4800" dirty="0" smtClean="0"/>
              <a:t> </a:t>
            </a:r>
          </a:p>
          <a:p>
            <a:pPr>
              <a:buNone/>
            </a:pPr>
            <a:r>
              <a:rPr lang="en-US" sz="4800" b="1" i="1" dirty="0"/>
              <a:t> </a:t>
            </a:r>
            <a:r>
              <a:rPr lang="en-US" sz="4800" b="1" i="1" dirty="0" smtClean="0"/>
              <a:t>      </a:t>
            </a:r>
            <a:r>
              <a:rPr lang="en-US" sz="4800" b="1" i="1" dirty="0" smtClean="0">
                <a:solidFill>
                  <a:srgbClr val="FF0000"/>
                </a:solidFill>
              </a:rPr>
              <a:t>Thank you…………</a:t>
            </a:r>
            <a:endParaRPr lang="en-US" sz="48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335</TotalTime>
  <Words>150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WELL COME TO OUR PRESENTATION.  </vt:lpstr>
      <vt:lpstr>Group Member:-  </vt:lpstr>
      <vt:lpstr>Our Project: </vt:lpstr>
      <vt:lpstr>How can…..?</vt:lpstr>
      <vt:lpstr>Solution with e-commerce…!!! </vt:lpstr>
      <vt:lpstr>Live project: </vt:lpstr>
      <vt:lpstr>Benefit of using e-commerce:- 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Topic</dc:title>
  <dc:creator>diu</dc:creator>
  <cp:lastModifiedBy>IMRAN</cp:lastModifiedBy>
  <cp:revision>73</cp:revision>
  <dcterms:created xsi:type="dcterms:W3CDTF">2015-04-12T06:48:09Z</dcterms:created>
  <dcterms:modified xsi:type="dcterms:W3CDTF">2015-08-19T14:44:22Z</dcterms:modified>
</cp:coreProperties>
</file>