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2BDB-8EA7-4CDB-946F-C9877538E1E1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F024-DD25-4816-9CF4-FBB65717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5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2BDB-8EA7-4CDB-946F-C9877538E1E1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F024-DD25-4816-9CF4-FBB65717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5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2BDB-8EA7-4CDB-946F-C9877538E1E1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F024-DD25-4816-9CF4-FBB65717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0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2BDB-8EA7-4CDB-946F-C9877538E1E1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F024-DD25-4816-9CF4-FBB65717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2BDB-8EA7-4CDB-946F-C9877538E1E1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F024-DD25-4816-9CF4-FBB65717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33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2BDB-8EA7-4CDB-946F-C9877538E1E1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F024-DD25-4816-9CF4-FBB65717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0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2BDB-8EA7-4CDB-946F-C9877538E1E1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F024-DD25-4816-9CF4-FBB65717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2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2BDB-8EA7-4CDB-946F-C9877538E1E1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F024-DD25-4816-9CF4-FBB65717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7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2BDB-8EA7-4CDB-946F-C9877538E1E1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F024-DD25-4816-9CF4-FBB65717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0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2BDB-8EA7-4CDB-946F-C9877538E1E1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F024-DD25-4816-9CF4-FBB65717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5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2BDB-8EA7-4CDB-946F-C9877538E1E1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F024-DD25-4816-9CF4-FBB65717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8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72BDB-8EA7-4CDB-946F-C9877538E1E1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8F024-DD25-4816-9CF4-FBB65717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7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S-Box Substitution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Presented By-</a:t>
            </a:r>
          </a:p>
          <a:p>
            <a:r>
              <a:rPr lang="en-US" dirty="0" smtClean="0"/>
              <a:t>Imran Hosen</a:t>
            </a:r>
          </a:p>
          <a:p>
            <a:r>
              <a:rPr lang="en-US" dirty="0" smtClean="0"/>
              <a:t>14055420</a:t>
            </a:r>
          </a:p>
          <a:p>
            <a:r>
              <a:rPr lang="en-US" dirty="0" smtClean="0"/>
              <a:t>Department of Computer Science and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97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S-Box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S-box is a basic component which perform substitution.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44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817" y="591808"/>
            <a:ext cx="7329219" cy="5585156"/>
          </a:xfrm>
        </p:spPr>
      </p:pic>
    </p:spTree>
    <p:extLst>
      <p:ext uri="{BB962C8B-B14F-4D97-AF65-F5344CB8AC3E}">
        <p14:creationId xmlns:p14="http://schemas.microsoft.com/office/powerpoint/2010/main" val="181805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367" y="1825625"/>
            <a:ext cx="9755266" cy="4351338"/>
          </a:xfrm>
        </p:spPr>
      </p:pic>
    </p:spTree>
    <p:extLst>
      <p:ext uri="{BB962C8B-B14F-4D97-AF65-F5344CB8AC3E}">
        <p14:creationId xmlns:p14="http://schemas.microsoft.com/office/powerpoint/2010/main" val="154447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007" y="842749"/>
            <a:ext cx="7397086" cy="554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84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24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S-Box Substitution</vt:lpstr>
      <vt:lpstr>S-Box Theory</vt:lpstr>
      <vt:lpstr>    </vt:lpstr>
      <vt:lpstr>     Example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S-Box Substitution</dc:title>
  <dc:creator>Imran Hosen</dc:creator>
  <cp:lastModifiedBy>Imran Hosen</cp:lastModifiedBy>
  <cp:revision>3</cp:revision>
  <dcterms:created xsi:type="dcterms:W3CDTF">2019-01-28T15:17:44Z</dcterms:created>
  <dcterms:modified xsi:type="dcterms:W3CDTF">2019-01-28T16:27:29Z</dcterms:modified>
</cp:coreProperties>
</file>