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7"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418C38F-9782-4414-BA59-7BC47FF81679}" type="datetimeFigureOut">
              <a:rPr lang="en-US" smtClean="0"/>
              <a:t>11/21/2017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058BF19-93AB-4ABD-87BB-022725625B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18C38F-9782-4414-BA59-7BC47FF81679}"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8BF19-93AB-4ABD-87BB-022725625B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18C38F-9782-4414-BA59-7BC47FF81679}"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8BF19-93AB-4ABD-87BB-022725625B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18C38F-9782-4414-BA59-7BC47FF81679}"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8BF19-93AB-4ABD-87BB-022725625B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18C38F-9782-4414-BA59-7BC47FF81679}"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8BF19-93AB-4ABD-87BB-022725625B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18C38F-9782-4414-BA59-7BC47FF81679}"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8BF19-93AB-4ABD-87BB-022725625B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18C38F-9782-4414-BA59-7BC47FF81679}" type="datetimeFigureOut">
              <a:rPr lang="en-US" smtClean="0"/>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58BF19-93AB-4ABD-87BB-022725625B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18C38F-9782-4414-BA59-7BC47FF81679}" type="datetimeFigureOut">
              <a:rPr lang="en-US" smtClean="0"/>
              <a:t>11/21/2017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8BF19-93AB-4ABD-87BB-022725625B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8C38F-9782-4414-BA59-7BC47FF81679}" type="datetimeFigureOut">
              <a:rPr lang="en-US" smtClean="0"/>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8BF19-93AB-4ABD-87BB-022725625B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18C38F-9782-4414-BA59-7BC47FF81679}"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8BF19-93AB-4ABD-87BB-022725625B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18C38F-9782-4414-BA59-7BC47FF81679}"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058BF19-93AB-4ABD-87BB-022725625B7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18C38F-9782-4414-BA59-7BC47FF81679}" type="datetimeFigureOut">
              <a:rPr lang="en-US" smtClean="0"/>
              <a:t>11/21/2017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058BF19-93AB-4ABD-87BB-022725625B7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Smart Block</a:t>
            </a:r>
            <a:endParaRPr lang="en-US" dirty="0"/>
          </a:p>
        </p:txBody>
      </p:sp>
      <p:sp>
        <p:nvSpPr>
          <p:cNvPr id="3" name="Subtitle 2"/>
          <p:cNvSpPr>
            <a:spLocks noGrp="1"/>
          </p:cNvSpPr>
          <p:nvPr>
            <p:ph type="subTitle" idx="1"/>
          </p:nvPr>
        </p:nvSpPr>
        <p:spPr/>
        <p:txBody>
          <a:bodyPr/>
          <a:lstStyle/>
          <a:p>
            <a:pPr algn="l"/>
            <a:r>
              <a:rPr lang="en-US" dirty="0" smtClean="0"/>
              <a:t>Happy Buying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851648" cy="1066800"/>
          </a:xfrm>
        </p:spPr>
        <p:txBody>
          <a:bodyPr/>
          <a:lstStyle/>
          <a:p>
            <a:pPr algn="l"/>
            <a:r>
              <a:rPr lang="en-US" dirty="0" smtClean="0"/>
              <a:t>Our Mission &amp; Vision</a:t>
            </a:r>
            <a:endParaRPr lang="en-US" dirty="0"/>
          </a:p>
        </p:txBody>
      </p:sp>
      <p:sp>
        <p:nvSpPr>
          <p:cNvPr id="3" name="Subtitle 2"/>
          <p:cNvSpPr>
            <a:spLocks noGrp="1"/>
          </p:cNvSpPr>
          <p:nvPr>
            <p:ph type="subTitle" idx="1"/>
          </p:nvPr>
        </p:nvSpPr>
        <p:spPr>
          <a:xfrm>
            <a:off x="533400" y="2133600"/>
            <a:ext cx="7854696" cy="3019864"/>
          </a:xfrm>
        </p:spPr>
        <p:txBody>
          <a:bodyPr>
            <a:normAutofit lnSpcReduction="10000"/>
          </a:bodyPr>
          <a:lstStyle/>
          <a:p>
            <a:pPr algn="l"/>
            <a:r>
              <a:rPr lang="en-US" dirty="0" smtClean="0"/>
              <a:t>Here's how it works. The more people that hold long term, the more stable the currency will be. If more than 50% of people buying in now are buying in with the intention to hold long term, the proportion of currency that is changing hands through trading will continue to decrease. This will lead to price stability. Once there is price stability, </a:t>
            </a:r>
            <a:r>
              <a:rPr lang="en-US" dirty="0" smtClean="0"/>
              <a:t>crypto-currency </a:t>
            </a:r>
            <a:r>
              <a:rPr lang="en-US" dirty="0" smtClean="0"/>
              <a:t>will become more useful as currency.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1143000"/>
          </a:xfrm>
        </p:spPr>
        <p:txBody>
          <a:bodyPr/>
          <a:lstStyle/>
          <a:p>
            <a:pPr algn="l"/>
            <a:r>
              <a:rPr lang="en-US" dirty="0" smtClean="0"/>
              <a:t>Why Smart Block?</a:t>
            </a:r>
            <a:endParaRPr lang="en-US" dirty="0"/>
          </a:p>
        </p:txBody>
      </p:sp>
      <p:sp>
        <p:nvSpPr>
          <p:cNvPr id="3" name="Subtitle 2"/>
          <p:cNvSpPr>
            <a:spLocks noGrp="1"/>
          </p:cNvSpPr>
          <p:nvPr>
            <p:ph type="subTitle" idx="1"/>
          </p:nvPr>
        </p:nvSpPr>
        <p:spPr>
          <a:xfrm>
            <a:off x="533400" y="1981200"/>
            <a:ext cx="7854696" cy="4114800"/>
          </a:xfrm>
        </p:spPr>
        <p:txBody>
          <a:bodyPr>
            <a:normAutofit/>
          </a:bodyPr>
          <a:lstStyle/>
          <a:p>
            <a:pPr algn="l">
              <a:buFont typeface="Arial" pitchFamily="34" charset="0"/>
              <a:buChar char="•"/>
            </a:pPr>
            <a:r>
              <a:rPr lang="en-US" dirty="0" smtClean="0"/>
              <a:t> </a:t>
            </a:r>
            <a:r>
              <a:rPr lang="en-US" dirty="0" smtClean="0"/>
              <a:t>Use your digital currency in proper way.</a:t>
            </a:r>
          </a:p>
          <a:p>
            <a:pPr algn="l">
              <a:buFont typeface="Arial" pitchFamily="34" charset="0"/>
              <a:buChar char="•"/>
            </a:pPr>
            <a:r>
              <a:rPr lang="en-US" dirty="0" smtClean="0"/>
              <a:t>Transfer your </a:t>
            </a:r>
            <a:r>
              <a:rPr lang="en-US" dirty="0" err="1" smtClean="0"/>
              <a:t>Ethereum</a:t>
            </a:r>
            <a:r>
              <a:rPr lang="en-US" dirty="0" smtClean="0"/>
              <a:t> from one account to another.</a:t>
            </a:r>
          </a:p>
          <a:p>
            <a:pPr algn="l">
              <a:buFont typeface="Arial" pitchFamily="34" charset="0"/>
              <a:buChar char="•"/>
            </a:pPr>
            <a:r>
              <a:rPr lang="en-US" dirty="0" smtClean="0"/>
              <a:t>Product buying  option  by </a:t>
            </a:r>
            <a:r>
              <a:rPr lang="en-US" dirty="0" err="1" smtClean="0"/>
              <a:t>unsing</a:t>
            </a:r>
            <a:r>
              <a:rPr lang="en-US" dirty="0" smtClean="0"/>
              <a:t>  Ether.</a:t>
            </a:r>
          </a:p>
          <a:p>
            <a:pPr algn="l">
              <a:buFont typeface="Arial" pitchFamily="34" charset="0"/>
              <a:buChar char="•"/>
            </a:pPr>
            <a:r>
              <a:rPr lang="en-US" dirty="0" smtClean="0"/>
              <a:t>Smart Product list with product ID</a:t>
            </a:r>
          </a:p>
          <a:p>
            <a:pPr algn="l">
              <a:buFont typeface="Arial" pitchFamily="34" charset="0"/>
              <a:buChar char="•"/>
            </a:pPr>
            <a:r>
              <a:rPr lang="en-US" dirty="0" smtClean="0"/>
              <a:t>User purchase history</a:t>
            </a:r>
          </a:p>
          <a:p>
            <a:pPr algn="l">
              <a:buFont typeface="Arial" pitchFamily="34" charset="0"/>
              <a:buChar char="•"/>
            </a:pPr>
            <a:r>
              <a:rPr lang="en-US" dirty="0" smtClean="0"/>
              <a:t>Logout option</a:t>
            </a:r>
          </a:p>
          <a:p>
            <a:pPr algn="l">
              <a:buFont typeface="Arial"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851648" cy="1219200"/>
          </a:xfrm>
        </p:spPr>
        <p:txBody>
          <a:bodyPr/>
          <a:lstStyle/>
          <a:p>
            <a:pPr algn="l"/>
            <a:r>
              <a:rPr lang="en-US" dirty="0" smtClean="0"/>
              <a:t>Wallet Account</a:t>
            </a:r>
            <a:endParaRPr lang="en-US" dirty="0"/>
          </a:p>
        </p:txBody>
      </p:sp>
      <p:sp>
        <p:nvSpPr>
          <p:cNvPr id="3" name="Subtitle 2"/>
          <p:cNvSpPr>
            <a:spLocks noGrp="1"/>
          </p:cNvSpPr>
          <p:nvPr>
            <p:ph type="subTitle" idx="1"/>
          </p:nvPr>
        </p:nvSpPr>
        <p:spPr>
          <a:xfrm>
            <a:off x="533400" y="2209800"/>
            <a:ext cx="7854696" cy="2771336"/>
          </a:xfrm>
        </p:spPr>
        <p:txBody>
          <a:bodyPr/>
          <a:lstStyle/>
          <a:p>
            <a:pPr algn="l"/>
            <a:r>
              <a:rPr lang="en-US" dirty="0" smtClean="0"/>
              <a:t>You will create your wallet through our app. You can send and request for </a:t>
            </a:r>
            <a:r>
              <a:rPr lang="en-US" dirty="0" err="1" smtClean="0"/>
              <a:t>ethereum</a:t>
            </a:r>
            <a:r>
              <a:rPr lang="en-US" dirty="0" smtClean="0"/>
              <a:t> to others by using this wallet . We will provide a bonus amount  to user while account creation is complete.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851648" cy="914400"/>
          </a:xfrm>
        </p:spPr>
        <p:txBody>
          <a:bodyPr>
            <a:normAutofit/>
          </a:bodyPr>
          <a:lstStyle/>
          <a:p>
            <a:pPr algn="l"/>
            <a:r>
              <a:rPr lang="en-US" dirty="0" smtClean="0"/>
              <a:t>Buying Option </a:t>
            </a:r>
            <a:endParaRPr lang="en-US" dirty="0"/>
          </a:p>
        </p:txBody>
      </p:sp>
      <p:sp>
        <p:nvSpPr>
          <p:cNvPr id="3" name="Subtitle 2"/>
          <p:cNvSpPr>
            <a:spLocks noGrp="1"/>
          </p:cNvSpPr>
          <p:nvPr>
            <p:ph type="subTitle" idx="1"/>
          </p:nvPr>
        </p:nvSpPr>
        <p:spPr>
          <a:xfrm>
            <a:off x="533400" y="2209800"/>
            <a:ext cx="7854696" cy="2771336"/>
          </a:xfrm>
        </p:spPr>
        <p:txBody>
          <a:bodyPr/>
          <a:lstStyle/>
          <a:p>
            <a:pPr algn="l"/>
            <a:r>
              <a:rPr lang="en-US" dirty="0" smtClean="0"/>
              <a:t>Buy anything by using your </a:t>
            </a:r>
            <a:r>
              <a:rPr lang="en-US" dirty="0" err="1" smtClean="0"/>
              <a:t>ethereum</a:t>
            </a:r>
            <a:r>
              <a:rPr lang="en-US" dirty="0" smtClean="0"/>
              <a:t>. Just select your desire product from our smart product list. Our system will automatically deduct  </a:t>
            </a:r>
            <a:r>
              <a:rPr lang="en-US" dirty="0" err="1" smtClean="0"/>
              <a:t>ethereum</a:t>
            </a:r>
            <a:r>
              <a:rPr lang="en-US" dirty="0" smtClean="0"/>
              <a:t> from your account while finishing the buying process.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914400"/>
          </a:xfrm>
        </p:spPr>
        <p:txBody>
          <a:bodyPr/>
          <a:lstStyle/>
          <a:p>
            <a:pPr algn="l"/>
            <a:r>
              <a:rPr lang="en-US" dirty="0" smtClean="0"/>
              <a:t>Purchase History</a:t>
            </a:r>
            <a:endParaRPr lang="en-US" dirty="0"/>
          </a:p>
        </p:txBody>
      </p:sp>
      <p:sp>
        <p:nvSpPr>
          <p:cNvPr id="3" name="Subtitle 2"/>
          <p:cNvSpPr>
            <a:spLocks noGrp="1"/>
          </p:cNvSpPr>
          <p:nvPr>
            <p:ph type="subTitle" idx="1"/>
          </p:nvPr>
        </p:nvSpPr>
        <p:spPr>
          <a:xfrm>
            <a:off x="533400" y="2438400"/>
            <a:ext cx="7854696" cy="3962400"/>
          </a:xfrm>
        </p:spPr>
        <p:txBody>
          <a:bodyPr/>
          <a:lstStyle/>
          <a:p>
            <a:pPr algn="l"/>
            <a:r>
              <a:rPr lang="en-US" dirty="0" smtClean="0"/>
              <a:t>User can see their purchase history , how many </a:t>
            </a:r>
            <a:r>
              <a:rPr lang="en-US" dirty="0" err="1" smtClean="0"/>
              <a:t>ethereum</a:t>
            </a:r>
            <a:r>
              <a:rPr lang="en-US" dirty="0" smtClean="0"/>
              <a:t> they spend, with proper date and time. User will send their objection or other opinion to us by this section.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685800"/>
          </a:xfrm>
        </p:spPr>
        <p:txBody>
          <a:bodyPr>
            <a:normAutofit fontScale="90000"/>
          </a:bodyPr>
          <a:lstStyle/>
          <a:p>
            <a:pPr algn="l"/>
            <a:r>
              <a:rPr lang="en-US" dirty="0" smtClean="0"/>
              <a:t>Conclusion</a:t>
            </a:r>
            <a:endParaRPr lang="en-US" dirty="0"/>
          </a:p>
        </p:txBody>
      </p:sp>
      <p:sp>
        <p:nvSpPr>
          <p:cNvPr id="3" name="Subtitle 2"/>
          <p:cNvSpPr>
            <a:spLocks noGrp="1"/>
          </p:cNvSpPr>
          <p:nvPr>
            <p:ph type="subTitle" idx="1"/>
          </p:nvPr>
        </p:nvSpPr>
        <p:spPr>
          <a:xfrm>
            <a:off x="533400" y="2209800"/>
            <a:ext cx="7854696" cy="3886200"/>
          </a:xfrm>
        </p:spPr>
        <p:txBody>
          <a:bodyPr>
            <a:normAutofit lnSpcReduction="10000"/>
          </a:bodyPr>
          <a:lstStyle/>
          <a:p>
            <a:pPr algn="l"/>
            <a:r>
              <a:rPr lang="en-US" dirty="0" smtClean="0"/>
              <a:t>Buying product through </a:t>
            </a:r>
            <a:r>
              <a:rPr lang="en-US" dirty="0" err="1" smtClean="0"/>
              <a:t>cryptocurrency</a:t>
            </a:r>
            <a:r>
              <a:rPr lang="en-US" dirty="0" smtClean="0"/>
              <a:t> </a:t>
            </a:r>
            <a:r>
              <a:rPr lang="en-US" dirty="0" smtClean="0"/>
              <a:t>is confusing for a lot of people. It's not a stock or a typical "investment." It's not like anything most people have ever seen or experienced. </a:t>
            </a:r>
            <a:r>
              <a:rPr lang="en-US" dirty="0" smtClean="0"/>
              <a:t>We try to make this process easier any familiar for the user. The </a:t>
            </a:r>
            <a:r>
              <a:rPr lang="en-US" dirty="0" smtClean="0"/>
              <a:t>coins are "better" than a paper dollar bill because they actually support a greater cause, as in </a:t>
            </a:r>
            <a:r>
              <a:rPr lang="en-US" dirty="0" err="1" smtClean="0"/>
              <a:t>Ethereum's</a:t>
            </a:r>
            <a:r>
              <a:rPr lang="en-US" dirty="0" smtClean="0"/>
              <a:t> case, to build a decentralized internet and host code and apps on a decentralized platform. And coins help "fuel" that cause, so to speak, without getting technical.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 </a:t>
            </a:r>
            <a:r>
              <a:rPr lang="en-US" dirty="0" smtClean="0">
                <a:sym typeface="Wingdings" pitchFamily="2" charset="2"/>
              </a:rPr>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TotalTime>
  <Words>342</Words>
  <Application>Microsoft Office PowerPoint</Application>
  <PresentationFormat>On-screen Show (4:3)</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Smart Block</vt:lpstr>
      <vt:lpstr>Our Mission &amp; Vision</vt:lpstr>
      <vt:lpstr>Why Smart Block?</vt:lpstr>
      <vt:lpstr>Wallet Account</vt:lpstr>
      <vt:lpstr>Buying Option </vt:lpstr>
      <vt:lpstr>Purchase History</vt:lpstr>
      <vt:lpstr>Conclusion</vt:lpstr>
      <vt:lpstr>Thank 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Block</dc:title>
  <dc:creator>Ashif Hossain</dc:creator>
  <cp:lastModifiedBy>Ashif Hossain</cp:lastModifiedBy>
  <cp:revision>11</cp:revision>
  <dcterms:created xsi:type="dcterms:W3CDTF">2017-11-21T05:26:09Z</dcterms:created>
  <dcterms:modified xsi:type="dcterms:W3CDTF">2017-11-21T06:20:30Z</dcterms:modified>
</cp:coreProperties>
</file>