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</p:sldMasterIdLst>
  <p:notesMasterIdLst>
    <p:notesMasterId r:id="rId45"/>
  </p:notesMasterIdLst>
  <p:handoutMasterIdLst>
    <p:handoutMasterId r:id="rId46"/>
  </p:handoutMasterIdLst>
  <p:sldIdLst>
    <p:sldId id="256" r:id="rId3"/>
    <p:sldId id="268" r:id="rId4"/>
    <p:sldId id="504" r:id="rId5"/>
    <p:sldId id="503" r:id="rId6"/>
    <p:sldId id="500" r:id="rId7"/>
    <p:sldId id="510" r:id="rId8"/>
    <p:sldId id="511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3" r:id="rId21"/>
    <p:sldId id="524" r:id="rId22"/>
    <p:sldId id="525" r:id="rId23"/>
    <p:sldId id="526" r:id="rId24"/>
    <p:sldId id="527" r:id="rId25"/>
    <p:sldId id="528" r:id="rId26"/>
    <p:sldId id="529" r:id="rId27"/>
    <p:sldId id="530" r:id="rId28"/>
    <p:sldId id="531" r:id="rId29"/>
    <p:sldId id="532" r:id="rId30"/>
    <p:sldId id="533" r:id="rId31"/>
    <p:sldId id="534" r:id="rId32"/>
    <p:sldId id="535" r:id="rId33"/>
    <p:sldId id="536" r:id="rId34"/>
    <p:sldId id="537" r:id="rId35"/>
    <p:sldId id="538" r:id="rId36"/>
    <p:sldId id="539" r:id="rId37"/>
    <p:sldId id="540" r:id="rId38"/>
    <p:sldId id="541" r:id="rId39"/>
    <p:sldId id="542" r:id="rId40"/>
    <p:sldId id="543" r:id="rId41"/>
    <p:sldId id="544" r:id="rId42"/>
    <p:sldId id="545" r:id="rId43"/>
    <p:sldId id="282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68"/>
            <p14:sldId id="504"/>
            <p14:sldId id="503"/>
            <p14:sldId id="500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</p14:sldIdLst>
        </p14:section>
        <p14:section name="Design, Morph, Annotate, Work Together, Tell Me" id="{B9B51309-D148-4332-87C2-07BE32FBCA3B}">
          <p14:sldIdLst/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121212"/>
    <a:srgbClr val="000000"/>
    <a:srgbClr val="3D3D3D"/>
    <a:srgbClr val="D24726"/>
    <a:srgbClr val="404040"/>
    <a:srgbClr val="FF9B45"/>
    <a:srgbClr val="DD462F"/>
    <a:srgbClr val="F8CFB6"/>
    <a:srgbClr val="F8CA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14" autoAdjust="0"/>
  </p:normalViewPr>
  <p:slideViewPr>
    <p:cSldViewPr snapToGrid="0">
      <p:cViewPr varScale="1">
        <p:scale>
          <a:sx n="80" d="100"/>
          <a:sy n="80" d="100"/>
        </p:scale>
        <p:origin x="120" y="3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8925" y="703263"/>
            <a:ext cx="6267450" cy="3525837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221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57E1-94CC-4E6C-A317-14948FBB3E03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5F5D-7787-4323-B29A-BDA3D98FC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19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57E1-94CC-4E6C-A317-14948FBB3E03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5F5D-7787-4323-B29A-BDA3D98FC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4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57E1-94CC-4E6C-A317-14948FBB3E03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5F5D-7787-4323-B29A-BDA3D98FC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07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57E1-94CC-4E6C-A317-14948FBB3E03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5F5D-7787-4323-B29A-BDA3D98FC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27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57E1-94CC-4E6C-A317-14948FBB3E03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5F5D-7787-4323-B29A-BDA3D98FC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28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57E1-94CC-4E6C-A317-14948FBB3E03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5F5D-7787-4323-B29A-BDA3D98FC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57E1-94CC-4E6C-A317-14948FBB3E03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5F5D-7787-4323-B29A-BDA3D98FC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1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57E1-94CC-4E6C-A317-14948FBB3E03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5F5D-7787-4323-B29A-BDA3D98FC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4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57E1-94CC-4E6C-A317-14948FBB3E03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5F5D-7787-4323-B29A-BDA3D98FC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6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57E1-94CC-4E6C-A317-14948FBB3E03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5F5D-7787-4323-B29A-BDA3D98FC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4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57E1-94CC-4E6C-A317-14948FBB3E03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5F5D-7787-4323-B29A-BDA3D98FC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C57E1-94CC-4E6C-A317-14948FBB3E03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F5F5D-7787-4323-B29A-BDA3D98FC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95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rtgor/movie-review-sentiment-analysis-eda-and-models/noteboo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kaggle.com/imranjamal/forcasting-temprature-using-machine-learnin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1164324"/>
            <a:ext cx="10964779" cy="2387600"/>
          </a:xfrm>
        </p:spPr>
        <p:txBody>
          <a:bodyPr anchor="ctr" anchorCtr="0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Forcasting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Temprature</a:t>
            </a:r>
            <a:r>
              <a:rPr lang="en-US" sz="4000" dirty="0">
                <a:solidFill>
                  <a:schemeClr val="bg1"/>
                </a:solidFill>
              </a:rPr>
              <a:t>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Imran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Mobile Computing Lab</a:t>
            </a:r>
          </a:p>
        </p:txBody>
      </p:sp>
      <p:pic>
        <p:nvPicPr>
          <p:cNvPr id="4" name="Picture 3" descr="PowerPoint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07283" y="5209538"/>
            <a:ext cx="2474189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7ECB89-E330-410F-860A-EEF0CA4B5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03D6DF-F670-4F0B-AE09-D886E1AA9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901" y="1417638"/>
            <a:ext cx="778192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08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E84746-3A6B-47DB-9368-5AA43F652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641" y="846138"/>
            <a:ext cx="7782928" cy="560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982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BCA46D-0F88-47B5-8F73-309A20162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499" y="825918"/>
            <a:ext cx="9525244" cy="520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79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B8ED32-03CD-4564-8ECB-EEDA6D097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23" y="823661"/>
            <a:ext cx="13389068" cy="422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487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4094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63C8A9-B91A-419A-8263-49112EE7C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944" y="513221"/>
            <a:ext cx="9096721" cy="583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12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9D5E0-705F-4F19-B4D8-CB9956EEF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67887-6FAA-46F1-A918-08117078B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74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9D5E0-705F-4F19-B4D8-CB9956EEF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C7EAB6-9DD2-41AC-8EB1-09F4D76BC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406" y="1810501"/>
            <a:ext cx="9299062" cy="422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990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F1FA2-B27E-485E-9CFC-3374D2D0B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904CB2-4E14-476A-B923-118600ED5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053" y="1844591"/>
            <a:ext cx="10523353" cy="415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20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7E6BE-7DCD-479D-9CC7-0BE063DBD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615B8-7B23-419E-A348-0C5021E31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E6B9BB-955A-48EE-AC7F-998C84623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568" y="1718259"/>
            <a:ext cx="9269583" cy="397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056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874168" y="177800"/>
            <a:ext cx="7809832" cy="2540000"/>
          </a:xfrm>
        </p:spPr>
        <p:txBody>
          <a:bodyPr/>
          <a:lstStyle/>
          <a:p>
            <a:r>
              <a:rPr lang="en-US" sz="5333" dirty="0">
                <a:latin typeface="Calibri (Headings)"/>
                <a:cs typeface="Calibri (Headings)"/>
              </a:rPr>
              <a:t>Temperature forecasting </a:t>
            </a:r>
            <a:endParaRPr lang="en-US" sz="5333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A4001D"/>
                </a:solidFill>
                <a:ea typeface="ＭＳ Ｐゴシック" charset="0"/>
                <a:cs typeface="Calibri"/>
              </a:rPr>
              <a:t>Temperature forecasting is one of the most important elements of weather forecasting</a:t>
            </a:r>
          </a:p>
          <a:p>
            <a:r>
              <a:rPr lang="en-US" dirty="0"/>
              <a:t>I consider Particulate Matter (PM2.5 and PM10), temperature, humidity and pressure as measuring factors</a:t>
            </a:r>
            <a:endParaRPr lang="en-US" dirty="0">
              <a:solidFill>
                <a:srgbClr val="A4001D"/>
              </a:solidFill>
              <a:ea typeface="ＭＳ Ｐゴシック" charset="0"/>
              <a:cs typeface="Calibri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68D5B-2CD8-4B88-A373-293A2B9A3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19010-8505-4E0C-881A-D2DDA7B3B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478" y="1740819"/>
            <a:ext cx="9673922" cy="456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956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93A27-C916-4BD2-B738-F7EC1631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840DA5-B710-4030-A949-4079323B5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155" y="2027069"/>
            <a:ext cx="9404280" cy="392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78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93A27-C916-4BD2-B738-F7EC1631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A09085-EEC7-48BD-8D3A-D6F1B280B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225" y="1581150"/>
            <a:ext cx="8004259" cy="452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74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93A27-C916-4BD2-B738-F7EC1631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6D344C-26A9-495E-BBCF-2C2F85492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629" y="1561097"/>
            <a:ext cx="9878077" cy="486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432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93A27-C916-4BD2-B738-F7EC1631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CFC241-16CC-4E3F-8BB6-9234881EE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89" y="1546057"/>
            <a:ext cx="11158885" cy="391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93A27-C916-4BD2-B738-F7EC1631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E53D2-40C6-4A60-978B-C1487B41E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984" y="1581149"/>
            <a:ext cx="8869278" cy="44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61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93A27-C916-4BD2-B738-F7EC1631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EBD46E-54AC-417A-B6A0-4255B5014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853" y="1670301"/>
            <a:ext cx="9690294" cy="415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66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93A27-C916-4BD2-B738-F7EC1631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F402CC-AA4D-4E39-AEC5-DEDDA5BEC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770" y="1862263"/>
            <a:ext cx="12208194" cy="31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61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93A27-C916-4BD2-B738-F7EC1631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A86F11-BFAD-42EF-8762-BCB36C513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939" y="1610226"/>
            <a:ext cx="9694122" cy="415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35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93A27-C916-4BD2-B738-F7EC1631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4EF4C0-871C-4295-BEDE-3B4B4EB8E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41" y="1770145"/>
            <a:ext cx="10174260" cy="413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233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733" dirty="0"/>
              <a:t>Sensors:</a:t>
            </a:r>
            <a:r>
              <a:rPr lang="en-US" sz="4000" dirty="0"/>
              <a:t> Nova Dust Sensor and BME 280 Sensor </a:t>
            </a:r>
          </a:p>
          <a:p>
            <a:r>
              <a:rPr lang="en-US" sz="4000" dirty="0"/>
              <a:t>Raspberry PI</a:t>
            </a:r>
          </a:p>
          <a:p>
            <a:r>
              <a:rPr lang="en-US" sz="4000" dirty="0"/>
              <a:t>Python (Anaconda)</a:t>
            </a:r>
            <a:endParaRPr lang="en-US" sz="3733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4E97CE-3F9D-4A41-8F6D-53A0079AD720}"/>
              </a:ext>
            </a:extLst>
          </p:cNvPr>
          <p:cNvSpPr/>
          <p:nvPr/>
        </p:nvSpPr>
        <p:spPr>
          <a:xfrm>
            <a:off x="2277979" y="450710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https://www.youtube.com/watch?v=ZnjTvw6Tuy8</a:t>
            </a:r>
          </a:p>
        </p:txBody>
      </p:sp>
    </p:spTree>
    <p:extLst>
      <p:ext uri="{BB962C8B-B14F-4D97-AF65-F5344CB8AC3E}">
        <p14:creationId xmlns:p14="http://schemas.microsoft.com/office/powerpoint/2010/main" val="3854755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93A27-C916-4BD2-B738-F7EC1631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LassoLars</a:t>
            </a:r>
            <a:r>
              <a:rPr lang="en-US" dirty="0"/>
              <a:t>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F50F81-0138-4538-A073-C7E300AE4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22" y="1853740"/>
            <a:ext cx="11686841" cy="315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7954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93A27-C916-4BD2-B738-F7EC1631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LassoLars</a:t>
            </a:r>
            <a:r>
              <a:rPr lang="en-US" dirty="0"/>
              <a:t>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804C55-FD7F-4652-9FCF-7553E3205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068" y="1682414"/>
            <a:ext cx="8122338" cy="468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509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93A27-C916-4BD2-B738-F7EC1631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LassoLars</a:t>
            </a:r>
            <a:r>
              <a:rPr lang="en-US" dirty="0"/>
              <a:t>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ECEFE2-F190-4566-B1D7-368EA0D22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357" y="1630027"/>
            <a:ext cx="11074306" cy="373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2332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93A27-C916-4BD2-B738-F7EC1631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A0198B-9CF5-4F73-B2DA-AB16B1028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304" y="1477796"/>
            <a:ext cx="10908079" cy="275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9666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93A27-C916-4BD2-B738-F7EC1631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EA9EF6-2750-44F8-B075-0724C94A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765" y="1417638"/>
            <a:ext cx="10128470" cy="479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1413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93A27-C916-4BD2-B738-F7EC1631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BCCFA6-865E-457B-8753-1DE154DF1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45" y="1755357"/>
            <a:ext cx="11294017" cy="385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25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93A27-C916-4BD2-B738-F7EC1631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Aggressive Regression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B6B661-84AE-4E72-A281-39E584123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517" y="1528762"/>
            <a:ext cx="8492966" cy="479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220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93A27-C916-4BD2-B738-F7EC1631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Aggressive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82C50D-2FAF-4738-BB99-F935E2BF4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86" y="1611479"/>
            <a:ext cx="10271119" cy="347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347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93A27-C916-4BD2-B738-F7EC1631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TheilSen</a:t>
            </a:r>
            <a:r>
              <a:rPr lang="en-US" dirty="0"/>
              <a:t>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366398-51AA-4E2A-931D-371A77585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07" y="1733048"/>
            <a:ext cx="11116095" cy="335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269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93A27-C916-4BD2-B738-F7EC1631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TheilSen</a:t>
            </a:r>
            <a:r>
              <a:rPr lang="en-US" dirty="0"/>
              <a:t>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EADFD1-7605-44CB-8B58-95F1F12A8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49" y="1519237"/>
            <a:ext cx="8143383" cy="466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63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BA4D09-4AF7-4BC2-A34C-4F92A9ED8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17638"/>
            <a:ext cx="103346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301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93A27-C916-4BD2-B738-F7EC1631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TheilSen</a:t>
            </a:r>
            <a:r>
              <a:rPr lang="en-US" dirty="0"/>
              <a:t>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812B6B-8F29-4D51-934C-BFBE35874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672" y="1722270"/>
            <a:ext cx="10597670" cy="337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779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7B8AB-46A9-4449-874D-B134334AB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20EF626-AB7B-409D-B50D-F09CE19985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5953663"/>
              </p:ext>
            </p:extLst>
          </p:nvPr>
        </p:nvGraphicFramePr>
        <p:xfrm>
          <a:off x="609600" y="1600200"/>
          <a:ext cx="10972800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10577790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10030623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64938336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091087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098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Stochastic Gradient Descent Regressor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254283506385767.3750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255217472832142.0938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323422153038535.5000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376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LassoLars</a:t>
                      </a:r>
                      <a:endParaRPr lang="en-US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Regressor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1.3246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1.6803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1.6867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675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Regressor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0.2381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2.3176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514354"/>
                  </a:ext>
                </a:extLst>
              </a:tr>
              <a:tr h="352926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Passive Aggressive Regressor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1.9837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2.4610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2.5138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664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TheilSen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1.6891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7.0262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2.5138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747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2.1365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932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1.3325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1.6727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1.6964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709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3511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50877" y="265298"/>
            <a:ext cx="9958533" cy="1910974"/>
          </a:xfrm>
        </p:spPr>
        <p:txBody>
          <a:bodyPr>
            <a:normAutofit fontScale="90000"/>
          </a:bodyPr>
          <a:lstStyle/>
          <a:p>
            <a:r>
              <a:rPr lang="en-US" sz="89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Thank you </a:t>
            </a:r>
            <a:r>
              <a:rPr lang="en-US" sz="89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 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Resources and Kernels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442648" cy="3978275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  <a:spcBef>
                <a:spcPts val="1500"/>
              </a:spcBef>
              <a:spcAft>
                <a:spcPts val="0"/>
              </a:spcAft>
            </a:pPr>
            <a:r>
              <a:rPr lang="en-US" sz="2000" b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Kernal</a:t>
            </a:r>
            <a:r>
              <a:rPr lang="en-US" sz="20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Link:</a:t>
            </a:r>
          </a:p>
          <a:p>
            <a:pPr>
              <a:lnSpc>
                <a:spcPts val="3600"/>
              </a:lnSpc>
              <a:spcBef>
                <a:spcPts val="1500"/>
              </a:spcBef>
              <a:spcAft>
                <a:spcPts val="0"/>
              </a:spcAft>
            </a:pPr>
            <a:r>
              <a:rPr lang="en-US" sz="2000" dirty="0">
                <a:latin typeface="+mj-lt"/>
                <a:hlinkClick r:id="rId4"/>
              </a:rPr>
              <a:t>https://www.kaggle.com/imranjamal/forcasting-temprature-using-machine-learning/</a:t>
            </a:r>
            <a:endParaRPr lang="en-US" sz="2000" dirty="0">
              <a:latin typeface="+mj-lt"/>
            </a:endParaRPr>
          </a:p>
          <a:p>
            <a:pPr>
              <a:lnSpc>
                <a:spcPts val="3600"/>
              </a:lnSpc>
              <a:spcBef>
                <a:spcPts val="1500"/>
              </a:spcBef>
              <a:spcAft>
                <a:spcPts val="0"/>
              </a:spcAft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>
              <a:lnSpc>
                <a:spcPts val="3600"/>
              </a:lnSpc>
              <a:spcBef>
                <a:spcPts val="1500"/>
              </a:spcBef>
              <a:spcAft>
                <a:spcPts val="0"/>
              </a:spcAft>
            </a:pPr>
            <a:endParaRPr lang="en-US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052" y="-127000"/>
            <a:ext cx="10363200" cy="1143000"/>
          </a:xfrm>
        </p:spPr>
        <p:txBody>
          <a:bodyPr/>
          <a:lstStyle/>
          <a:p>
            <a:r>
              <a:rPr lang="en-US" dirty="0"/>
              <a:t>Importing </a:t>
            </a:r>
            <a:r>
              <a:rPr lang="en-US" dirty="0" err="1"/>
              <a:t>datset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34CE8A-3B77-4FE3-986C-D1AA983B1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16" y="2334126"/>
            <a:ext cx="10756567" cy="246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100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FC98D4-8AD8-4201-90A7-B7B7D34A3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33" y="1844339"/>
            <a:ext cx="13465662" cy="247499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67ECB89-E330-410F-860A-EEF0CA4B5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38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7ECB89-E330-410F-860A-EEF0CA4B5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39AB62-9DB0-4303-B13E-9973466B8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502" y="1921042"/>
            <a:ext cx="10301288" cy="41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92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7ECB89-E330-410F-860A-EEF0CA4B5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5618D2-E4AD-4DD1-8C10-21B88100B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718" y="2060408"/>
            <a:ext cx="10532359" cy="343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151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7ECB89-E330-410F-860A-EEF0CA4B5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BEB198-1AEB-4D15-AF60-D700F4A75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2043613"/>
            <a:ext cx="102203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60492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_Win32_new.potx" id="{95F22252-1276-4CE0-B5B2-7173AC23E7C1}" vid="{5251F4FC-9BFF-4FAA-9D53-CA3325573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294</TotalTime>
  <Words>194</Words>
  <Application>Microsoft Office PowerPoint</Application>
  <PresentationFormat>Widescreen</PresentationFormat>
  <Paragraphs>78</Paragraphs>
  <Slides>42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ＭＳ Ｐゴシック</vt:lpstr>
      <vt:lpstr>Arial</vt:lpstr>
      <vt:lpstr>Calibri</vt:lpstr>
      <vt:lpstr>Calibri (Headings)</vt:lpstr>
      <vt:lpstr>Lucida Sans</vt:lpstr>
      <vt:lpstr>Segoe UI</vt:lpstr>
      <vt:lpstr>Segoe UI Light</vt:lpstr>
      <vt:lpstr>Wingdings</vt:lpstr>
      <vt:lpstr>WelcomeDoc</vt:lpstr>
      <vt:lpstr>Office Theme</vt:lpstr>
      <vt:lpstr>Forcasting Temprature Using Machine learning</vt:lpstr>
      <vt:lpstr>Temperature forecasting </vt:lpstr>
      <vt:lpstr>Experimental Setup</vt:lpstr>
      <vt:lpstr>Libraries</vt:lpstr>
      <vt:lpstr>Importing datset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Linear Regression</vt:lpstr>
      <vt:lpstr>Linear Regression</vt:lpstr>
      <vt:lpstr>Linear Regression</vt:lpstr>
      <vt:lpstr>Support Vector Regression</vt:lpstr>
      <vt:lpstr>Support Vector Regression</vt:lpstr>
      <vt:lpstr>Support Vector Regression</vt:lpstr>
      <vt:lpstr>Stochastic Gradient Descent Regression</vt:lpstr>
      <vt:lpstr>Stochastic Gradient Descent Regression</vt:lpstr>
      <vt:lpstr>Stochastic Gradient Descent Regression</vt:lpstr>
      <vt:lpstr>LassoLars Regression</vt:lpstr>
      <vt:lpstr>LassoLars Regression</vt:lpstr>
      <vt:lpstr>LassoLars Regression</vt:lpstr>
      <vt:lpstr>Random Forest Regression</vt:lpstr>
      <vt:lpstr>Random Forest Regression</vt:lpstr>
      <vt:lpstr>Random Forest Regression</vt:lpstr>
      <vt:lpstr>Passive Aggressive Regression</vt:lpstr>
      <vt:lpstr>Passive Aggressive Regression</vt:lpstr>
      <vt:lpstr>TheilSen Regression</vt:lpstr>
      <vt:lpstr>TheilSen Regression</vt:lpstr>
      <vt:lpstr>TheilSen Regression</vt:lpstr>
      <vt:lpstr>PowerPoint Presentation</vt:lpstr>
      <vt:lpstr>Thank you   Resources and Kernels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Review Sentiment Analysis</dc:title>
  <dc:creator>01-243161-009</dc:creator>
  <cp:keywords/>
  <cp:lastModifiedBy>01-243161-009</cp:lastModifiedBy>
  <cp:revision>30</cp:revision>
  <dcterms:created xsi:type="dcterms:W3CDTF">2019-04-16T16:46:19Z</dcterms:created>
  <dcterms:modified xsi:type="dcterms:W3CDTF">2019-05-29T08:06:11Z</dcterms:modified>
  <cp:version/>
</cp:coreProperties>
</file>