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3" r:id="rId19"/>
    <p:sldId id="271" r:id="rId20"/>
    <p:sldId id="272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57E1-94CC-4E6C-A317-14948FBB3E0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57E1-94CC-4E6C-A317-14948FBB3E0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57E1-94CC-4E6C-A317-14948FBB3E0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57E1-94CC-4E6C-A317-14948FBB3E0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57E1-94CC-4E6C-A317-14948FBB3E0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57E1-94CC-4E6C-A317-14948FBB3E0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57E1-94CC-4E6C-A317-14948FBB3E0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57E1-94CC-4E6C-A317-14948FBB3E0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57E1-94CC-4E6C-A317-14948FBB3E0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57E1-94CC-4E6C-A317-14948FBB3E0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57E1-94CC-4E6C-A317-14948FBB3E0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C57E1-94CC-4E6C-A317-14948FBB3E0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226" name="Picture 2" descr="Natural Language Processing&#10;CREATED BY AANCHAL CHAURASIA - 2017&#10; "/>
          <p:cNvPicPr>
            <a:picLocks noChangeAspect="1" noChangeArrowheads="1"/>
          </p:cNvPicPr>
          <p:nvPr/>
        </p:nvPicPr>
        <p:blipFill>
          <a:blip r:embed="rId2"/>
          <a:srcRect b="6407"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 descr="Natural Language Understanding&#10;NLU involves the following tasks :&#10;❏ Analyzing different aspects of the&#10;language.&#10;❏ Mapping..."/>
          <p:cNvPicPr>
            <a:picLocks noChangeAspect="1" noChangeArrowheads="1"/>
          </p:cNvPicPr>
          <p:nvPr/>
        </p:nvPicPr>
        <p:blipFill>
          <a:blip r:embed="rId2"/>
          <a:srcRect b="10864"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NLP Terminology&#10;CREATED BY AANCHAL CHAURASIA - 2017&#10; "/>
          <p:cNvPicPr>
            <a:picLocks noChangeAspect="1" noChangeArrowheads="1"/>
          </p:cNvPicPr>
          <p:nvPr/>
        </p:nvPicPr>
        <p:blipFill>
          <a:blip r:embed="rId2"/>
          <a:srcRect b="8635"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 descr="❏ Phonology : It is study of organizing sound patterns and their meanings.&#10;❏ Morphology : It is a study of construction of..."/>
          <p:cNvPicPr>
            <a:picLocks noChangeAspect="1" noChangeArrowheads="1"/>
          </p:cNvPicPr>
          <p:nvPr/>
        </p:nvPicPr>
        <p:blipFill>
          <a:blip r:embed="rId2"/>
          <a:srcRect b="10864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 descr="❏ Semantics : It is concerned with the meaning of words and how to combine&#10;words into meaningful phrases and sentences.&#10;❏ ..."/>
          <p:cNvPicPr>
            <a:picLocks noChangeAspect="1" noChangeArrowheads="1"/>
          </p:cNvPicPr>
          <p:nvPr/>
        </p:nvPicPr>
        <p:blipFill>
          <a:blip r:embed="rId2"/>
          <a:srcRect b="10864"/>
          <a:stretch>
            <a:fillRect/>
          </a:stretch>
        </p:blipFill>
        <p:spPr bwMode="auto">
          <a:xfrm>
            <a:off x="28575" y="0"/>
            <a:ext cx="9115425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Steps in NLP&#10;CREATED BY AANCHAL CHAURASIA - 2017&#10; "/>
          <p:cNvPicPr>
            <a:picLocks noChangeAspect="1" noChangeArrowheads="1"/>
          </p:cNvPicPr>
          <p:nvPr/>
        </p:nvPicPr>
        <p:blipFill>
          <a:blip r:embed="rId2"/>
          <a:srcRect b="863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9698" name="Picture 2" descr="CREATED BY AANCHAL CHAURASIA - 2017&#10; "/>
          <p:cNvPicPr>
            <a:picLocks noChangeAspect="1" noChangeArrowheads="1"/>
          </p:cNvPicPr>
          <p:nvPr/>
        </p:nvPicPr>
        <p:blipFill>
          <a:blip r:embed="rId2"/>
          <a:srcRect b="863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8674" name="Picture 2" descr="Detailed study Of NLP Process&#10;CREATED BY AANCHAL CHAURASIA - 2017&#10; "/>
          <p:cNvPicPr>
            <a:picLocks noChangeAspect="1" noChangeArrowheads="1"/>
          </p:cNvPicPr>
          <p:nvPr/>
        </p:nvPicPr>
        <p:blipFill>
          <a:blip r:embed="rId2"/>
          <a:srcRect b="10864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22" name="Picture 2" descr="❏ Lexical Analysis : Lexical analysis is dividing the whole chunk of text into&#10;paragraphs, sentences, and words.&#10;❏ Syntact..."/>
          <p:cNvPicPr>
            <a:picLocks noChangeAspect="1" noChangeArrowheads="1"/>
          </p:cNvPicPr>
          <p:nvPr/>
        </p:nvPicPr>
        <p:blipFill>
          <a:blip r:embed="rId2"/>
          <a:srcRect b="863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1746" name="Picture 2" descr="❏ Discourse Integration : The meaning of any sentence depends upon the&#10;meaning of the sentence just before it. In addition..."/>
          <p:cNvPicPr>
            <a:picLocks noChangeAspect="1" noChangeArrowheads="1"/>
          </p:cNvPicPr>
          <p:nvPr/>
        </p:nvPicPr>
        <p:blipFill>
          <a:blip r:embed="rId2"/>
          <a:srcRect b="10864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 descr="Developers Use of NLP Algorithms?&#10;CREATED BY AANCHAL CHAURASIA - 2017&#10; "/>
          <p:cNvPicPr>
            <a:picLocks noChangeAspect="1" noChangeArrowheads="1"/>
          </p:cNvPicPr>
          <p:nvPr/>
        </p:nvPicPr>
        <p:blipFill>
          <a:blip r:embed="rId2"/>
          <a:srcRect b="10864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ontents&#10;❏ What is NLP?&#10;❏ Where is NLP?&#10;❏ Components of NLP&#10;❏ NLP Terminology&#10;❏ Steps in NLP&#10;❏ Developers Usage of NLP&#10;Alg..."/>
          <p:cNvPicPr>
            <a:picLocks noChangeAspect="1" noChangeArrowheads="1"/>
          </p:cNvPicPr>
          <p:nvPr/>
        </p:nvPicPr>
        <p:blipFill>
          <a:blip r:embed="rId2"/>
          <a:srcRect b="777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626" name="Picture 2" descr="❏ By utilizing NLP, developers can organize and structure knowledge to perform&#10;tasks such as automatic summarization, tran..."/>
          <p:cNvPicPr>
            <a:picLocks noChangeAspect="1" noChangeArrowheads="1"/>
          </p:cNvPicPr>
          <p:nvPr/>
        </p:nvPicPr>
        <p:blipFill>
          <a:blip r:embed="rId2"/>
          <a:srcRect b="863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62" name="Picture 2" descr="Let us look into&#10;some practical Applications&#10;CREATED BY AANCHAL CHAURASIA - 2017&#10; "/>
          <p:cNvPicPr>
            <a:picLocks noChangeAspect="1" noChangeArrowheads="1"/>
          </p:cNvPicPr>
          <p:nvPr/>
        </p:nvPicPr>
        <p:blipFill>
          <a:blip r:embed="rId2"/>
          <a:srcRect b="863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 descr="1. Summarize blocks of Text&#10;Summarizer extracts the most important and central ideas while ignoring&#10;irrelevant information..."/>
          <p:cNvPicPr>
            <a:picLocks noChangeAspect="1" noChangeArrowheads="1"/>
          </p:cNvPicPr>
          <p:nvPr/>
        </p:nvPicPr>
        <p:blipFill>
          <a:blip r:embed="rId2"/>
          <a:srcRect b="10864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 descr="2. Auto tag&#10;Automatically generate keyword tags : A technique that discovers topics&#10;contained within a body of text.&#10;❏ INP..."/>
          <p:cNvPicPr>
            <a:picLocks noChangeAspect="1" noChangeArrowheads="1"/>
          </p:cNvPicPr>
          <p:nvPr/>
        </p:nvPicPr>
        <p:blipFill>
          <a:blip r:embed="rId2"/>
          <a:srcRect b="1044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 descr="❏ INPUTS :&#10;{&#10;&quot;document&quot;: text&#10;}&#10;❏ OUTPUT :&#10;{&#10;&quot;sentences&quot;: List&#10;[{&#10;&quot;detectedEntities&quot;: List&#10;[{&#10;&quot;word&quot;: String,&#10;&quot;entity&quot;: St..."/>
          <p:cNvPicPr>
            <a:picLocks noChangeAspect="1" noChangeArrowheads="1"/>
          </p:cNvPicPr>
          <p:nvPr/>
        </p:nvPicPr>
        <p:blipFill>
          <a:blip r:embed="rId2"/>
          <a:srcRect b="888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866" name="Picture 2" descr="Identify and extract sentiment in given string. This algorithm takes an input string&#10;and assigns a sentiment rating in the..."/>
          <p:cNvPicPr>
            <a:picLocks noChangeAspect="1" noChangeArrowheads="1"/>
          </p:cNvPicPr>
          <p:nvPr/>
        </p:nvPicPr>
        <p:blipFill>
          <a:blip r:embed="rId2"/>
          <a:srcRect b="863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5842" name="Picture 2" descr="This is a algorithm for summarizing content in webpages. This algorithm utilizes two&#10;algorithm: util/Html2Text and nlp/Sum..."/>
          <p:cNvPicPr>
            <a:picLocks noChangeAspect="1" noChangeArrowheads="1"/>
          </p:cNvPicPr>
          <p:nvPr/>
        </p:nvPicPr>
        <p:blipFill>
          <a:blip r:embed="rId2"/>
          <a:srcRect b="8635"/>
          <a:stretch>
            <a:fillRect/>
          </a:stretch>
        </p:blipFill>
        <p:spPr bwMode="auto">
          <a:xfrm>
            <a:off x="0" y="0"/>
            <a:ext cx="994735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3794" name="Picture 2" descr="Some Other Applications&#10;CREATED BY AANCHAL CHAURASIA - 2017&#10; "/>
          <p:cNvPicPr>
            <a:picLocks noChangeAspect="1" noChangeArrowheads="1"/>
          </p:cNvPicPr>
          <p:nvPr/>
        </p:nvPicPr>
        <p:blipFill>
          <a:blip r:embed="rId2"/>
          <a:srcRect b="10864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4818" name="Picture 2" descr="❏ Spelling Correction, Suggests spelling corrections (aka. Autocorrect) for English words.&#10;❏ Detect profanity in text auto..."/>
          <p:cNvPicPr>
            <a:picLocks noChangeAspect="1" noChangeArrowheads="1"/>
          </p:cNvPicPr>
          <p:nvPr/>
        </p:nvPicPr>
        <p:blipFill>
          <a:blip r:embed="rId2"/>
          <a:srcRect b="10864"/>
          <a:stretch>
            <a:fillRect/>
          </a:stretch>
        </p:blipFill>
        <p:spPr bwMode="auto">
          <a:xfrm>
            <a:off x="27146" y="0"/>
            <a:ext cx="9116854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2770" name="Picture 2" descr="NLP Libraries&#10;CREATED BY AANCHAL CHAURASIA - 2017&#10; "/>
          <p:cNvPicPr>
            <a:picLocks noChangeAspect="1" noChangeArrowheads="1"/>
          </p:cNvPicPr>
          <p:nvPr/>
        </p:nvPicPr>
        <p:blipFill>
          <a:blip r:embed="rId2"/>
          <a:srcRect b="10864"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99609" y="3244334"/>
            <a:ext cx="294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Best roast chicken in </a:t>
            </a:r>
            <a:r>
              <a:rPr lang="en-US" dirty="0" err="1" smtClean="0"/>
              <a:t>usmania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99609" y="3244334"/>
            <a:ext cx="294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Best roast chicken in </a:t>
            </a:r>
            <a:r>
              <a:rPr lang="en-US" dirty="0" err="1" smtClean="0"/>
              <a:t>usmania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99609" y="3244334"/>
            <a:ext cx="294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Best roast chicken in </a:t>
            </a:r>
            <a:r>
              <a:rPr lang="en-US" dirty="0" err="1" smtClean="0"/>
              <a:t>usmania</a:t>
            </a:r>
            <a:endParaRPr lang="en-US" dirty="0"/>
          </a:p>
        </p:txBody>
      </p:sp>
      <p:pic>
        <p:nvPicPr>
          <p:cNvPr id="1026" name="Picture 2" descr="Natural Language?&#10;Refers to the language spoken by people,&#10;i.e English, Spanish, japanese as opposed&#10;to artificial languag..."/>
          <p:cNvPicPr>
            <a:picLocks noChangeAspect="1" noChangeArrowheads="1"/>
          </p:cNvPicPr>
          <p:nvPr/>
        </p:nvPicPr>
        <p:blipFill>
          <a:blip r:embed="rId2"/>
          <a:srcRect b="8889"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58" name="Picture 2" descr="These libraries provide the algorithmic building blocks of NLP in real-world applications.&#10;❏ Algorithmia provides a free A..."/>
          <p:cNvPicPr>
            <a:picLocks noChangeAspect="1" noChangeArrowheads="1"/>
          </p:cNvPicPr>
          <p:nvPr/>
        </p:nvPicPr>
        <p:blipFill>
          <a:blip r:embed="rId2"/>
          <a:srcRect b="863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4034" name="Picture 2" descr="Difficulties Of NLP&#10;CREATED BY AANCHAL CHAURASIA - 2017&#10; "/>
          <p:cNvPicPr>
            <a:picLocks noChangeAspect="1" noChangeArrowheads="1"/>
          </p:cNvPicPr>
          <p:nvPr/>
        </p:nvPicPr>
        <p:blipFill>
          <a:blip r:embed="rId2"/>
          <a:srcRect b="10864"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3010" name="Picture 2" descr="Human language is rarely precise, or plainly spoken. To understand human language is&#10;to understand not only the words, but..."/>
          <p:cNvPicPr>
            <a:picLocks noChangeAspect="1" noChangeArrowheads="1"/>
          </p:cNvPicPr>
          <p:nvPr/>
        </p:nvPicPr>
        <p:blipFill>
          <a:blip r:embed="rId2"/>
          <a:srcRect b="863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986" name="Picture 2" descr="❏ Syntax Level ambiguity : A sentence can be parsed in different ways.&#10;For example, “He lifted the beetle with red cap.” D..."/>
          <p:cNvPicPr>
            <a:picLocks noChangeAspect="1" noChangeArrowheads="1"/>
          </p:cNvPicPr>
          <p:nvPr/>
        </p:nvPicPr>
        <p:blipFill>
          <a:blip r:embed="rId2"/>
          <a:srcRect b="10864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130" name="Picture 2" descr="Innovations&#10;CREATED BY AANCHAL CHAURASIA - 2017&#10; "/>
          <p:cNvPicPr>
            <a:picLocks noChangeAspect="1" noChangeArrowheads="1"/>
          </p:cNvPicPr>
          <p:nvPr/>
        </p:nvPicPr>
        <p:blipFill>
          <a:blip r:embed="rId2"/>
          <a:srcRect b="863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106" name="Picture 2" descr="❏ Last year Google had announced the public beta launch of its Cloud Natural Language&#10;API which has, sentimental analysis,..."/>
          <p:cNvPicPr>
            <a:picLocks noChangeAspect="1" noChangeArrowheads="1"/>
          </p:cNvPicPr>
          <p:nvPr/>
        </p:nvPicPr>
        <p:blipFill>
          <a:blip r:embed="rId2"/>
          <a:srcRect b="10864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2" name="Picture 2" descr="❏ A new foundational machine learning framework used across Apple products, including&#10;Siri, Camera, and QuickType has made..."/>
          <p:cNvPicPr>
            <a:picLocks noChangeAspect="1" noChangeArrowheads="1"/>
          </p:cNvPicPr>
          <p:nvPr/>
        </p:nvPicPr>
        <p:blipFill>
          <a:blip r:embed="rId2"/>
          <a:srcRect b="10864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2" name="Picture 2" descr="❏ Medical&#10;❏ Forensic Science&#10;❏ Advertisement&#10;❏ Education&#10;❏ Business Development&#10;❏ Marketing &amp; where ever we use language&#10;E..."/>
          <p:cNvPicPr>
            <a:picLocks noChangeAspect="1" noChangeArrowheads="1"/>
          </p:cNvPicPr>
          <p:nvPr/>
        </p:nvPicPr>
        <p:blipFill>
          <a:blip r:embed="rId2"/>
          <a:srcRect b="10864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178" name="Picture 2" descr="Research Areas&#10;❏ Text Processing&#10;❏ Speech Processing&#10;❏ Text to Speech&#10;❏ Automatic Speech Recognition&#10;❏ Speech to Speech Tr..."/>
          <p:cNvPicPr>
            <a:picLocks noChangeAspect="1" noChangeArrowheads="1"/>
          </p:cNvPicPr>
          <p:nvPr/>
        </p:nvPicPr>
        <p:blipFill>
          <a:blip r:embed="rId2"/>
          <a:srcRect b="8635"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Natural Language Processing?&#10;Natural Language Processing is the science of&#10;teaching Machines how to understand the languag..."/>
          <p:cNvPicPr>
            <a:picLocks noChangeAspect="1" noChangeArrowheads="1"/>
          </p:cNvPicPr>
          <p:nvPr/>
        </p:nvPicPr>
        <p:blipFill>
          <a:blip r:embed="rId2"/>
          <a:srcRect b="1022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Aim of NLP?&#10;To build intelligent system that can interact&#10;With Human Being like a Human Being.&#10;CREATED BY AANCHAL CHAURASI..."/>
          <p:cNvPicPr>
            <a:picLocks noChangeAspect="1" noChangeArrowheads="1"/>
          </p:cNvPicPr>
          <p:nvPr/>
        </p:nvPicPr>
        <p:blipFill>
          <a:blip r:embed="rId2"/>
          <a:srcRect b="888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Where is NLP?&#10;CREATED BY AANCHAL CHAURASIA - 2017&#10; "/>
          <p:cNvPicPr>
            <a:picLocks noChangeAspect="1" noChangeArrowheads="1"/>
          </p:cNvPicPr>
          <p:nvPr/>
        </p:nvPicPr>
        <p:blipFill>
          <a:blip r:embed="rId2"/>
          <a:srcRect b="8889"/>
          <a:stretch>
            <a:fillRect/>
          </a:stretch>
        </p:blipFill>
        <p:spPr bwMode="auto">
          <a:xfrm>
            <a:off x="-78828" y="0"/>
            <a:ext cx="922282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NLP is Everywhere even if we&#10;don’t know it. And although NLP&#10;applications can rarely achieve&#10;performances of 100%, still t..."/>
          <p:cNvPicPr>
            <a:picLocks noChangeAspect="1" noChangeArrowheads="1"/>
          </p:cNvPicPr>
          <p:nvPr/>
        </p:nvPicPr>
        <p:blipFill>
          <a:blip r:embed="rId2"/>
          <a:srcRect b="10000"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 descr="Input &amp; Output of NLP&#10;NLP involves making computers to perform useful tasks with the natural&#10;languages humans use. The inp..."/>
          <p:cNvPicPr>
            <a:picLocks noChangeAspect="1" noChangeArrowheads="1"/>
          </p:cNvPicPr>
          <p:nvPr/>
        </p:nvPicPr>
        <p:blipFill>
          <a:blip r:embed="rId2"/>
          <a:srcRect b="863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 descr="Components of NLP&#10;CREATED BY AANCHAL CHAURASIA - 2017&#10; "/>
          <p:cNvPicPr>
            <a:picLocks noChangeAspect="1" noChangeArrowheads="1"/>
          </p:cNvPicPr>
          <p:nvPr/>
        </p:nvPicPr>
        <p:blipFill>
          <a:blip r:embed="rId2"/>
          <a:srcRect b="10864"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15</Words>
  <Application>Microsoft Office PowerPoint</Application>
  <PresentationFormat>On-screen Show (4:3)</PresentationFormat>
  <Paragraphs>3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dr.imran</dc:creator>
  <cp:lastModifiedBy>dr.imran</cp:lastModifiedBy>
  <cp:revision>11</cp:revision>
  <dcterms:created xsi:type="dcterms:W3CDTF">2017-09-14T05:48:51Z</dcterms:created>
  <dcterms:modified xsi:type="dcterms:W3CDTF">2017-09-14T10:00:16Z</dcterms:modified>
</cp:coreProperties>
</file>