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1"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75C4029-D13C-42D2-842E-0A2893047814}"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7045C4-3C91-42B7-BAF9-7220C35A1BBB}" type="slidenum">
              <a:rPr lang="en-GB" smtClean="0"/>
              <a:t>‹#›</a:t>
            </a:fld>
            <a:endParaRPr lang="en-GB"/>
          </a:p>
        </p:txBody>
      </p:sp>
    </p:spTree>
    <p:extLst>
      <p:ext uri="{BB962C8B-B14F-4D97-AF65-F5344CB8AC3E}">
        <p14:creationId xmlns:p14="http://schemas.microsoft.com/office/powerpoint/2010/main" val="1515824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75C4029-D13C-42D2-842E-0A2893047814}"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7045C4-3C91-42B7-BAF9-7220C35A1BBB}" type="slidenum">
              <a:rPr lang="en-GB" smtClean="0"/>
              <a:t>‹#›</a:t>
            </a:fld>
            <a:endParaRPr lang="en-GB"/>
          </a:p>
        </p:txBody>
      </p:sp>
    </p:spTree>
    <p:extLst>
      <p:ext uri="{BB962C8B-B14F-4D97-AF65-F5344CB8AC3E}">
        <p14:creationId xmlns:p14="http://schemas.microsoft.com/office/powerpoint/2010/main" val="732575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75C4029-D13C-42D2-842E-0A2893047814}"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7045C4-3C91-42B7-BAF9-7220C35A1BBB}" type="slidenum">
              <a:rPr lang="en-GB" smtClean="0"/>
              <a:t>‹#›</a:t>
            </a:fld>
            <a:endParaRPr lang="en-GB"/>
          </a:p>
        </p:txBody>
      </p:sp>
    </p:spTree>
    <p:extLst>
      <p:ext uri="{BB962C8B-B14F-4D97-AF65-F5344CB8AC3E}">
        <p14:creationId xmlns:p14="http://schemas.microsoft.com/office/powerpoint/2010/main" val="3854746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75C4029-D13C-42D2-842E-0A2893047814}"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7045C4-3C91-42B7-BAF9-7220C35A1BBB}" type="slidenum">
              <a:rPr lang="en-GB" smtClean="0"/>
              <a:t>‹#›</a:t>
            </a:fld>
            <a:endParaRPr lang="en-GB"/>
          </a:p>
        </p:txBody>
      </p:sp>
    </p:spTree>
    <p:extLst>
      <p:ext uri="{BB962C8B-B14F-4D97-AF65-F5344CB8AC3E}">
        <p14:creationId xmlns:p14="http://schemas.microsoft.com/office/powerpoint/2010/main" val="284411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5C4029-D13C-42D2-842E-0A2893047814}"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7045C4-3C91-42B7-BAF9-7220C35A1BBB}" type="slidenum">
              <a:rPr lang="en-GB" smtClean="0"/>
              <a:t>‹#›</a:t>
            </a:fld>
            <a:endParaRPr lang="en-GB"/>
          </a:p>
        </p:txBody>
      </p:sp>
    </p:spTree>
    <p:extLst>
      <p:ext uri="{BB962C8B-B14F-4D97-AF65-F5344CB8AC3E}">
        <p14:creationId xmlns:p14="http://schemas.microsoft.com/office/powerpoint/2010/main" val="746402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75C4029-D13C-42D2-842E-0A2893047814}" type="datetimeFigureOut">
              <a:rPr lang="en-GB" smtClean="0"/>
              <a:t>15/10/2020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7045C4-3C91-42B7-BAF9-7220C35A1BBB}" type="slidenum">
              <a:rPr lang="en-GB" smtClean="0"/>
              <a:t>‹#›</a:t>
            </a:fld>
            <a:endParaRPr lang="en-GB"/>
          </a:p>
        </p:txBody>
      </p:sp>
    </p:spTree>
    <p:extLst>
      <p:ext uri="{BB962C8B-B14F-4D97-AF65-F5344CB8AC3E}">
        <p14:creationId xmlns:p14="http://schemas.microsoft.com/office/powerpoint/2010/main" val="1770765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75C4029-D13C-42D2-842E-0A2893047814}" type="datetimeFigureOut">
              <a:rPr lang="en-GB" smtClean="0"/>
              <a:t>15/10/2020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A7045C4-3C91-42B7-BAF9-7220C35A1BBB}" type="slidenum">
              <a:rPr lang="en-GB" smtClean="0"/>
              <a:t>‹#›</a:t>
            </a:fld>
            <a:endParaRPr lang="en-GB"/>
          </a:p>
        </p:txBody>
      </p:sp>
    </p:spTree>
    <p:extLst>
      <p:ext uri="{BB962C8B-B14F-4D97-AF65-F5344CB8AC3E}">
        <p14:creationId xmlns:p14="http://schemas.microsoft.com/office/powerpoint/2010/main" val="731761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75C4029-D13C-42D2-842E-0A2893047814}" type="datetimeFigureOut">
              <a:rPr lang="en-GB" smtClean="0"/>
              <a:t>15/10/2020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A7045C4-3C91-42B7-BAF9-7220C35A1BBB}" type="slidenum">
              <a:rPr lang="en-GB" smtClean="0"/>
              <a:t>‹#›</a:t>
            </a:fld>
            <a:endParaRPr lang="en-GB"/>
          </a:p>
        </p:txBody>
      </p:sp>
    </p:spTree>
    <p:extLst>
      <p:ext uri="{BB962C8B-B14F-4D97-AF65-F5344CB8AC3E}">
        <p14:creationId xmlns:p14="http://schemas.microsoft.com/office/powerpoint/2010/main" val="1369097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5C4029-D13C-42D2-842E-0A2893047814}" type="datetimeFigureOut">
              <a:rPr lang="en-GB" smtClean="0"/>
              <a:t>15/10/2020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A7045C4-3C91-42B7-BAF9-7220C35A1BBB}" type="slidenum">
              <a:rPr lang="en-GB" smtClean="0"/>
              <a:t>‹#›</a:t>
            </a:fld>
            <a:endParaRPr lang="en-GB"/>
          </a:p>
        </p:txBody>
      </p:sp>
    </p:spTree>
    <p:extLst>
      <p:ext uri="{BB962C8B-B14F-4D97-AF65-F5344CB8AC3E}">
        <p14:creationId xmlns:p14="http://schemas.microsoft.com/office/powerpoint/2010/main" val="4275738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5C4029-D13C-42D2-842E-0A2893047814}" type="datetimeFigureOut">
              <a:rPr lang="en-GB" smtClean="0"/>
              <a:t>15/10/2020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7045C4-3C91-42B7-BAF9-7220C35A1BBB}" type="slidenum">
              <a:rPr lang="en-GB" smtClean="0"/>
              <a:t>‹#›</a:t>
            </a:fld>
            <a:endParaRPr lang="en-GB"/>
          </a:p>
        </p:txBody>
      </p:sp>
    </p:spTree>
    <p:extLst>
      <p:ext uri="{BB962C8B-B14F-4D97-AF65-F5344CB8AC3E}">
        <p14:creationId xmlns:p14="http://schemas.microsoft.com/office/powerpoint/2010/main" val="3953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5C4029-D13C-42D2-842E-0A2893047814}" type="datetimeFigureOut">
              <a:rPr lang="en-GB" smtClean="0"/>
              <a:t>15/10/2020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7045C4-3C91-42B7-BAF9-7220C35A1BBB}" type="slidenum">
              <a:rPr lang="en-GB" smtClean="0"/>
              <a:t>‹#›</a:t>
            </a:fld>
            <a:endParaRPr lang="en-GB"/>
          </a:p>
        </p:txBody>
      </p:sp>
    </p:spTree>
    <p:extLst>
      <p:ext uri="{BB962C8B-B14F-4D97-AF65-F5344CB8AC3E}">
        <p14:creationId xmlns:p14="http://schemas.microsoft.com/office/powerpoint/2010/main" val="3412238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5C4029-D13C-42D2-842E-0A2893047814}" type="datetimeFigureOut">
              <a:rPr lang="en-GB" smtClean="0"/>
              <a:t>15/10/2020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7045C4-3C91-42B7-BAF9-7220C35A1BBB}" type="slidenum">
              <a:rPr lang="en-GB" smtClean="0"/>
              <a:t>‹#›</a:t>
            </a:fld>
            <a:endParaRPr lang="en-GB"/>
          </a:p>
        </p:txBody>
      </p:sp>
    </p:spTree>
    <p:extLst>
      <p:ext uri="{BB962C8B-B14F-4D97-AF65-F5344CB8AC3E}">
        <p14:creationId xmlns:p14="http://schemas.microsoft.com/office/powerpoint/2010/main" val="2378677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Capstone project -</a:t>
            </a:r>
            <a:br>
              <a:rPr lang="en-GB" dirty="0" smtClean="0"/>
            </a:br>
            <a:r>
              <a:rPr lang="en-GB" dirty="0" smtClean="0"/>
              <a:t>challenge week</a:t>
            </a:r>
            <a:endParaRPr lang="en-GB" dirty="0"/>
          </a:p>
        </p:txBody>
      </p:sp>
      <p:sp>
        <p:nvSpPr>
          <p:cNvPr id="3" name="Subtitle 2"/>
          <p:cNvSpPr>
            <a:spLocks noGrp="1"/>
          </p:cNvSpPr>
          <p:nvPr>
            <p:ph type="subTitle" idx="1"/>
          </p:nvPr>
        </p:nvSpPr>
        <p:spPr/>
        <p:txBody>
          <a:bodyPr/>
          <a:lstStyle/>
          <a:p>
            <a:r>
              <a:rPr lang="en-GB" dirty="0" smtClean="0"/>
              <a:t>Objective: recreate a classic 2D game </a:t>
            </a:r>
            <a:endParaRPr lang="en-GB" dirty="0"/>
          </a:p>
        </p:txBody>
      </p:sp>
    </p:spTree>
    <p:extLst>
      <p:ext uri="{BB962C8B-B14F-4D97-AF65-F5344CB8AC3E}">
        <p14:creationId xmlns:p14="http://schemas.microsoft.com/office/powerpoint/2010/main" val="1013007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Goals to achieve my projects vision</a:t>
            </a:r>
            <a:endParaRPr lang="en-GB" dirty="0"/>
          </a:p>
        </p:txBody>
      </p:sp>
      <p:sp>
        <p:nvSpPr>
          <p:cNvPr id="3" name="Content Placeholder 2"/>
          <p:cNvSpPr>
            <a:spLocks noGrp="1"/>
          </p:cNvSpPr>
          <p:nvPr>
            <p:ph idx="1"/>
          </p:nvPr>
        </p:nvSpPr>
        <p:spPr/>
        <p:txBody>
          <a:bodyPr/>
          <a:lstStyle/>
          <a:p>
            <a:r>
              <a:rPr lang="en-GB" sz="2000" dirty="0" smtClean="0"/>
              <a:t>Create base classes so code can begin to be run and methods can be created for my project – </a:t>
            </a:r>
            <a:r>
              <a:rPr lang="en-GB" sz="2000" dirty="0" err="1" smtClean="0"/>
              <a:t>JFrame</a:t>
            </a:r>
            <a:r>
              <a:rPr lang="en-GB" sz="2000" dirty="0" smtClean="0"/>
              <a:t> and panel created so code can start to be written and main created to run program (evidenced in GIT) </a:t>
            </a:r>
          </a:p>
          <a:p>
            <a:r>
              <a:rPr lang="en-GB" sz="2000" dirty="0" smtClean="0"/>
              <a:t>Create menu and transitions with background design </a:t>
            </a:r>
          </a:p>
          <a:p>
            <a:r>
              <a:rPr lang="en-GB" sz="2000" dirty="0" smtClean="0"/>
              <a:t>Learn and grasp ability to load images in to the game such as background and characters</a:t>
            </a:r>
          </a:p>
          <a:p>
            <a:r>
              <a:rPr lang="en-GB" sz="2000" dirty="0" smtClean="0"/>
              <a:t>Understand how to animate movement on to 2D sprite characters </a:t>
            </a:r>
          </a:p>
          <a:p>
            <a:r>
              <a:rPr lang="en-GB" sz="2000" dirty="0" smtClean="0"/>
              <a:t>Understand principles of collision detection and implement in objects</a:t>
            </a:r>
          </a:p>
          <a:p>
            <a:r>
              <a:rPr lang="en-GB" sz="2000" dirty="0" smtClean="0"/>
              <a:t>Add additional features such as power – ups and other helpful objects</a:t>
            </a:r>
          </a:p>
          <a:p>
            <a:endParaRPr lang="en-GB" dirty="0"/>
          </a:p>
        </p:txBody>
      </p:sp>
    </p:spTree>
    <p:extLst>
      <p:ext uri="{BB962C8B-B14F-4D97-AF65-F5344CB8AC3E}">
        <p14:creationId xmlns:p14="http://schemas.microsoft.com/office/powerpoint/2010/main" val="430543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Technical achievements so far </a:t>
            </a:r>
            <a:endParaRPr lang="en-GB" dirty="0"/>
          </a:p>
        </p:txBody>
      </p:sp>
      <p:sp>
        <p:nvSpPr>
          <p:cNvPr id="3" name="Content Placeholder 2"/>
          <p:cNvSpPr>
            <a:spLocks noGrp="1"/>
          </p:cNvSpPr>
          <p:nvPr>
            <p:ph idx="1"/>
          </p:nvPr>
        </p:nvSpPr>
        <p:spPr/>
        <p:txBody>
          <a:bodyPr>
            <a:normAutofit/>
          </a:bodyPr>
          <a:lstStyle/>
          <a:p>
            <a:r>
              <a:rPr lang="en-GB" sz="2000" dirty="0" smtClean="0"/>
              <a:t>As practice for creating parts of my game I  created an arrow key counter which implemented key listeners  which will be used when implementing movement within the game (uploaded to GIT)</a:t>
            </a:r>
          </a:p>
          <a:p>
            <a:r>
              <a:rPr lang="en-GB" sz="2000" dirty="0" smtClean="0"/>
              <a:t>Base classes – start up and runnable classes created with frame and panel so the second and third goal can be achieved </a:t>
            </a:r>
          </a:p>
          <a:p>
            <a:r>
              <a:rPr lang="en-GB" sz="2000" dirty="0" smtClean="0"/>
              <a:t>Preliminary sketches created as a draft for the vision/concept of the game to be understood as discussed in background research (see JIRA/GIT)</a:t>
            </a:r>
          </a:p>
          <a:p>
            <a:r>
              <a:rPr lang="en-GB" sz="2000" dirty="0" smtClean="0"/>
              <a:t>Brainstormed functionality and features of game </a:t>
            </a:r>
            <a:endParaRPr lang="en-GB" sz="2000" dirty="0"/>
          </a:p>
        </p:txBody>
      </p:sp>
    </p:spTree>
    <p:extLst>
      <p:ext uri="{BB962C8B-B14F-4D97-AF65-F5344CB8AC3E}">
        <p14:creationId xmlns:p14="http://schemas.microsoft.com/office/powerpoint/2010/main" val="33737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 and risks</a:t>
            </a:r>
            <a:br>
              <a:rPr lang="en-GB" dirty="0" smtClean="0"/>
            </a:br>
            <a:r>
              <a:rPr lang="en-GB" sz="2400" dirty="0" smtClean="0"/>
              <a:t>How will I implement the goals previously mentioned?</a:t>
            </a:r>
            <a:r>
              <a:rPr lang="en-GB" dirty="0" smtClean="0"/>
              <a:t> </a:t>
            </a:r>
            <a:endParaRPr lang="en-GB" dirty="0"/>
          </a:p>
        </p:txBody>
      </p:sp>
      <p:sp>
        <p:nvSpPr>
          <p:cNvPr id="3" name="Content Placeholder 2"/>
          <p:cNvSpPr>
            <a:spLocks noGrp="1"/>
          </p:cNvSpPr>
          <p:nvPr>
            <p:ph idx="1"/>
          </p:nvPr>
        </p:nvSpPr>
        <p:spPr/>
        <p:txBody>
          <a:bodyPr>
            <a:normAutofit/>
          </a:bodyPr>
          <a:lstStyle/>
          <a:p>
            <a:r>
              <a:rPr lang="en-GB" sz="2000" dirty="0" smtClean="0"/>
              <a:t>Create another frame for the menu to show visible upon starting the game up which will use panels and labels with mouse listeners to be implemented when option are selected, e.g. ‘start’, ‘controls’ etc. </a:t>
            </a:r>
          </a:p>
          <a:p>
            <a:r>
              <a:rPr lang="en-GB" sz="2000" dirty="0" smtClean="0"/>
              <a:t>Use background research to implement sprite sheet in to game – create sprite sheet loader program in java, resources are available online.</a:t>
            </a:r>
          </a:p>
          <a:p>
            <a:r>
              <a:rPr lang="en-GB" sz="2000" dirty="0" smtClean="0"/>
              <a:t>To animate sprite characters I have been looking at either retrieving sprite animations as gifs and then loading it in to my program and looping through it or capturing frames of movement for an animation and then looping through it  and adding a timer for smoother transitions.</a:t>
            </a:r>
          </a:p>
          <a:p>
            <a:r>
              <a:rPr lang="en-GB" sz="2000" dirty="0" smtClean="0"/>
              <a:t>Collision detection - Use of co ordinates and W/H objects to make a box around the sprite then have a corresponding impact on sprites ‘health’.</a:t>
            </a:r>
            <a:endParaRPr lang="en-GB" sz="2000" dirty="0"/>
          </a:p>
        </p:txBody>
      </p:sp>
    </p:spTree>
    <p:extLst>
      <p:ext uri="{BB962C8B-B14F-4D97-AF65-F5344CB8AC3E}">
        <p14:creationId xmlns:p14="http://schemas.microsoft.com/office/powerpoint/2010/main" val="1253860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Risks 	</a:t>
            </a:r>
            <a:endParaRPr lang="en-GB" dirty="0"/>
          </a:p>
        </p:txBody>
      </p:sp>
      <p:sp>
        <p:nvSpPr>
          <p:cNvPr id="3" name="Content Placeholder 2"/>
          <p:cNvSpPr>
            <a:spLocks noGrp="1"/>
          </p:cNvSpPr>
          <p:nvPr>
            <p:ph idx="1"/>
          </p:nvPr>
        </p:nvSpPr>
        <p:spPr/>
        <p:txBody>
          <a:bodyPr>
            <a:normAutofit/>
          </a:bodyPr>
          <a:lstStyle/>
          <a:p>
            <a:r>
              <a:rPr lang="en-GB" sz="2000" dirty="0" smtClean="0"/>
              <a:t>If the sprite sheet isn’t loaded correctly then the rest of the game will not run as indented which could lead to programming issues and therefore consume unnecessary time to correct it so its desirable to create a sprite sheet loader that runs as intended.</a:t>
            </a:r>
          </a:p>
          <a:p>
            <a:r>
              <a:rPr lang="en-GB" sz="2000" dirty="0" smtClean="0"/>
              <a:t>Incorrectly animating sprite characters could lead to the game appearing as if it has glitches especially with players movement combined collision detection, if the player does not appear to be moving as intended then the games quality is decreased as it will impact user experience. </a:t>
            </a:r>
          </a:p>
          <a:p>
            <a:r>
              <a:rPr lang="en-GB" sz="2000" dirty="0" smtClean="0"/>
              <a:t>Incorrectly implementing collision detection could look likes its working well since its not visible however could affect gameplay </a:t>
            </a:r>
          </a:p>
          <a:p>
            <a:r>
              <a:rPr lang="en-GB" sz="2000" dirty="0" smtClean="0"/>
              <a:t>If issues aren’t logged in JIRA properly then development could be affected </a:t>
            </a:r>
          </a:p>
          <a:p>
            <a:r>
              <a:rPr lang="en-GB" sz="2000" dirty="0" smtClean="0"/>
              <a:t>Up to date versions of projects need to be consistently pushed to GIT to demonstrate work and to ensure I'm working with the latest version otherwise it could cause a lot of easily avoidable problems</a:t>
            </a:r>
            <a:endParaRPr lang="en-GB" sz="2000" dirty="0"/>
          </a:p>
        </p:txBody>
      </p:sp>
    </p:spTree>
    <p:extLst>
      <p:ext uri="{BB962C8B-B14F-4D97-AF65-F5344CB8AC3E}">
        <p14:creationId xmlns:p14="http://schemas.microsoft.com/office/powerpoint/2010/main" val="3129851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MVP targets for week 11 – deliverables  </a:t>
            </a:r>
            <a:endParaRPr lang="en-GB" dirty="0"/>
          </a:p>
        </p:txBody>
      </p:sp>
      <p:sp>
        <p:nvSpPr>
          <p:cNvPr id="3" name="Content Placeholder 2"/>
          <p:cNvSpPr>
            <a:spLocks noGrp="1"/>
          </p:cNvSpPr>
          <p:nvPr>
            <p:ph idx="1"/>
          </p:nvPr>
        </p:nvSpPr>
        <p:spPr/>
        <p:txBody>
          <a:bodyPr>
            <a:normAutofit/>
          </a:bodyPr>
          <a:lstStyle/>
          <a:p>
            <a:r>
              <a:rPr lang="en-GB" sz="2000" dirty="0" smtClean="0"/>
              <a:t>Have a menu system implemented within the start-up option functioning</a:t>
            </a:r>
          </a:p>
          <a:p>
            <a:r>
              <a:rPr lang="en-GB" sz="2000" dirty="0" smtClean="0"/>
              <a:t>Have my sprites loaded and functioning smoothly along with enemies and levels successfully spawning </a:t>
            </a:r>
          </a:p>
          <a:p>
            <a:r>
              <a:rPr lang="en-GB" sz="2000" dirty="0" smtClean="0"/>
              <a:t>Collision detection implemented and displaying some level of functionality as this was identified as something that could be difficult to implement </a:t>
            </a:r>
          </a:p>
          <a:p>
            <a:r>
              <a:rPr lang="en-GB" sz="2000" dirty="0" smtClean="0"/>
              <a:t>Players will respond to key movements and the offensive capability of the player should be implemented </a:t>
            </a:r>
          </a:p>
          <a:p>
            <a:r>
              <a:rPr lang="en-GB" sz="2000" dirty="0" smtClean="0"/>
              <a:t>Health system for enemies/players in the game functioning </a:t>
            </a:r>
          </a:p>
          <a:p>
            <a:r>
              <a:rPr lang="en-GB" sz="2000" dirty="0" smtClean="0"/>
              <a:t>A death state which will reset the game to the default position</a:t>
            </a:r>
          </a:p>
          <a:p>
            <a:endParaRPr lang="en-GB" dirty="0"/>
          </a:p>
        </p:txBody>
      </p:sp>
    </p:spTree>
    <p:extLst>
      <p:ext uri="{BB962C8B-B14F-4D97-AF65-F5344CB8AC3E}">
        <p14:creationId xmlns:p14="http://schemas.microsoft.com/office/powerpoint/2010/main" val="4226246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of research </a:t>
            </a:r>
            <a:endParaRPr lang="en-GB" dirty="0"/>
          </a:p>
        </p:txBody>
      </p:sp>
      <p:sp>
        <p:nvSpPr>
          <p:cNvPr id="3" name="Content Placeholder 2"/>
          <p:cNvSpPr>
            <a:spLocks noGrp="1"/>
          </p:cNvSpPr>
          <p:nvPr>
            <p:ph idx="1"/>
          </p:nvPr>
        </p:nvSpPr>
        <p:spPr>
          <a:xfrm>
            <a:off x="838200" y="1459865"/>
            <a:ext cx="10515600" cy="4907684"/>
          </a:xfrm>
        </p:spPr>
        <p:txBody>
          <a:bodyPr>
            <a:noAutofit/>
          </a:bodyPr>
          <a:lstStyle/>
          <a:p>
            <a:r>
              <a:rPr lang="en-GB" sz="2000" dirty="0"/>
              <a:t>D</a:t>
            </a:r>
            <a:r>
              <a:rPr lang="en-GB" sz="2000" dirty="0" smtClean="0"/>
              <a:t>ue to the nature of my project it would be difficult to find articles to apply to developing a game in java as many articles and sources base their research around large scale development or development in another form such as unity. Despite this as part of my research I tried to find a variety of topics I felt like I needed to read about in order to help me implement parts of my game. </a:t>
            </a:r>
          </a:p>
          <a:p>
            <a:r>
              <a:rPr lang="en-GB" sz="2000" dirty="0" smtClean="0"/>
              <a:t>The importance of understanding OOP principles and handling inputs from various sources was discussed as well as using GIT as a tool for managing a project which I was already using.  </a:t>
            </a:r>
          </a:p>
          <a:p>
            <a:r>
              <a:rPr lang="en-GB" sz="2000" dirty="0" smtClean="0"/>
              <a:t>Researched development process to conceptualise designs which I put into practice with my sketches and through the use of JIRA to track what needs to go in to implementing my game.</a:t>
            </a:r>
          </a:p>
          <a:p>
            <a:r>
              <a:rPr lang="en-GB" sz="2000" dirty="0"/>
              <a:t>A</a:t>
            </a:r>
            <a:r>
              <a:rPr lang="en-GB" sz="2000" dirty="0" smtClean="0"/>
              <a:t>llowed me to grasp the ways I can animate sprites in order for movement to occur within my game and I intend to use the knowledge I have found to progress in my project.</a:t>
            </a:r>
            <a:endParaRPr lang="en-GB" sz="2000" dirty="0"/>
          </a:p>
        </p:txBody>
      </p:sp>
    </p:spTree>
    <p:extLst>
      <p:ext uri="{BB962C8B-B14F-4D97-AF65-F5344CB8AC3E}">
        <p14:creationId xmlns:p14="http://schemas.microsoft.com/office/powerpoint/2010/main" val="1611394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783</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Capstone project - challenge week</vt:lpstr>
      <vt:lpstr>Goals to achieve my projects vision</vt:lpstr>
      <vt:lpstr>Technical achievements so far </vt:lpstr>
      <vt:lpstr>Implementation and risks How will I implement the goals previously mentioned? </vt:lpstr>
      <vt:lpstr>Risks  </vt:lpstr>
      <vt:lpstr>MVP targets for week 11 – deliverables  </vt:lpstr>
      <vt:lpstr>Summary of research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challenge week</dc:title>
  <dc:creator>Kazmi, Imran H</dc:creator>
  <cp:lastModifiedBy>Kazmi, Imran H</cp:lastModifiedBy>
  <cp:revision>22</cp:revision>
  <dcterms:created xsi:type="dcterms:W3CDTF">2020-10-15T19:28:54Z</dcterms:created>
  <dcterms:modified xsi:type="dcterms:W3CDTF">2020-10-15T21:57:00Z</dcterms:modified>
</cp:coreProperties>
</file>