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>
      <p:cViewPr varScale="1">
        <p:scale>
          <a:sx n="81" d="100"/>
          <a:sy n="81" d="100"/>
        </p:scale>
        <p:origin x="-1522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A0CC-5DCB-4D64-893F-8F2CDE74EED3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5299-77AF-4224-81B5-2AFBD0BF4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3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A0CC-5DCB-4D64-893F-8F2CDE74EED3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5299-77AF-4224-81B5-2AFBD0BF4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5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A0CC-5DCB-4D64-893F-8F2CDE74EED3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5299-77AF-4224-81B5-2AFBD0BF4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4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A0CC-5DCB-4D64-893F-8F2CDE74EED3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5299-77AF-4224-81B5-2AFBD0BF4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6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A0CC-5DCB-4D64-893F-8F2CDE74EED3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5299-77AF-4224-81B5-2AFBD0BF4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7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A0CC-5DCB-4D64-893F-8F2CDE74EED3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5299-77AF-4224-81B5-2AFBD0BF4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9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A0CC-5DCB-4D64-893F-8F2CDE74EED3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5299-77AF-4224-81B5-2AFBD0BF4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0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A0CC-5DCB-4D64-893F-8F2CDE74EED3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5299-77AF-4224-81B5-2AFBD0BF4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2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A0CC-5DCB-4D64-893F-8F2CDE74EED3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5299-77AF-4224-81B5-2AFBD0BF4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8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A0CC-5DCB-4D64-893F-8F2CDE74EED3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5299-77AF-4224-81B5-2AFBD0BF4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1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A0CC-5DCB-4D64-893F-8F2CDE74EED3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5299-77AF-4224-81B5-2AFBD0BF4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8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A0CC-5DCB-4D64-893F-8F2CDE74EED3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95299-77AF-4224-81B5-2AFBD0BF4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2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-171400"/>
            <a:ext cx="4896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1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1251520"/>
            <a:ext cx="9361040" cy="9361040"/>
          </a:xfrm>
        </p:spPr>
      </p:pic>
    </p:spTree>
    <p:extLst>
      <p:ext uri="{BB962C8B-B14F-4D97-AF65-F5344CB8AC3E}">
        <p14:creationId xmlns:p14="http://schemas.microsoft.com/office/powerpoint/2010/main" val="256936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0"/>
            <a:ext cx="7164781" cy="6831513"/>
          </a:xfrm>
        </p:spPr>
      </p:pic>
    </p:spTree>
    <p:extLst>
      <p:ext uri="{BB962C8B-B14F-4D97-AF65-F5344CB8AC3E}">
        <p14:creationId xmlns:p14="http://schemas.microsoft.com/office/powerpoint/2010/main" val="20095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1340768"/>
            <a:ext cx="8264702" cy="4073845"/>
          </a:xfrm>
        </p:spPr>
      </p:pic>
    </p:spTree>
    <p:extLst>
      <p:ext uri="{BB962C8B-B14F-4D97-AF65-F5344CB8AC3E}">
        <p14:creationId xmlns:p14="http://schemas.microsoft.com/office/powerpoint/2010/main" val="291203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47464"/>
            <a:ext cx="9144000" cy="7605464"/>
          </a:xfrm>
        </p:spPr>
      </p:pic>
    </p:spTree>
    <p:extLst>
      <p:ext uri="{BB962C8B-B14F-4D97-AF65-F5344CB8AC3E}">
        <p14:creationId xmlns:p14="http://schemas.microsoft.com/office/powerpoint/2010/main" val="291976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52" y="781036"/>
            <a:ext cx="8908544" cy="5345127"/>
          </a:xfrm>
        </p:spPr>
      </p:pic>
    </p:spTree>
    <p:extLst>
      <p:ext uri="{BB962C8B-B14F-4D97-AF65-F5344CB8AC3E}">
        <p14:creationId xmlns:p14="http://schemas.microsoft.com/office/powerpoint/2010/main" val="338529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6632"/>
            <a:ext cx="6624736" cy="6624736"/>
          </a:xfrm>
        </p:spPr>
      </p:pic>
    </p:spTree>
    <p:extLst>
      <p:ext uri="{BB962C8B-B14F-4D97-AF65-F5344CB8AC3E}">
        <p14:creationId xmlns:p14="http://schemas.microsoft.com/office/powerpoint/2010/main" val="114040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4824" y="-819471"/>
            <a:ext cx="14977664" cy="8928992"/>
          </a:xfrm>
        </p:spPr>
      </p:pic>
    </p:spTree>
    <p:extLst>
      <p:ext uri="{BB962C8B-B14F-4D97-AF65-F5344CB8AC3E}">
        <p14:creationId xmlns:p14="http://schemas.microsoft.com/office/powerpoint/2010/main" val="227892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</cp:revision>
  <dcterms:created xsi:type="dcterms:W3CDTF">2023-09-25T14:31:36Z</dcterms:created>
  <dcterms:modified xsi:type="dcterms:W3CDTF">2023-09-27T17:08:16Z</dcterms:modified>
</cp:coreProperties>
</file>