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2DB1-862F-4D3B-A270-6C8880DBF1A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ACFB-0A9E-40AA-908D-B0CEEA13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4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2DB1-862F-4D3B-A270-6C8880DBF1A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ACFB-0A9E-40AA-908D-B0CEEA13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9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2DB1-862F-4D3B-A270-6C8880DBF1A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ACFB-0A9E-40AA-908D-B0CEEA13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7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2DB1-862F-4D3B-A270-6C8880DBF1A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ACFB-0A9E-40AA-908D-B0CEEA13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9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2DB1-862F-4D3B-A270-6C8880DBF1A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ACFB-0A9E-40AA-908D-B0CEEA13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5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2DB1-862F-4D3B-A270-6C8880DBF1A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ACFB-0A9E-40AA-908D-B0CEEA13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9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2DB1-862F-4D3B-A270-6C8880DBF1A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ACFB-0A9E-40AA-908D-B0CEEA13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3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2DB1-862F-4D3B-A270-6C8880DBF1A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ACFB-0A9E-40AA-908D-B0CEEA13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6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2DB1-862F-4D3B-A270-6C8880DBF1A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ACFB-0A9E-40AA-908D-B0CEEA13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8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2DB1-862F-4D3B-A270-6C8880DBF1A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ACFB-0A9E-40AA-908D-B0CEEA13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2DB1-862F-4D3B-A270-6C8880DBF1A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ACFB-0A9E-40AA-908D-B0CEEA13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6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C2DB1-862F-4D3B-A270-6C8880DBF1A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9ACFB-0A9E-40AA-908D-B0CEEA13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7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753"/>
            <a:ext cx="9144000" cy="616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6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1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2023-09-27T14:59:36Z</dcterms:created>
  <dcterms:modified xsi:type="dcterms:W3CDTF">2023-09-27T17:08:42Z</dcterms:modified>
</cp:coreProperties>
</file>