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I</a:t>
            </a:r>
            <a:r>
              <a:rPr altLang="en-IN" dirty="0" sz="2400" lang="en-US"/>
              <a:t>m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k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autunm1455unmcsa07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altLang="en-IN" dirty="0" sz="2400" lang="en-US"/>
              <a:t>B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 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IENCE </a:t>
            </a:r>
            <a:r>
              <a:rPr altLang="en-IN" dirty="0" sz="2400" lang="en-US"/>
              <a:t>2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Y</a:t>
            </a:r>
            <a:r>
              <a:rPr altLang="en-IN" dirty="0" sz="2400" lang="en-US"/>
              <a:t>E</a:t>
            </a:r>
            <a:r>
              <a:rPr altLang="en-IN" dirty="0" sz="2400" lang="en-US"/>
              <a:t>AR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altLang="en-IN" dirty="0" sz="2400" lang="en-US"/>
              <a:t>T</a:t>
            </a:r>
            <a:r>
              <a:rPr altLang="en-IN" dirty="0" sz="2400" lang="en-US"/>
              <a:t>a</a:t>
            </a:r>
            <a:r>
              <a:rPr altLang="en-IN" dirty="0" sz="2400" lang="en-US"/>
              <a:t>g</a:t>
            </a:r>
            <a:r>
              <a:rPr altLang="en-IN" dirty="0" sz="2400" lang="en-US"/>
              <a:t>o</a:t>
            </a:r>
            <a:r>
              <a:rPr altLang="en-IN" dirty="0" sz="2400" lang="en-US"/>
              <a:t>r</a:t>
            </a:r>
            <a:r>
              <a:rPr altLang="en-IN" dirty="0" sz="2400" lang="en-US"/>
              <a:t>e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t</a:t>
            </a:r>
            <a:r>
              <a:rPr altLang="en-IN" dirty="0" sz="2400" lang="en-US"/>
              <a:t>s</a:t>
            </a:r>
            <a:r>
              <a:rPr altLang="en-IN" dirty="0" sz="2400" lang="en-US"/>
              <a:t> 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d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</a:t>
            </a:r>
            <a:r>
              <a:rPr altLang="en-IN" dirty="0" sz="2400" lang="en-US"/>
              <a:t>/</a:t>
            </a:r>
            <a:r>
              <a:rPr altLang="en-IN" dirty="0" sz="2400" lang="en-US"/>
              <a:t>Madras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8677454" y="1293747"/>
            <a:ext cx="2235573" cy="4984490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883191" y="1344011"/>
            <a:ext cx="2254417" cy="502650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932828" y="1344012"/>
            <a:ext cx="2177845" cy="485577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755332" y="2382666"/>
            <a:ext cx="7615066" cy="2606041"/>
          </a:xfrm>
          <a:prstGeom prst="rect"/>
        </p:spPr>
        <p:txBody>
          <a:bodyPr rtlCol="0" wrap="square">
            <a:spAutoFit/>
          </a:bodyPr>
          <a:p>
            <a:pPr algn="ctr"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This portfolio website provides me with a professional online presence where I can showcase my skills, projects, and achievements. It serves as a digital resume, making it easier for recruiters, teachers, and collaborators to know about my work.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11" name=""/>
          <p:cNvSpPr txBox="1"/>
          <p:nvPr/>
        </p:nvSpPr>
        <p:spPr>
          <a:xfrm>
            <a:off x="2194894" y="3321685"/>
            <a:ext cx="7143036" cy="688340"/>
          </a:xfrm>
          <a:prstGeom prst="rect"/>
        </p:spPr>
        <p:txBody>
          <a:bodyPr rtlCol="0" wrap="square">
            <a:spAutoFit/>
          </a:bodyPr>
          <a:p>
            <a:r>
              <a:rPr altLang="en-IN" b="1" sz="4000" lang="en-US">
                <a:solidFill>
                  <a:srgbClr val="000000"/>
                </a:solidFill>
              </a:rPr>
              <a:t>P</a:t>
            </a:r>
            <a:r>
              <a:rPr altLang="en-IN" b="1" sz="4000" lang="en-US">
                <a:solidFill>
                  <a:srgbClr val="000000"/>
                </a:solidFill>
              </a:rPr>
              <a:t>E</a:t>
            </a:r>
            <a:r>
              <a:rPr altLang="en-IN" b="1" sz="4000" lang="en-US">
                <a:solidFill>
                  <a:srgbClr val="000000"/>
                </a:solidFill>
              </a:rPr>
              <a:t>R</a:t>
            </a:r>
            <a:r>
              <a:rPr altLang="en-IN" b="1" sz="4000" lang="en-US">
                <a:solidFill>
                  <a:srgbClr val="000000"/>
                </a:solidFill>
              </a:rPr>
              <a:t>S</a:t>
            </a:r>
            <a:r>
              <a:rPr altLang="en-IN" b="1" sz="4000" lang="en-US">
                <a:solidFill>
                  <a:srgbClr val="000000"/>
                </a:solidFill>
              </a:rPr>
              <a:t>ONAL </a:t>
            </a:r>
            <a:r>
              <a:rPr altLang="en-IN" b="1" sz="4000" lang="en-US">
                <a:solidFill>
                  <a:srgbClr val="000000"/>
                </a:solidFill>
              </a:rPr>
              <a:t>P</a:t>
            </a:r>
            <a:r>
              <a:rPr altLang="en-IN" b="1" sz="4000" lang="en-US">
                <a:solidFill>
                  <a:srgbClr val="000000"/>
                </a:solidFill>
              </a:rPr>
              <a:t>O</a:t>
            </a:r>
            <a:r>
              <a:rPr altLang="en-IN" b="1" sz="4000" lang="en-US">
                <a:solidFill>
                  <a:srgbClr val="000000"/>
                </a:solidFill>
              </a:rPr>
              <a:t>R</a:t>
            </a:r>
            <a:r>
              <a:rPr altLang="en-IN" b="1" sz="4000" lang="en-US">
                <a:solidFill>
                  <a:srgbClr val="000000"/>
                </a:solidFill>
              </a:rPr>
              <a:t>TFOLIO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980444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23720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834072" y="2123121"/>
            <a:ext cx="6981863" cy="3863340"/>
          </a:xfrm>
          <a:prstGeom prst="rect"/>
        </p:spPr>
        <p:txBody>
          <a:bodyPr rtlCol="0" wrap="square">
            <a:spAutoFit/>
          </a:bodyPr>
          <a:p>
            <a:r>
              <a:rPr b="1" sz="2800" lang="en-IN">
                <a:solidFill>
                  <a:srgbClr val="000000"/>
                </a:solidFill>
              </a:rPr>
              <a:t>In the digital era, a normal resume is not enough to highlight one’s skills, projects, and achievements. Recruiters prefer a professional online presence. As a Computer Science student, I needed a platform to effectively showcase my learning, technical skills, and personal projects. This created the need for a personal portfolio website.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739774" y="1935478"/>
            <a:ext cx="8420979" cy="42824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This project is a personal portfolio website designed to showcase my academic background, technical skills, and projects in a professional way. The website includes sections such as About Me, Skills, Projects, and Contact. It provides an online platform where recruiters, teachers, or peers can quickly know about my capabilities.</a:t>
            </a:r>
            <a:endParaRPr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sz="2800" lang="en-US">
                <a:solidFill>
                  <a:srgbClr val="000000"/>
                </a:solidFill>
              </a:rPr>
              <a:t>The portfolio is simple, responsive, and user-friendly, built using modern web technologies.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723899" y="1868804"/>
            <a:ext cx="7177585" cy="41300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Recruiters / Hiring Managers – To review my skills and projects.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Teachers / Mentors – To evaluate my academic and technical progress.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Peers / Collaborators – To explore my work and collaborate on projects.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General Visitors – Anyone who wants to know about my background and capabilities.</a:t>
            </a:r>
            <a:endParaRPr b="1" sz="2800" lang="en-IN">
              <a:solidFill>
                <a:srgbClr val="000000"/>
              </a:solidFill>
            </a:endParaRPr>
          </a:p>
          <a:p>
            <a:pPr indent="-285750" marL="285750">
              <a:buFont typeface="Arial"/>
              <a:buChar char="•"/>
            </a:pPr>
            <a:endParaRPr altLang="en-US" b="1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439727" y="2310128"/>
            <a:ext cx="5370040" cy="3025141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Frontend: HTML, CSS, JavaScript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Design &amp; Styling: Bootstrap / Tailwind CSS (if used)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Code Editor: VS Code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Version Control: Git &amp; GitHub (for hosting)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39774" y="1375409"/>
            <a:ext cx="8340392" cy="47015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Homepage: Clean introduction with my name and role.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About Me: Brief background, education, and interests.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Skills Section: Technologies and tools I know.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Projects Section: Showcase of academic and personal projects.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Contact Section: Email, phone, and social links for communication.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Layout Style: Simple, responsive, and user-friendly design with easy navigation.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755331" y="1399476"/>
            <a:ext cx="9065704" cy="4968240"/>
          </a:xfrm>
          <a:prstGeom prst="rect"/>
        </p:spPr>
        <p:txBody>
          <a:bodyPr rtlCol="0" wrap="square">
            <a:spAutoFit/>
          </a:bodyPr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Responsive Design – Works on mobile, tablet, and desktop.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Navigation Menu – Easy access to all sections.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About Section – Quick introduction about me.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Skills Section – Highlights technical skills.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Projects Showcase – Displays academic and personal projects.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Contact Form / Links – Allows visitors to reach me directly.</a:t>
            </a:r>
            <a:endParaRPr b="1" sz="2800" lang="en-IN">
              <a:solidFill>
                <a:srgbClr val="000000"/>
              </a:solidFill>
            </a:endParaRPr>
          </a:p>
          <a:p>
            <a:pPr indent="-457200" marL="457200">
              <a:buFont typeface="Arial"/>
              <a:buChar char="•"/>
            </a:pPr>
            <a:r>
              <a:rPr altLang="en-IN" b="1" sz="2800" lang="en-US">
                <a:solidFill>
                  <a:srgbClr val="000000"/>
                </a:solidFill>
              </a:rPr>
              <a:t>Simple &amp; Clean UI – User-friendly layout for smooth experience.</a:t>
            </a:r>
            <a:endParaRPr b="1" sz="2800" lang="en-IN">
              <a:solidFill>
                <a:srgbClr val="000000"/>
              </a:solidFill>
            </a:endParaRPr>
          </a:p>
          <a:p>
            <a:pPr indent="-285750" marL="285750">
              <a:buFont typeface="Arial"/>
              <a:buChar char="•"/>
            </a:pPr>
            <a:endParaRPr altLang="en-US" b="1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2024-03-23T16:07:22Z</dcterms:created>
  <dcterms:modified xsi:type="dcterms:W3CDTF">2025-09-11T06:51:43Z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a54c625c02804616a1c7aa1bfd4c9a67</vt:lpwstr>
  </property>
</Properties>
</file>