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7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A16A-0AF5-1444-9BFF-0EEBD8CD4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A8394-58D0-5C47-9640-4EB5D943F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425AA-D491-9145-A80B-4046290E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AD69-9046-4C49-8B9B-0E0CBA0DE39B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F798-46D1-5044-9C07-079B8898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7531A-A966-CB49-BB82-51A9B2B1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C4EC-E372-9249-89A1-65A7883D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1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783A-9028-9F49-A783-8C0DFA71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4A873-9F81-E54C-BB5F-1F133F87C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40C9-DB64-6248-9639-B98C8664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AD69-9046-4C49-8B9B-0E0CBA0DE39B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1EA18-EBF5-FB46-8017-6F0D5845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7A91D-4071-B940-9558-1C73B343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C4EC-E372-9249-89A1-65A7883D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3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8375BF-D1F8-AC47-BABA-82A7967B7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97937-35AA-624F-9854-D41B9B988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F6992-2A91-464A-A13B-134C8876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AD69-9046-4C49-8B9B-0E0CBA0DE39B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CA821-22D7-2844-BF8D-425B2189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E2197-9745-1A44-B9A4-80046CF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C4EC-E372-9249-89A1-65A7883D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7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259D-1492-0243-948E-8F10CBBF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A033-CBA5-8149-999E-18399627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2BC17-81D7-7E4E-B7FA-248234E8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AD69-9046-4C49-8B9B-0E0CBA0DE39B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B1E7B-AB10-614F-9536-A76888F1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4226D-2C55-614F-A976-AA3C117F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C4EC-E372-9249-89A1-65A7883D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4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F934-F7F2-B343-8690-FE45F9061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C6C0B-5F99-6440-960F-8386D8E46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A53AB-D2BE-234E-BDF8-FE0BE515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AD69-9046-4C49-8B9B-0E0CBA0DE39B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83C16-9115-D943-BA3B-381E25E1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F5810-D002-0E4A-B74E-E7EDB976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C4EC-E372-9249-89A1-65A7883D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3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0332D-AF07-E346-B518-C9374E58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176D9-A1F5-F540-B181-5F0F87BA1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AE22F-5B13-AC4C-81CD-AA9295B39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59252-3C47-F14A-B747-B8C08127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AD69-9046-4C49-8B9B-0E0CBA0DE39B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33208-2A16-CC40-9126-C07AF1B2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F5C13-F9E3-234B-9B3F-02555CF8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C4EC-E372-9249-89A1-65A7883D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3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240E-30E8-EA45-921C-EBBDAEE7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7A785-B5C8-B446-9E3C-3EFE8B0C7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DEDA8-1439-334F-9AAB-BA1314180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E0A3B-191D-8142-9C12-C8D35B1E1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71C4B-5C1A-0540-9489-A527017BB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A4180-B5B0-BB48-9B5C-983D6319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AD69-9046-4C49-8B9B-0E0CBA0DE39B}" type="datetimeFigureOut">
              <a:rPr lang="en-US" smtClean="0"/>
              <a:t>3/11/22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D4657-2C6D-5E44-8910-9B73604B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AB70C-2988-7F4D-BFB5-26CD4671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C4EC-E372-9249-89A1-65A7883D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9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83C2-7ED6-C14B-A9C4-D9B81950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1A0BB-E405-2241-A36F-0C4FD95D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AD69-9046-4C49-8B9B-0E0CBA0DE39B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D1D97-3998-4D47-8B3A-EF83090E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1FA2E-0ACB-8341-8109-97DA245A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C4EC-E372-9249-89A1-65A7883D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7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293D7-695E-5948-83E5-12298D3A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AD69-9046-4C49-8B9B-0E0CBA0DE39B}" type="datetimeFigureOut">
              <a:rPr lang="en-US" smtClean="0"/>
              <a:t>3/11/22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2C276-9F1C-C547-9A80-6C17EF49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000C8-3296-2143-85FA-A889E09A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C4EC-E372-9249-89A1-65A7883D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0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A872-8A23-594D-B1F7-C60E7801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0EF25-1006-0341-A22D-9ACA7BF37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67527-58E5-0247-90DB-8BD56E47E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78585-0BAD-C044-8A2F-EB79B7B5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AD69-9046-4C49-8B9B-0E0CBA0DE39B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9DB36-A0F8-B646-8AB7-A5F65450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54C93-D2F3-B04A-A55E-8DF5E7C4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C4EC-E372-9249-89A1-65A7883D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8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6B12-A204-C84C-880B-8ED1FDEC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8C44D-73D2-334D-8D44-99E16D11C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005D5-EE5F-144A-AB63-EBE593B3D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817F3-A041-1F42-A24A-E0A4C0D1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AD69-9046-4C49-8B9B-0E0CBA0DE39B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D10E0-61FF-3642-BA0B-2DBA38C8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B7646-4DC0-7A41-A491-41574CE0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C4EC-E372-9249-89A1-65A7883D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1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E1702-2D93-C141-9F51-7BC8B5F53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60FDD-FCC9-3F47-9526-508E3312E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E8177-1C9F-DB4A-B827-413541A82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1AD69-9046-4C49-8B9B-0E0CBA0DE39B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A1C19-7AA7-7948-8FB3-2A6A65C13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7C6BB-E05C-7847-AB73-FEF647835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4C4EC-E372-9249-89A1-65A7883D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www.pngall.com/sunshine-png" TargetMode="External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deviantart.com/xiraus/art/Heavy-Rain-517797832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nc/3.0/" TargetMode="External"/><Relationship Id="rId9" Type="http://schemas.openxmlformats.org/officeDocument/2006/relationships/hyperlink" Target="https://365projects.blogspot.com/2013/12/woodland-snow-path-snow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rdenfancy.blogspot.com/2014/04/a-beautiful-spring-garden-area-in-my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B8869-3EB8-4134-8B01-924E41E68E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962" b="2378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0231BF-77AA-DD40-9F65-46E374B4B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6000" y="2924484"/>
            <a:ext cx="7112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badi MT Condensed Light" panose="020B0306030101010103" pitchFamily="34" charset="77"/>
              </a:rPr>
              <a:t>The Seasons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62FB9-9696-ED48-A088-398E80C93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042083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Imran</a:t>
            </a:r>
          </a:p>
        </p:txBody>
      </p:sp>
    </p:spTree>
    <p:extLst>
      <p:ext uri="{BB962C8B-B14F-4D97-AF65-F5344CB8AC3E}">
        <p14:creationId xmlns:p14="http://schemas.microsoft.com/office/powerpoint/2010/main" val="1810027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EC3F-3BBB-214A-8511-A665A934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Winter &amp; Summer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BF502-8916-DF4F-9FDB-C09AF5965F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Winter</a:t>
            </a:r>
          </a:p>
          <a:p>
            <a:r>
              <a:rPr lang="en-US" dirty="0"/>
              <a:t>Cold</a:t>
            </a:r>
          </a:p>
          <a:p>
            <a:r>
              <a:rPr lang="en-US" dirty="0"/>
              <a:t>Snow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58FA4-4EE5-4143-90F5-488B0B9CE6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Summer</a:t>
            </a:r>
          </a:p>
          <a:p>
            <a:r>
              <a:rPr lang="en-US" dirty="0"/>
              <a:t>Hot</a:t>
            </a:r>
          </a:p>
          <a:p>
            <a:r>
              <a:rPr lang="en-US" dirty="0"/>
              <a:t>Rain</a:t>
            </a:r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62E8EF72-5FEA-354D-AC2B-EA21C9484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63100" y="681037"/>
            <a:ext cx="2133600" cy="213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57D7F7-8766-FC45-A0F9-4C246F05BF23}"/>
              </a:ext>
            </a:extLst>
          </p:cNvPr>
          <p:cNvSpPr txBox="1"/>
          <p:nvPr/>
        </p:nvSpPr>
        <p:spPr>
          <a:xfrm>
            <a:off x="9563100" y="281463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pngall.com/sunshine-p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  <p:pic>
        <p:nvPicPr>
          <p:cNvPr id="9" name="Picture 8" descr="A picture containing nature, night sky&#10;&#10;Description automatically generated">
            <a:extLst>
              <a:ext uri="{FF2B5EF4-FFF2-40B4-BE49-F238E27FC236}">
                <a16:creationId xmlns:a16="http://schemas.microsoft.com/office/drawing/2014/main" id="{6F45F18F-6134-C743-A076-A81F8D5622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131300" y="4194731"/>
            <a:ext cx="2565400" cy="1612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63FD2B-5023-1645-AB5F-533902C5E8EE}"/>
              </a:ext>
            </a:extLst>
          </p:cNvPr>
          <p:cNvSpPr txBox="1"/>
          <p:nvPr/>
        </p:nvSpPr>
        <p:spPr>
          <a:xfrm>
            <a:off x="9131300" y="5807631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www.deviantart.com/xiraus/art/Heavy-Rain-517797832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12" name="Picture 11" descr="A picture containing snow, tree, outdoor, nature&#10;&#10;Description automatically generated">
            <a:extLst>
              <a:ext uri="{FF2B5EF4-FFF2-40B4-BE49-F238E27FC236}">
                <a16:creationId xmlns:a16="http://schemas.microsoft.com/office/drawing/2014/main" id="{4B1500E3-41C2-2748-9514-8002F7E573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781300" y="1745219"/>
            <a:ext cx="1905000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C2A9E5-9027-3A4D-866A-54C4B4581EA4}"/>
              </a:ext>
            </a:extLst>
          </p:cNvPr>
          <p:cNvSpPr txBox="1"/>
          <p:nvPr/>
        </p:nvSpPr>
        <p:spPr>
          <a:xfrm>
            <a:off x="2781300" y="3816931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9" tooltip="https://365projects.blogspot.com/2013/12/woodland-snow-path-snow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62004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6ABC2-B7E6-304B-8D21-90D1F3D1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Spring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0A72D-0CD3-6040-9FED-B84FE35E1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Warmer</a:t>
            </a:r>
          </a:p>
        </p:txBody>
      </p:sp>
      <p:pic>
        <p:nvPicPr>
          <p:cNvPr id="5" name="Picture 4" descr="A picture containing grass, tree, outdoor, park&#10;&#10;Description automatically generated">
            <a:extLst>
              <a:ext uri="{FF2B5EF4-FFF2-40B4-BE49-F238E27FC236}">
                <a16:creationId xmlns:a16="http://schemas.microsoft.com/office/drawing/2014/main" id="{1E1D46C1-9AA6-4146-AE00-637593F6FA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111" r="2393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75DBB9-CDC6-5648-A988-2219DDC6F95D}"/>
              </a:ext>
            </a:extLst>
          </p:cNvPr>
          <p:cNvSpPr txBox="1"/>
          <p:nvPr/>
        </p:nvSpPr>
        <p:spPr>
          <a:xfrm>
            <a:off x="10005183" y="6657945"/>
            <a:ext cx="218681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gardenfancy.blogspot.com/2014/04/a-beautiful-spring-garden-area-in-my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251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{BABC8AAA-6031-044B-9E02-D3E17748CD98}tf10001071</Template>
  <TotalTime>59</TotalTime>
  <Words>55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Abadi MT Condensed Light</vt:lpstr>
      <vt:lpstr>Arial</vt:lpstr>
      <vt:lpstr>Calibri</vt:lpstr>
      <vt:lpstr>Calibri Light</vt:lpstr>
      <vt:lpstr>Office Theme</vt:lpstr>
      <vt:lpstr>The Seasons</vt:lpstr>
      <vt:lpstr>Comparing Winter &amp; Summer</vt:lpstr>
      <vt:lpstr>Spring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Seasons</dc:title>
  <dc:creator>Muhammad Faisal Imran Khan</dc:creator>
  <cp:lastModifiedBy>Muhammad Faisal Imran Khan</cp:lastModifiedBy>
  <cp:revision>1</cp:revision>
  <dcterms:created xsi:type="dcterms:W3CDTF">2022-03-11T08:06:02Z</dcterms:created>
  <dcterms:modified xsi:type="dcterms:W3CDTF">2022-03-11T09:05:49Z</dcterms:modified>
</cp:coreProperties>
</file>