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92696" y="2009894"/>
            <a:ext cx="479702" cy="3886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545" y="416158"/>
            <a:ext cx="5709019" cy="82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sp>
          <p:nvSpPr>
            <p:cNvPr id="3" name="object 3" descr=""/>
            <p:cNvSpPr/>
            <p:nvPr/>
          </p:nvSpPr>
          <p:spPr>
            <a:xfrm>
              <a:off x="388619" y="388620"/>
              <a:ext cx="6995159" cy="3594735"/>
            </a:xfrm>
            <a:custGeom>
              <a:avLst/>
              <a:gdLst/>
              <a:ahLst/>
              <a:cxnLst/>
              <a:rect l="l" t="t" r="r" b="b"/>
              <a:pathLst>
                <a:path w="6995159" h="3594735">
                  <a:moveTo>
                    <a:pt x="0" y="3594734"/>
                  </a:moveTo>
                  <a:lnTo>
                    <a:pt x="6995159" y="3594734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3594734"/>
                  </a:lnTo>
                  <a:close/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641" y="807600"/>
              <a:ext cx="783590" cy="674370"/>
            </a:xfrm>
            <a:custGeom>
              <a:avLst/>
              <a:gdLst/>
              <a:ahLst/>
              <a:cxnLst/>
              <a:rect l="l" t="t" r="r" b="b"/>
              <a:pathLst>
                <a:path w="783590" h="674369">
                  <a:moveTo>
                    <a:pt x="614829" y="0"/>
                  </a:moveTo>
                  <a:lnTo>
                    <a:pt x="168499" y="0"/>
                  </a:lnTo>
                  <a:lnTo>
                    <a:pt x="0" y="337046"/>
                  </a:lnTo>
                  <a:lnTo>
                    <a:pt x="168499" y="674012"/>
                  </a:lnTo>
                  <a:lnTo>
                    <a:pt x="614829" y="674012"/>
                  </a:lnTo>
                  <a:lnTo>
                    <a:pt x="783312" y="337046"/>
                  </a:lnTo>
                  <a:lnTo>
                    <a:pt x="61482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56942" y="631507"/>
              <a:ext cx="413384" cy="358775"/>
            </a:xfrm>
            <a:custGeom>
              <a:avLst/>
              <a:gdLst/>
              <a:ahLst/>
              <a:cxnLst/>
              <a:rect l="l" t="t" r="r" b="b"/>
              <a:pathLst>
                <a:path w="413385" h="358775">
                  <a:moveTo>
                    <a:pt x="323364" y="0"/>
                  </a:moveTo>
                  <a:lnTo>
                    <a:pt x="89544" y="0"/>
                  </a:lnTo>
                  <a:lnTo>
                    <a:pt x="0" y="179089"/>
                  </a:lnTo>
                  <a:lnTo>
                    <a:pt x="89544" y="358259"/>
                  </a:lnTo>
                  <a:lnTo>
                    <a:pt x="323364" y="358259"/>
                  </a:lnTo>
                  <a:lnTo>
                    <a:pt x="412908" y="179089"/>
                  </a:lnTo>
                  <a:lnTo>
                    <a:pt x="323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2441" y="759023"/>
              <a:ext cx="1062990" cy="916940"/>
            </a:xfrm>
            <a:custGeom>
              <a:avLst/>
              <a:gdLst/>
              <a:ahLst/>
              <a:cxnLst/>
              <a:rect l="l" t="t" r="r" b="b"/>
              <a:pathLst>
                <a:path w="1062989" h="916939">
                  <a:moveTo>
                    <a:pt x="833427" y="0"/>
                  </a:moveTo>
                  <a:lnTo>
                    <a:pt x="229204" y="0"/>
                  </a:lnTo>
                  <a:lnTo>
                    <a:pt x="0" y="458409"/>
                  </a:lnTo>
                  <a:lnTo>
                    <a:pt x="229204" y="916900"/>
                  </a:lnTo>
                  <a:lnTo>
                    <a:pt x="833427" y="916900"/>
                  </a:lnTo>
                  <a:lnTo>
                    <a:pt x="1062632" y="458409"/>
                  </a:lnTo>
                  <a:lnTo>
                    <a:pt x="833427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22802" y="3333631"/>
              <a:ext cx="461645" cy="394970"/>
            </a:xfrm>
            <a:custGeom>
              <a:avLst/>
              <a:gdLst/>
              <a:ahLst/>
              <a:cxnLst/>
              <a:rect l="l" t="t" r="r" b="b"/>
              <a:pathLst>
                <a:path w="461644" h="394970">
                  <a:moveTo>
                    <a:pt x="362792" y="0"/>
                  </a:moveTo>
                  <a:lnTo>
                    <a:pt x="98693" y="0"/>
                  </a:lnTo>
                  <a:lnTo>
                    <a:pt x="0" y="197386"/>
                  </a:lnTo>
                  <a:lnTo>
                    <a:pt x="98693" y="394692"/>
                  </a:lnTo>
                  <a:lnTo>
                    <a:pt x="362792" y="394692"/>
                  </a:lnTo>
                  <a:lnTo>
                    <a:pt x="461486" y="197386"/>
                  </a:lnTo>
                  <a:lnTo>
                    <a:pt x="362792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053592" y="1225"/>
            <a:ext cx="275844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7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2050" spc="7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2050" spc="-20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2050" spc="2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2050" spc="2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0972" y="3829780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75368" y="2113982"/>
            <a:ext cx="3995420" cy="1576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latin typeface="Times New Roman"/>
                <a:cs typeface="Times New Roman"/>
              </a:rPr>
              <a:t>STUDENT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NAME: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A.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Imran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Times New Roman"/>
                <a:cs typeface="Times New Roman"/>
              </a:rPr>
              <a:t>REGISTER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105">
                <a:latin typeface="Times New Roman"/>
                <a:cs typeface="Times New Roman"/>
              </a:rPr>
              <a:t>NO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NMID:asunm287212401872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Times New Roman"/>
                <a:cs typeface="Times New Roman"/>
              </a:rPr>
              <a:t>DEPARTMENT: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BCA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computer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application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500">
                <a:latin typeface="Times New Roman"/>
                <a:cs typeface="Times New Roman"/>
              </a:rPr>
              <a:t>COLLEGE: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 spc="70">
                <a:latin typeface="Times New Roman"/>
                <a:cs typeface="Times New Roman"/>
              </a:rPr>
              <a:t>COLLEGE/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UNIVERSITY: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500" spc="-40">
                <a:latin typeface="Times New Roman"/>
                <a:cs typeface="Times New Roman"/>
              </a:rPr>
              <a:t>Sri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Muthukumaran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arts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science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college/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 spc="-20">
                <a:latin typeface="Times New Roman"/>
                <a:cs typeface="Times New Roman"/>
              </a:rPr>
              <a:t>Madras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6137" rIns="0" bIns="0" rtlCol="0" vert="horz">
            <a:spAutoFit/>
          </a:bodyPr>
          <a:lstStyle/>
          <a:p>
            <a:pPr marL="149669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206321" y="4118006"/>
            <a:ext cx="12255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6815" y="1706903"/>
            <a:ext cx="557911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Highlights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7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My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Project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Final</a:t>
            </a:r>
            <a:r>
              <a:rPr dirty="0" sz="1150" spc="-6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Summary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Benefits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To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Society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Courier New"/>
              <a:buChar char="o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Future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Enhancement-&gt;Scope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8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adding new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features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improvements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Personal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Growth-</a:t>
            </a:r>
            <a:r>
              <a:rPr dirty="0" sz="1150" b="1">
                <a:latin typeface="Times New Roman"/>
                <a:cs typeface="Times New Roman"/>
              </a:rPr>
              <a:t>&gt;Skills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developed(technical+soft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skills)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Closing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Statement-</a:t>
            </a:r>
            <a:r>
              <a:rPr dirty="0" sz="1150" b="1">
                <a:latin typeface="Times New Roman"/>
                <a:cs typeface="Times New Roman"/>
              </a:rPr>
              <a:t>&gt;Emphasis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the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importance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21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digital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portfolios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in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today’s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world.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7772400" cy="4371975"/>
            </a:xfrm>
            <a:custGeom>
              <a:avLst/>
              <a:gdLst/>
              <a:ahLst/>
              <a:cxnLst/>
              <a:rect l="l" t="t" r="r" b="b"/>
              <a:pathLst>
                <a:path w="7772400" h="4371975">
                  <a:moveTo>
                    <a:pt x="7772399" y="0"/>
                  </a:moveTo>
                  <a:lnTo>
                    <a:pt x="0" y="0"/>
                  </a:lnTo>
                  <a:lnTo>
                    <a:pt x="0" y="4371974"/>
                  </a:lnTo>
                  <a:lnTo>
                    <a:pt x="7772399" y="4371974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695711" y="0"/>
            <a:ext cx="2077085" cy="4371975"/>
            <a:chOff x="5695711" y="0"/>
            <a:chExt cx="2077085" cy="4371975"/>
          </a:xfrm>
        </p:grpSpPr>
        <p:sp>
          <p:nvSpPr>
            <p:cNvPr id="7" name="object 7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95711" y="1943100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2556391"/>
            <a:ext cx="285750" cy="1816100"/>
          </a:xfrm>
          <a:custGeom>
            <a:avLst/>
            <a:gdLst/>
            <a:ahLst/>
            <a:cxnLst/>
            <a:rect l="l" t="t" r="r" b="b"/>
            <a:pathLst>
              <a:path w="285750" h="1816100">
                <a:moveTo>
                  <a:pt x="0" y="0"/>
                </a:moveTo>
                <a:lnTo>
                  <a:pt x="0" y="1815584"/>
                </a:lnTo>
                <a:lnTo>
                  <a:pt x="285392" y="181558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6859" y="71096"/>
            <a:ext cx="2131060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225">
                <a:latin typeface="Georgia"/>
                <a:cs typeface="Georgia"/>
              </a:rPr>
              <a:t>P</a:t>
            </a:r>
            <a:r>
              <a:rPr dirty="0" cap="small" sz="2300" spc="225">
                <a:latin typeface="Georgia"/>
                <a:cs typeface="Georgia"/>
              </a:rPr>
              <a:t>roject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 spc="-55">
                <a:latin typeface="Georgia"/>
                <a:cs typeface="Georgia"/>
              </a:rPr>
              <a:t>T</a:t>
            </a:r>
            <a:r>
              <a:rPr dirty="0" cap="small" sz="2300" spc="-55">
                <a:latin typeface="Georgia"/>
                <a:cs typeface="Georgia"/>
              </a:rPr>
              <a:t>itle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4578" y="837001"/>
            <a:ext cx="209550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1750" spc="11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1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97537" y="4086582"/>
            <a:ext cx="2362200" cy="188595"/>
            <a:chOff x="297537" y="4086582"/>
            <a:chExt cx="2362200" cy="188595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8215"/>
              <a:ext cx="7772400" cy="4354195"/>
            </a:xfrm>
            <a:custGeom>
              <a:avLst/>
              <a:gdLst/>
              <a:ahLst/>
              <a:cxnLst/>
              <a:rect l="l" t="t" r="r" b="b"/>
              <a:pathLst>
                <a:path w="7772400" h="4354195">
                  <a:moveTo>
                    <a:pt x="7772399" y="0"/>
                  </a:moveTo>
                  <a:lnTo>
                    <a:pt x="0" y="0"/>
                  </a:lnTo>
                  <a:lnTo>
                    <a:pt x="0" y="4353757"/>
                  </a:lnTo>
                  <a:lnTo>
                    <a:pt x="7772399" y="4353757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95711" y="1943099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2556391"/>
              <a:ext cx="285750" cy="1816100"/>
            </a:xfrm>
            <a:custGeom>
              <a:avLst/>
              <a:gdLst/>
              <a:ahLst/>
              <a:cxnLst/>
              <a:rect l="l" t="t" r="r" b="b"/>
              <a:pathLst>
                <a:path w="285750" h="1816100">
                  <a:moveTo>
                    <a:pt x="0" y="0"/>
                  </a:moveTo>
                  <a:lnTo>
                    <a:pt x="0" y="1815584"/>
                  </a:lnTo>
                  <a:lnTo>
                    <a:pt x="285392" y="181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80107" y="4139921"/>
            <a:ext cx="112522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4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5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0360" y="285392"/>
            <a:ext cx="7402195" cy="4068445"/>
            <a:chOff x="30360" y="285392"/>
            <a:chExt cx="7402195" cy="406844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800" y="285392"/>
              <a:ext cx="230743" cy="23074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19448" y="3576518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4" h="413385">
                  <a:moveTo>
                    <a:pt x="206454" y="0"/>
                  </a:moveTo>
                  <a:lnTo>
                    <a:pt x="146865" y="8743"/>
                  </a:lnTo>
                  <a:lnTo>
                    <a:pt x="94078" y="33259"/>
                  </a:lnTo>
                  <a:lnTo>
                    <a:pt x="50682" y="71004"/>
                  </a:lnTo>
                  <a:lnTo>
                    <a:pt x="19188" y="119419"/>
                  </a:lnTo>
                  <a:lnTo>
                    <a:pt x="2266" y="175947"/>
                  </a:lnTo>
                  <a:lnTo>
                    <a:pt x="0" y="206454"/>
                  </a:lnTo>
                  <a:lnTo>
                    <a:pt x="2266" y="236961"/>
                  </a:lnTo>
                  <a:lnTo>
                    <a:pt x="19188" y="293489"/>
                  </a:lnTo>
                  <a:lnTo>
                    <a:pt x="50682" y="341904"/>
                  </a:lnTo>
                  <a:lnTo>
                    <a:pt x="94078" y="379649"/>
                  </a:lnTo>
                  <a:lnTo>
                    <a:pt x="146865" y="404164"/>
                  </a:lnTo>
                  <a:lnTo>
                    <a:pt x="206454" y="412908"/>
                  </a:lnTo>
                  <a:lnTo>
                    <a:pt x="236977" y="410666"/>
                  </a:lnTo>
                  <a:lnTo>
                    <a:pt x="293489" y="393720"/>
                  </a:lnTo>
                  <a:lnTo>
                    <a:pt x="341904" y="362266"/>
                  </a:lnTo>
                  <a:lnTo>
                    <a:pt x="379633" y="318870"/>
                  </a:lnTo>
                  <a:lnTo>
                    <a:pt x="404164" y="266083"/>
                  </a:lnTo>
                  <a:lnTo>
                    <a:pt x="412908" y="206454"/>
                  </a:lnTo>
                  <a:lnTo>
                    <a:pt x="410641" y="175947"/>
                  </a:lnTo>
                  <a:lnTo>
                    <a:pt x="393720" y="119419"/>
                  </a:lnTo>
                  <a:lnTo>
                    <a:pt x="362226" y="71004"/>
                  </a:lnTo>
                  <a:lnTo>
                    <a:pt x="318830" y="33259"/>
                  </a:lnTo>
                  <a:lnTo>
                    <a:pt x="266042" y="8743"/>
                  </a:lnTo>
                  <a:lnTo>
                    <a:pt x="20645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994" y="3910488"/>
              <a:ext cx="157876" cy="15787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60" y="2434946"/>
              <a:ext cx="1105138" cy="191881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8129" y="299005"/>
            <a:ext cx="1390015" cy="4121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0"/>
              <a:t>AGENDA</a:t>
            </a:r>
            <a:endParaRPr sz="2500"/>
          </a:p>
        </p:txBody>
      </p:sp>
      <p:sp>
        <p:nvSpPr>
          <p:cNvPr id="22" name="object 22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46788" y="949175"/>
            <a:ext cx="2728595" cy="2472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2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175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94565" y="1870233"/>
            <a:ext cx="1761489" cy="2077085"/>
            <a:chOff x="5094565" y="1870233"/>
            <a:chExt cx="1761489" cy="2077085"/>
          </a:xfrm>
        </p:grpSpPr>
        <p:sp>
          <p:nvSpPr>
            <p:cNvPr id="8" name="object 8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4565" y="1870233"/>
              <a:ext cx="1760934" cy="207668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5246370" y="777240"/>
            <a:ext cx="437515" cy="388620"/>
          </a:xfrm>
          <a:custGeom>
            <a:avLst/>
            <a:gdLst/>
            <a:ahLst/>
            <a:cxnLst/>
            <a:rect l="l" t="t" r="r" b="b"/>
            <a:pathLst>
              <a:path w="437514" h="388619">
                <a:moveTo>
                  <a:pt x="437197" y="0"/>
                </a:moveTo>
                <a:lnTo>
                  <a:pt x="0" y="0"/>
                </a:lnTo>
                <a:lnTo>
                  <a:pt x="0" y="388619"/>
                </a:lnTo>
                <a:lnTo>
                  <a:pt x="437197" y="388619"/>
                </a:lnTo>
                <a:lnTo>
                  <a:pt x="43719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920571" y="509143"/>
            <a:ext cx="249936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85" b="1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1750" spc="85" b="1">
                <a:solidFill>
                  <a:srgbClr val="252525"/>
                </a:solidFill>
                <a:latin typeface="Georgia"/>
                <a:cs typeface="Georgia"/>
              </a:rPr>
              <a:t>roblem</a:t>
            </a:r>
            <a:r>
              <a:rPr dirty="0" sz="1750" spc="-15" b="1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750" spc="25" b="1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r>
              <a:rPr dirty="0" cap="small" sz="1750" spc="25" b="1">
                <a:solidFill>
                  <a:srgbClr val="252525"/>
                </a:solidFill>
                <a:latin typeface="Georgia"/>
                <a:cs typeface="Georgia"/>
              </a:rPr>
              <a:t>tatement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16658" y="782554"/>
            <a:ext cx="3916679" cy="723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2540">
              <a:lnSpc>
                <a:spcPct val="99500"/>
              </a:lnSpc>
              <a:spcBef>
                <a:spcPts val="105"/>
              </a:spcBef>
            </a:pP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150" spc="-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15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6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150" spc="-1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519618" y="1688068"/>
            <a:ext cx="2252980" cy="2428875"/>
            <a:chOff x="5519618" y="1688068"/>
            <a:chExt cx="2252980" cy="2428875"/>
          </a:xfrm>
        </p:grpSpPr>
        <p:sp>
          <p:nvSpPr>
            <p:cNvPr id="5" name="object 5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618" y="1688068"/>
              <a:ext cx="2252781" cy="2428874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85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04">
                <a:latin typeface="Georgia"/>
                <a:cs typeface="Georgia"/>
              </a:rPr>
              <a:t>Project</a:t>
            </a:r>
            <a:r>
              <a:rPr dirty="0" sz="2500" spc="60">
                <a:latin typeface="Georgia"/>
                <a:cs typeface="Georgia"/>
              </a:rPr>
              <a:t> </a:t>
            </a:r>
            <a:r>
              <a:rPr dirty="0" sz="2500" spc="155">
                <a:latin typeface="Georgia"/>
                <a:cs typeface="Georgia"/>
              </a:rPr>
              <a:t>Overview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58238" y="2053503"/>
            <a:ext cx="5504180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B</a:t>
            </a:r>
            <a:r>
              <a:rPr dirty="0" cap="small" sz="1150" b="1">
                <a:latin typeface="Georgia"/>
                <a:cs typeface="Georgia"/>
              </a:rPr>
              <a:t>reif</a:t>
            </a:r>
            <a:r>
              <a:rPr dirty="0" sz="1150" spc="45" b="1">
                <a:latin typeface="Georgia"/>
                <a:cs typeface="Georgia"/>
              </a:rPr>
              <a:t> S</a:t>
            </a:r>
            <a:r>
              <a:rPr dirty="0" cap="small" sz="1150" spc="45" b="1">
                <a:latin typeface="Georgia"/>
                <a:cs typeface="Georgia"/>
              </a:rPr>
              <a:t>ummary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70" b="1">
                <a:latin typeface="Georgia"/>
                <a:cs typeface="Georgia"/>
              </a:rPr>
              <a:t>O</a:t>
            </a:r>
            <a:r>
              <a:rPr dirty="0" cap="small" sz="1150" spc="70" b="1">
                <a:latin typeface="Georgia"/>
                <a:cs typeface="Georgia"/>
              </a:rPr>
              <a:t>f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75" b="1">
                <a:latin typeface="Georgia"/>
                <a:cs typeface="Georgia"/>
              </a:rPr>
              <a:t> </a:t>
            </a:r>
            <a:r>
              <a:rPr dirty="0" sz="1150" spc="60" b="1">
                <a:latin typeface="Georgia"/>
                <a:cs typeface="Georgia"/>
              </a:rPr>
              <a:t>P</a:t>
            </a:r>
            <a:r>
              <a:rPr dirty="0" cap="small" sz="1150" spc="60" b="1">
                <a:latin typeface="Georgia"/>
                <a:cs typeface="Georgia"/>
              </a:rPr>
              <a:t>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45" b="1">
                <a:latin typeface="Georgia"/>
                <a:cs typeface="Georgia"/>
              </a:rPr>
              <a:t>P</a:t>
            </a:r>
            <a:r>
              <a:rPr dirty="0" cap="small" sz="1150" spc="45" b="1">
                <a:latin typeface="Georgia"/>
                <a:cs typeface="Georgia"/>
              </a:rPr>
              <a:t>ortfolio</a:t>
            </a:r>
            <a:r>
              <a:rPr dirty="0" sz="1150" spc="-10" b="1">
                <a:latin typeface="Georgia"/>
                <a:cs typeface="Georgia"/>
              </a:rPr>
              <a:t> </a:t>
            </a:r>
            <a:r>
              <a:rPr dirty="0" cap="small" sz="1150" spc="45" b="1">
                <a:latin typeface="Georgia"/>
                <a:cs typeface="Georgia"/>
              </a:rPr>
              <a:t>contain</a:t>
            </a:r>
            <a:r>
              <a:rPr dirty="0" sz="1150" spc="45" b="1">
                <a:latin typeface="Georgia"/>
                <a:cs typeface="Georgia"/>
              </a:rPr>
              <a:t>(</a:t>
            </a:r>
            <a:r>
              <a:rPr dirty="0" cap="small" sz="1150" spc="45" b="1">
                <a:latin typeface="Georgia"/>
                <a:cs typeface="Georgia"/>
              </a:rPr>
              <a:t>aboutme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projects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skills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contact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ain</a:t>
            </a:r>
            <a:r>
              <a:rPr dirty="0" sz="1150" spc="3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idea</a:t>
            </a:r>
            <a:r>
              <a:rPr dirty="0" sz="1150" b="1">
                <a:latin typeface="Georgia"/>
                <a:cs typeface="Georgia"/>
              </a:rPr>
              <a:t>:</a:t>
            </a:r>
            <a:r>
              <a:rPr dirty="0" cap="small" sz="1150" b="1">
                <a:latin typeface="Georgia"/>
                <a:cs typeface="Georgia"/>
              </a:rPr>
              <a:t>to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show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25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personal</a:t>
            </a:r>
            <a:r>
              <a:rPr dirty="0" sz="1150" spc="60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achievement</a:t>
            </a:r>
            <a:r>
              <a:rPr dirty="0" sz="1150" spc="50" b="1">
                <a:latin typeface="Georgia"/>
                <a:cs typeface="Georgia"/>
              </a:rPr>
              <a:t>,</a:t>
            </a:r>
            <a:r>
              <a:rPr dirty="0" cap="small" sz="1150" spc="50" b="1">
                <a:latin typeface="Georgia"/>
                <a:cs typeface="Georgia"/>
              </a:rPr>
              <a:t>skills</a:t>
            </a:r>
            <a:r>
              <a:rPr dirty="0" sz="1150" spc="65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and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projects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buAutoNum type="arabicPeriod"/>
              <a:tabLst>
                <a:tab pos="229870" algn="l"/>
              </a:tabLst>
            </a:pPr>
            <a:r>
              <a:rPr dirty="0" sz="1150" spc="-140" b="1">
                <a:latin typeface="Georgia"/>
                <a:cs typeface="Georgia"/>
              </a:rPr>
              <a:t>I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have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proceed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55" b="1">
                <a:latin typeface="Georgia"/>
                <a:cs typeface="Georgia"/>
              </a:rPr>
              <a:t>all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80" b="1">
                <a:latin typeface="Georgia"/>
                <a:cs typeface="Georgia"/>
              </a:rPr>
              <a:t>of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informations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in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this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project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30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project</a:t>
            </a:r>
            <a:r>
              <a:rPr dirty="0" sz="1150" spc="-3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was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create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and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usefull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to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70" b="1">
                <a:latin typeface="Georgia"/>
                <a:cs typeface="Georgia"/>
              </a:rPr>
              <a:t>know</a:t>
            </a:r>
            <a:r>
              <a:rPr dirty="0" sz="115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about</a:t>
            </a:r>
            <a:r>
              <a:rPr dirty="0" sz="1150" spc="2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self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77275" y="604234"/>
            <a:ext cx="235775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7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5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5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1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486" y="3934777"/>
            <a:ext cx="1390530" cy="30968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49864" y="2010795"/>
            <a:ext cx="5627370" cy="1657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0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Student(academic,projects,resumes,bio-data).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155">
                <a:latin typeface="Cambria"/>
                <a:cs typeface="Cambria"/>
              </a:rPr>
              <a:t>Jod</a:t>
            </a:r>
            <a:r>
              <a:rPr dirty="0" sz="1750" spc="100">
                <a:latin typeface="Cambria"/>
                <a:cs typeface="Cambria"/>
              </a:rPr>
              <a:t> </a:t>
            </a:r>
            <a:r>
              <a:rPr dirty="0" sz="1750" spc="60">
                <a:latin typeface="Cambria"/>
                <a:cs typeface="Cambria"/>
              </a:rPr>
              <a:t>Seekers(to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share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with</a:t>
            </a:r>
            <a:r>
              <a:rPr dirty="0" sz="1750" spc="18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recruiters).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0">
                <a:latin typeface="Cambria"/>
                <a:cs typeface="Cambria"/>
              </a:rPr>
              <a:t>Freelancers(to</a:t>
            </a:r>
            <a:r>
              <a:rPr dirty="0" sz="1750" spc="220">
                <a:latin typeface="Cambria"/>
                <a:cs typeface="Cambria"/>
              </a:rPr>
              <a:t> </a:t>
            </a:r>
            <a:r>
              <a:rPr dirty="0" sz="1750">
                <a:latin typeface="Cambria"/>
                <a:cs typeface="Cambria"/>
              </a:rPr>
              <a:t>show</a:t>
            </a:r>
            <a:r>
              <a:rPr dirty="0" sz="1750" spc="250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cilents).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55">
                <a:latin typeface="Cambria"/>
                <a:cs typeface="Cambria"/>
              </a:rPr>
              <a:t>Researches(to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showcase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publications</a:t>
            </a:r>
            <a:r>
              <a:rPr dirty="0" sz="1750" spc="15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5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research).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Artists(to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present</a:t>
            </a:r>
            <a:r>
              <a:rPr dirty="0" sz="1750" spc="8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creative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-10">
                <a:latin typeface="Cambria"/>
                <a:cs typeface="Cambria"/>
              </a:rPr>
              <a:t>portfolio).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Educators(to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pitch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ideas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40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business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35">
                <a:latin typeface="Cambria"/>
                <a:cs typeface="Cambria"/>
              </a:rPr>
              <a:t>models).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1189"/>
            <a:ext cx="6889750" cy="2070735"/>
            <a:chOff x="0" y="941189"/>
            <a:chExt cx="6889750" cy="2070735"/>
          </a:xfrm>
        </p:grpSpPr>
        <p:sp>
          <p:nvSpPr>
            <p:cNvPr id="3" name="object 3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1189"/>
              <a:ext cx="1718428" cy="207061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340" rIns="0" bIns="0" rtlCol="0" vert="horz">
            <a:spAutoFit/>
          </a:bodyPr>
          <a:lstStyle/>
          <a:p>
            <a:pPr marL="666750">
              <a:lnSpc>
                <a:spcPct val="100000"/>
              </a:lnSpc>
              <a:spcBef>
                <a:spcPts val="95"/>
              </a:spcBef>
            </a:pPr>
            <a:r>
              <a:rPr dirty="0" sz="2300"/>
              <a:t>TOOLS</a:t>
            </a:r>
            <a:r>
              <a:rPr dirty="0" sz="2300" spc="40"/>
              <a:t> </a:t>
            </a:r>
            <a:r>
              <a:rPr dirty="0" sz="2300"/>
              <a:t>AND</a:t>
            </a:r>
            <a:r>
              <a:rPr dirty="0" sz="2300" spc="40"/>
              <a:t> </a:t>
            </a:r>
            <a:r>
              <a:rPr dirty="0" sz="2300" spc="-10"/>
              <a:t>TECHNIQUES</a:t>
            </a:r>
            <a:endParaRPr sz="2300"/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038889" y="1755480"/>
            <a:ext cx="545338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HTML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-&gt;Strucutre(pages,section).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0" b="1">
                <a:latin typeface="Times New Roman"/>
                <a:cs typeface="Times New Roman"/>
              </a:rPr>
              <a:t>CSS</a:t>
            </a:r>
            <a:r>
              <a:rPr dirty="0" sz="1150" spc="-10" b="1">
                <a:latin typeface="Times New Roman"/>
                <a:cs typeface="Times New Roman"/>
              </a:rPr>
              <a:t> </a:t>
            </a:r>
            <a:r>
              <a:rPr dirty="0" sz="1150" spc="-45">
                <a:latin typeface="Times New Roman"/>
                <a:cs typeface="Times New Roman"/>
              </a:rPr>
              <a:t>-</a:t>
            </a:r>
            <a:r>
              <a:rPr dirty="0" sz="1150" spc="-10">
                <a:latin typeface="Times New Roman"/>
                <a:cs typeface="Times New Roman"/>
              </a:rPr>
              <a:t>&gt;</a:t>
            </a:r>
            <a:r>
              <a:rPr dirty="0" sz="1150" spc="-10" b="1">
                <a:latin typeface="Times New Roman"/>
                <a:cs typeface="Times New Roman"/>
              </a:rPr>
              <a:t>Styling(colors,layouts,responsiveness).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5" b="1">
                <a:latin typeface="Times New Roman"/>
                <a:cs typeface="Times New Roman"/>
              </a:rPr>
              <a:t>JavaScript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-&gt;Interactivity(navigation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menu,animations,forms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Mention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editor(VS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CODE)orCODEPEN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hosting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platform(GitHug</a:t>
            </a:r>
            <a:r>
              <a:rPr dirty="0" sz="1150" spc="5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Pages).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DevTools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-</a:t>
            </a:r>
            <a:r>
              <a:rPr dirty="0" sz="1150" b="1">
                <a:latin typeface="Times New Roman"/>
                <a:cs typeface="Times New Roman"/>
              </a:rPr>
              <a:t>&gt;Debugging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Performance</a:t>
            </a:r>
            <a:r>
              <a:rPr dirty="0" sz="1150" spc="7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Testing.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Git&amp;GitHub -</a:t>
            </a:r>
            <a:r>
              <a:rPr dirty="0" sz="1150" spc="-10" b="1">
                <a:latin typeface="Times New Roman"/>
                <a:cs typeface="Times New Roman"/>
              </a:rPr>
              <a:t>&gt;Version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control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collaborative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development.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06321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35"/>
              </a:spcBef>
            </a:pP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2500" spc="1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2500" spc="6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500" spc="19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412229" y="333970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5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238" y="1366293"/>
            <a:ext cx="2806700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Section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included: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10" b="1">
                <a:latin typeface="Times New Roman"/>
                <a:cs typeface="Times New Roman"/>
              </a:rPr>
              <a:t>Home/About</a:t>
            </a:r>
            <a:r>
              <a:rPr dirty="0" sz="1150" spc="240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Me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Projects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Skills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layout(Mobile+desktop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view).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Consistent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color </a:t>
            </a:r>
            <a:r>
              <a:rPr dirty="0" sz="1150" b="1">
                <a:latin typeface="Times New Roman"/>
                <a:cs typeface="Times New Roman"/>
              </a:rPr>
              <a:t>theme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0" b="1">
                <a:latin typeface="Times New Roman"/>
                <a:cs typeface="Times New Roman"/>
              </a:rPr>
              <a:t> typography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595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25"/>
              </a:spcBef>
            </a:pPr>
            <a:r>
              <a:rPr dirty="0" spc="-30"/>
              <a:t>FEATURES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12505" y="1755480"/>
            <a:ext cx="3851275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Navigation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50" b="1">
                <a:latin typeface="Times New Roman"/>
                <a:cs typeface="Times New Roman"/>
              </a:rPr>
              <a:t>bar</a:t>
            </a:r>
            <a:r>
              <a:rPr dirty="0" sz="1150" b="1">
                <a:latin typeface="Times New Roman"/>
                <a:cs typeface="Times New Roman"/>
              </a:rPr>
              <a:t> with smooth </a:t>
            </a:r>
            <a:r>
              <a:rPr dirty="0" sz="1150" spc="-10" b="1">
                <a:latin typeface="Times New Roman"/>
                <a:cs typeface="Times New Roman"/>
              </a:rPr>
              <a:t>scrolling.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Project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showcase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with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images/details.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Interactive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elements(hover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effects,animations).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form(with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design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for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all</a:t>
            </a:r>
            <a:r>
              <a:rPr dirty="0" sz="1150" spc="-10" b="1">
                <a:latin typeface="Times New Roman"/>
                <a:cs typeface="Times New Roman"/>
              </a:rPr>
              <a:t> devices.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5" b="1">
                <a:latin typeface="Times New Roman"/>
                <a:cs typeface="Times New Roman"/>
              </a:rPr>
              <a:t>Security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measures(basic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form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spam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protection).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Cross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compatibility(Chrome,Edge,Firefox,Safari).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2025-09-09T06:08:38Z</dcterms:created>
  <dcterms:modified xsi:type="dcterms:W3CDTF">2025-09-09T06:08:38Z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