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60" r:id="rId5"/>
  </p:sldMasterIdLst>
  <p:notesMasterIdLst>
    <p:notesMasterId r:id="rId20"/>
  </p:notesMasterIdLst>
  <p:sldIdLst>
    <p:sldId id="9687" r:id="rId6"/>
    <p:sldId id="9387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9478" r:id="rId18"/>
    <p:sldId id="93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64734C-389D-4076-9D15-B86FD5B75208}">
          <p14:sldIdLst>
            <p14:sldId id="9687"/>
            <p14:sldId id="9387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9478"/>
            <p14:sldId id="9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3FAD802-A803-7E29-B1BA-F82DF7F9902E}" name="Ashok Bagade" initials="AB" userId="S::asbagade@microsoft.com::a9fb20bd-19a5-4254-a28a-e49dd9b52b0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377DFF"/>
    <a:srgbClr val="F9B964"/>
    <a:srgbClr val="5E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B5EE3-FD5F-430D-9C1D-C4AA0B9C8E5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12C12-18D4-4E04-81C6-D4969BB0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6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Add one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12C12-18D4-4E04-81C6-D4969BB0BB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3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Add one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12C12-18D4-4E04-81C6-D4969BB0BB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3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some good examples of using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12C12-18D4-4E04-81C6-D4969BB0BB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3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6D8A-3506-32DD-38D6-13564FDA4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80254-2CDA-46A9-4300-7CBDA1CD1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CF5DA-6595-F00D-2D09-7D7C9C14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74C9-331B-0638-2F35-2A8D5585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8E1C-E36F-CE06-5DC2-C128427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2E2C-4140-416A-F96D-C262F872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8F235-5117-E483-7A05-4C39D7F5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2268-2BCB-210D-B4D6-80762AC4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E8A60-A8FA-F123-DA3E-267DB21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C6BD-FC3B-3206-136E-CE53FA80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2CD0B-2979-3924-DF1B-1B414880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DE32F-650A-A5F7-1A38-84C2DA11A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52E6-0363-9F6B-F14B-BF281A1C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80A54-EC5D-B9E6-57D1-AD6EFCE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E4075-0FAA-DB6E-2DF5-13D63BEE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9116" y="967269"/>
            <a:ext cx="6853766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19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76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571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5200" y="2042533"/>
            <a:ext cx="4468800" cy="2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5200" y="4262267"/>
            <a:ext cx="44688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A41B-AEFE-83E9-16A9-BC9AE3DE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7F16-55B9-3982-8C80-7AB0499E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F45A6-B9CD-363F-2AD2-6719BFB7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14C23-0D18-8C84-492D-00DCF914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0967-06BD-360C-D9B4-8C6AF144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9039-2E3A-FC5B-0021-86FE5F10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E1E3B-36CA-F56E-949E-9ED6EDD3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7143-BF12-8FFE-84BC-0C7EA251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7575-26D6-E0E8-0218-3C356212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D8D64-D122-A52F-0BA3-1500CEB3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5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6F-09E2-751F-3407-8ABC02AC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7BF5-6CE9-7AB2-F9B9-54C9820CB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6556-A29B-E81F-5BEB-50AFEC5C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0BC0-FEB9-603C-3070-778EA617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01B-0F3B-CFB1-FCE4-D28F80B0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F6024-5A7B-F0AF-02AE-28EEF35F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A23C-1173-15CF-C859-5DE4BA05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D586C-A259-D56E-B260-CD987F24B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D080A-D4D3-ABBD-78C6-B439B8EBF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30318-1D4B-8DDD-20E3-9C94954C4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625FA-DCA7-3AE3-8562-CE4F62805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D1DB7-7ACF-76A9-781D-64878427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616DD-17D1-B85B-1C05-011203D9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CB9E5-45FE-2A90-FAC1-7F69EDAF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03AA-8D58-3DF7-6DCA-45E925C6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9433F-BFD2-2AD1-CF13-8BB39E29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0CC13-D73B-8206-9478-7014D8F8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11E5F-45EE-DEF2-2CB6-923C80BD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A8DA0-7F69-CED1-A6A5-9FE2ADF8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65730-624E-4340-158D-469C1C10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AC676-664B-4DCC-FD8B-81A96A33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1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1C8D-0183-8FE8-2F85-B8E01E3A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84A4-5E84-21A9-1C06-1598DF33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E6D79-1CF5-903A-F5DA-D739B292D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4BB64-8DE7-7DCA-814E-B9C8CAB9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AFFA-B14D-C7A2-2BF2-571D9029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13ED-BDBA-2DEA-5AFC-24DC3204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BBFC-D890-1F68-B08B-1A0E255F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C0724-58C8-5443-B8F8-B997D8B28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E1F90-A8E7-C05B-81D8-E3C8D4FC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EF9D-8B68-1D11-557E-35B3D1B2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1F543-EE60-49C0-9DA3-14072982E6A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B5784-1F5D-1A3E-D9BA-2A28AC13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B51D-B495-7041-B640-0873AEAA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80D55-DBFE-FE5B-D2AE-722D37AF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8F12A-CE4D-6BF2-5E82-7A039AAB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1AF5-E9D7-F987-0609-0E8899FB8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F543-EE60-49C0-9DA3-14072982E6A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BAEF-D93F-38A3-57FB-591F0E123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8D8C-27A4-65C1-FA56-FEC812672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9D79-7C4B-47B4-8E4B-A827E448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59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container">
            <a:extLst>
              <a:ext uri="{FF2B5EF4-FFF2-40B4-BE49-F238E27FC236}">
                <a16:creationId xmlns:a16="http://schemas.microsoft.com/office/drawing/2014/main" id="{9CCB0191-BD60-B094-0D93-76CC30EA0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43469" y="1782981"/>
            <a:ext cx="4008384" cy="4393982"/>
          </a:xfrm>
          <a:prstGeom prst="roundRect">
            <a:avLst>
              <a:gd name="adj" fmla="val 994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39CF5D-7F53-B950-B072-7B2D6F3199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176980" y="161268"/>
            <a:ext cx="1425677" cy="595816"/>
          </a:xfrm>
          <a:prstGeom prst="rect">
            <a:avLst/>
          </a:prstGeom>
        </p:spPr>
      </p:pic>
      <p:sp>
        <p:nvSpPr>
          <p:cNvPr id="19" name="Google Shape;1357;p44">
            <a:extLst>
              <a:ext uri="{FF2B5EF4-FFF2-40B4-BE49-F238E27FC236}">
                <a16:creationId xmlns:a16="http://schemas.microsoft.com/office/drawing/2014/main" id="{FBC85F75-2151-4A61-5B26-F25EA4DC7D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9637" y="138376"/>
            <a:ext cx="3085313" cy="6416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 dirty="0">
                <a:solidFill>
                  <a:schemeClr val="tx1"/>
                </a:solidFill>
                <a:latin typeface="Seaford" panose="00000500000000000000" pitchFamily="2" charset="0"/>
              </a:rPr>
              <a:t>ReactJS</a:t>
            </a:r>
            <a:endParaRPr lang="en-US" sz="2400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sp>
        <p:nvSpPr>
          <p:cNvPr id="23" name="Google Shape;1357;p44">
            <a:extLst>
              <a:ext uri="{FF2B5EF4-FFF2-40B4-BE49-F238E27FC236}">
                <a16:creationId xmlns:a16="http://schemas.microsoft.com/office/drawing/2014/main" id="{0BE3F078-D005-0D02-38F5-D2C2AA6DD7C6}"/>
              </a:ext>
            </a:extLst>
          </p:cNvPr>
          <p:cNvSpPr txBox="1">
            <a:spLocks/>
          </p:cNvSpPr>
          <p:nvPr/>
        </p:nvSpPr>
        <p:spPr>
          <a:xfrm>
            <a:off x="643469" y="2361550"/>
            <a:ext cx="2104998" cy="641600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800" b="1" dirty="0">
                <a:solidFill>
                  <a:schemeClr val="tx1"/>
                </a:solidFill>
                <a:latin typeface="Seaford" panose="00000500000000000000" pitchFamily="2" charset="0"/>
              </a:rPr>
              <a:t>Session-01</a:t>
            </a:r>
          </a:p>
        </p:txBody>
      </p:sp>
      <p:sp>
        <p:nvSpPr>
          <p:cNvPr id="2" name="Google Shape;1357;p44">
            <a:extLst>
              <a:ext uri="{FF2B5EF4-FFF2-40B4-BE49-F238E27FC236}">
                <a16:creationId xmlns:a16="http://schemas.microsoft.com/office/drawing/2014/main" id="{8A347977-3B43-A38A-B8B6-72E7D4CA2C99}"/>
              </a:ext>
            </a:extLst>
          </p:cNvPr>
          <p:cNvSpPr txBox="1">
            <a:spLocks/>
          </p:cNvSpPr>
          <p:nvPr/>
        </p:nvSpPr>
        <p:spPr>
          <a:xfrm>
            <a:off x="9279095" y="2148511"/>
            <a:ext cx="2797475" cy="1067678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800" b="1" dirty="0">
                <a:solidFill>
                  <a:schemeClr val="tx1"/>
                </a:solidFill>
                <a:latin typeface="Seaford" panose="00000500000000000000" pitchFamily="2" charset="0"/>
              </a:rPr>
              <a:t>Redux Deep Dive</a:t>
            </a:r>
            <a:endParaRPr lang="en-US" sz="2800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pic>
        <p:nvPicPr>
          <p:cNvPr id="4" name="Picture 3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18A0B622-AE9C-5B26-387B-E86E2D86B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15525"/>
            <a:ext cx="6096000" cy="2533650"/>
          </a:xfrm>
          <a:prstGeom prst="rect">
            <a:avLst/>
          </a:prstGeom>
        </p:spPr>
      </p:pic>
      <p:sp>
        <p:nvSpPr>
          <p:cNvPr id="6" name="Google Shape;1357;p44">
            <a:extLst>
              <a:ext uri="{FF2B5EF4-FFF2-40B4-BE49-F238E27FC236}">
                <a16:creationId xmlns:a16="http://schemas.microsoft.com/office/drawing/2014/main" id="{78C3344F-6D22-67E1-CA68-B9A3691C9103}"/>
              </a:ext>
            </a:extLst>
          </p:cNvPr>
          <p:cNvSpPr txBox="1">
            <a:spLocks/>
          </p:cNvSpPr>
          <p:nvPr/>
        </p:nvSpPr>
        <p:spPr>
          <a:xfrm>
            <a:off x="1330180" y="4261696"/>
            <a:ext cx="10050183" cy="1180779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3200" b="1" dirty="0">
                <a:solidFill>
                  <a:schemeClr val="tx1"/>
                </a:solidFill>
                <a:latin typeface="Seaford" panose="00000500000000000000" pitchFamily="2" charset="0"/>
              </a:rPr>
              <a:t>Thanos is on a mission to make his website standout from his rest of universe with </a:t>
            </a:r>
            <a:r>
              <a:rPr lang="en" sz="3200" b="1" u="sng" dirty="0">
                <a:solidFill>
                  <a:srgbClr val="FF0000"/>
                </a:solidFill>
                <a:latin typeface="Seaford" panose="00000500000000000000" pitchFamily="2" charset="0"/>
              </a:rPr>
              <a:t>ReactJS</a:t>
            </a:r>
            <a:endParaRPr lang="en-US" sz="3200" b="1" u="sng" dirty="0">
              <a:solidFill>
                <a:srgbClr val="FF0000"/>
              </a:solidFill>
              <a:latin typeface="Seafor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4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1999" y="382031"/>
            <a:ext cx="5833373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 algn="ctr">
              <a:lnSpc>
                <a:spcPct val="100000"/>
              </a:lnSpc>
              <a:spcBef>
                <a:spcPts val="91"/>
              </a:spcBef>
            </a:pPr>
            <a:r>
              <a:rPr sz="3200" b="1" spc="-18" dirty="0">
                <a:latin typeface="Seaford" panose="00000500000000000000" pitchFamily="2" charset="0"/>
              </a:rPr>
              <a:t>Core</a:t>
            </a:r>
            <a:r>
              <a:rPr sz="3200" b="1" spc="-103" dirty="0">
                <a:latin typeface="Seaford" panose="00000500000000000000" pitchFamily="2" charset="0"/>
              </a:rPr>
              <a:t> </a:t>
            </a:r>
            <a:r>
              <a:rPr sz="3200" b="1" spc="-36" dirty="0">
                <a:latin typeface="Seaford" panose="00000500000000000000" pitchFamily="2" charset="0"/>
              </a:rPr>
              <a:t>Redux</a:t>
            </a:r>
            <a:r>
              <a:rPr sz="3200" b="1" spc="-103" dirty="0">
                <a:latin typeface="Seaford" panose="00000500000000000000" pitchFamily="2" charset="0"/>
              </a:rPr>
              <a:t> </a:t>
            </a:r>
            <a:r>
              <a:rPr sz="3200" b="1" spc="-36" dirty="0">
                <a:latin typeface="Seaford" panose="00000500000000000000" pitchFamily="2" charset="0"/>
              </a:rPr>
              <a:t>Concepts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94899" y="3126328"/>
            <a:ext cx="2390799" cy="1023230"/>
            <a:chOff x="4022152" y="3447645"/>
            <a:chExt cx="2636520" cy="1128395"/>
          </a:xfrm>
        </p:grpSpPr>
        <p:sp>
          <p:nvSpPr>
            <p:cNvPr id="4" name="object 4"/>
            <p:cNvSpPr/>
            <p:nvPr/>
          </p:nvSpPr>
          <p:spPr>
            <a:xfrm>
              <a:off x="4034534" y="3460028"/>
              <a:ext cx="2611755" cy="1103630"/>
            </a:xfrm>
            <a:custGeom>
              <a:avLst/>
              <a:gdLst/>
              <a:ahLst/>
              <a:cxnLst/>
              <a:rect l="l" t="t" r="r" b="b"/>
              <a:pathLst>
                <a:path w="2611754" h="1103629">
                  <a:moveTo>
                    <a:pt x="2427908" y="0"/>
                  </a:moveTo>
                  <a:lnTo>
                    <a:pt x="183722" y="0"/>
                  </a:lnTo>
                  <a:lnTo>
                    <a:pt x="134881" y="6567"/>
                  </a:lnTo>
                  <a:lnTo>
                    <a:pt x="90994" y="25100"/>
                  </a:lnTo>
                  <a:lnTo>
                    <a:pt x="53811" y="53847"/>
                  </a:lnTo>
                  <a:lnTo>
                    <a:pt x="25083" y="91056"/>
                  </a:lnTo>
                  <a:lnTo>
                    <a:pt x="6562" y="134973"/>
                  </a:lnTo>
                  <a:lnTo>
                    <a:pt x="0" y="183847"/>
                  </a:lnTo>
                  <a:lnTo>
                    <a:pt x="0" y="919212"/>
                  </a:lnTo>
                  <a:lnTo>
                    <a:pt x="6562" y="968086"/>
                  </a:lnTo>
                  <a:lnTo>
                    <a:pt x="25083" y="1012003"/>
                  </a:lnTo>
                  <a:lnTo>
                    <a:pt x="53811" y="1049212"/>
                  </a:lnTo>
                  <a:lnTo>
                    <a:pt x="90994" y="1077959"/>
                  </a:lnTo>
                  <a:lnTo>
                    <a:pt x="134881" y="1096492"/>
                  </a:lnTo>
                  <a:lnTo>
                    <a:pt x="183722" y="1103059"/>
                  </a:lnTo>
                  <a:lnTo>
                    <a:pt x="2427908" y="1103059"/>
                  </a:lnTo>
                  <a:lnTo>
                    <a:pt x="2476749" y="1096492"/>
                  </a:lnTo>
                  <a:lnTo>
                    <a:pt x="2520636" y="1077959"/>
                  </a:lnTo>
                  <a:lnTo>
                    <a:pt x="2557819" y="1049212"/>
                  </a:lnTo>
                  <a:lnTo>
                    <a:pt x="2586547" y="1012003"/>
                  </a:lnTo>
                  <a:lnTo>
                    <a:pt x="2605067" y="968086"/>
                  </a:lnTo>
                  <a:lnTo>
                    <a:pt x="2611630" y="919212"/>
                  </a:lnTo>
                  <a:lnTo>
                    <a:pt x="2611630" y="183847"/>
                  </a:lnTo>
                  <a:lnTo>
                    <a:pt x="2605067" y="134973"/>
                  </a:lnTo>
                  <a:lnTo>
                    <a:pt x="2586547" y="91056"/>
                  </a:lnTo>
                  <a:lnTo>
                    <a:pt x="2557819" y="53847"/>
                  </a:lnTo>
                  <a:lnTo>
                    <a:pt x="2520636" y="25100"/>
                  </a:lnTo>
                  <a:lnTo>
                    <a:pt x="2476749" y="6567"/>
                  </a:lnTo>
                  <a:lnTo>
                    <a:pt x="2427908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4034534" y="3460028"/>
              <a:ext cx="2611755" cy="1103630"/>
            </a:xfrm>
            <a:custGeom>
              <a:avLst/>
              <a:gdLst/>
              <a:ahLst/>
              <a:cxnLst/>
              <a:rect l="l" t="t" r="r" b="b"/>
              <a:pathLst>
                <a:path w="2611754" h="1103629">
                  <a:moveTo>
                    <a:pt x="0" y="183847"/>
                  </a:moveTo>
                  <a:lnTo>
                    <a:pt x="6562" y="134973"/>
                  </a:lnTo>
                  <a:lnTo>
                    <a:pt x="25083" y="91055"/>
                  </a:lnTo>
                  <a:lnTo>
                    <a:pt x="53811" y="53847"/>
                  </a:lnTo>
                  <a:lnTo>
                    <a:pt x="90994" y="25100"/>
                  </a:lnTo>
                  <a:lnTo>
                    <a:pt x="134881" y="6567"/>
                  </a:lnTo>
                  <a:lnTo>
                    <a:pt x="183722" y="0"/>
                  </a:lnTo>
                  <a:lnTo>
                    <a:pt x="2427908" y="0"/>
                  </a:lnTo>
                  <a:lnTo>
                    <a:pt x="2476749" y="6567"/>
                  </a:lnTo>
                  <a:lnTo>
                    <a:pt x="2520636" y="25100"/>
                  </a:lnTo>
                  <a:lnTo>
                    <a:pt x="2557819" y="53847"/>
                  </a:lnTo>
                  <a:lnTo>
                    <a:pt x="2586547" y="91055"/>
                  </a:lnTo>
                  <a:lnTo>
                    <a:pt x="2605067" y="134973"/>
                  </a:lnTo>
                  <a:lnTo>
                    <a:pt x="2611630" y="183847"/>
                  </a:lnTo>
                  <a:lnTo>
                    <a:pt x="2611630" y="919212"/>
                  </a:lnTo>
                  <a:lnTo>
                    <a:pt x="2605067" y="968086"/>
                  </a:lnTo>
                  <a:lnTo>
                    <a:pt x="2586547" y="1012003"/>
                  </a:lnTo>
                  <a:lnTo>
                    <a:pt x="2557819" y="1049212"/>
                  </a:lnTo>
                  <a:lnTo>
                    <a:pt x="2520636" y="1077958"/>
                  </a:lnTo>
                  <a:lnTo>
                    <a:pt x="2476749" y="1096492"/>
                  </a:lnTo>
                  <a:lnTo>
                    <a:pt x="2427908" y="1103059"/>
                  </a:lnTo>
                  <a:lnTo>
                    <a:pt x="183722" y="1103059"/>
                  </a:lnTo>
                  <a:lnTo>
                    <a:pt x="134881" y="1096492"/>
                  </a:lnTo>
                  <a:lnTo>
                    <a:pt x="90994" y="1077958"/>
                  </a:lnTo>
                  <a:lnTo>
                    <a:pt x="53811" y="1049212"/>
                  </a:lnTo>
                  <a:lnTo>
                    <a:pt x="25083" y="1012003"/>
                  </a:lnTo>
                  <a:lnTo>
                    <a:pt x="6562" y="968086"/>
                  </a:lnTo>
                  <a:lnTo>
                    <a:pt x="0" y="919212"/>
                  </a:lnTo>
                  <a:lnTo>
                    <a:pt x="0" y="183847"/>
                  </a:lnTo>
                  <a:close/>
                </a:path>
              </a:pathLst>
            </a:custGeom>
            <a:ln w="243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22115" y="3417481"/>
            <a:ext cx="1734942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642037" marR="4607" indent="-631097">
              <a:spcBef>
                <a:spcPts val="91"/>
              </a:spcBef>
            </a:pPr>
            <a:r>
              <a:rPr sz="1360" b="1" spc="-23" dirty="0">
                <a:solidFill>
                  <a:srgbClr val="FFFFFF"/>
                </a:solidFill>
                <a:latin typeface="Tahoma"/>
                <a:cs typeface="Tahoma"/>
              </a:rPr>
              <a:t>Central</a:t>
            </a:r>
            <a:r>
              <a:rPr sz="1360" b="1" spc="-3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14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360" b="1" spc="-1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45" dirty="0">
                <a:solidFill>
                  <a:srgbClr val="FFFFFF"/>
                </a:solidFill>
                <a:latin typeface="Tahoma"/>
                <a:cs typeface="Tahoma"/>
              </a:rPr>
              <a:t>(State) </a:t>
            </a:r>
            <a:r>
              <a:rPr sz="1360" b="1" spc="-3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32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endParaRPr sz="136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94899" y="4898432"/>
            <a:ext cx="2390799" cy="538390"/>
            <a:chOff x="4022152" y="5401881"/>
            <a:chExt cx="2636520" cy="593725"/>
          </a:xfrm>
        </p:grpSpPr>
        <p:sp>
          <p:nvSpPr>
            <p:cNvPr id="8" name="object 8"/>
            <p:cNvSpPr/>
            <p:nvPr/>
          </p:nvSpPr>
          <p:spPr>
            <a:xfrm>
              <a:off x="4034534" y="5414263"/>
              <a:ext cx="2611755" cy="568960"/>
            </a:xfrm>
            <a:custGeom>
              <a:avLst/>
              <a:gdLst/>
              <a:ahLst/>
              <a:cxnLst/>
              <a:rect l="l" t="t" r="r" b="b"/>
              <a:pathLst>
                <a:path w="2611754" h="568960">
                  <a:moveTo>
                    <a:pt x="2516944" y="0"/>
                  </a:moveTo>
                  <a:lnTo>
                    <a:pt x="94686" y="0"/>
                  </a:lnTo>
                  <a:lnTo>
                    <a:pt x="57830" y="7446"/>
                  </a:lnTo>
                  <a:lnTo>
                    <a:pt x="27732" y="27752"/>
                  </a:lnTo>
                  <a:lnTo>
                    <a:pt x="7440" y="57869"/>
                  </a:lnTo>
                  <a:lnTo>
                    <a:pt x="0" y="94750"/>
                  </a:lnTo>
                  <a:lnTo>
                    <a:pt x="0" y="473749"/>
                  </a:lnTo>
                  <a:lnTo>
                    <a:pt x="7440" y="510630"/>
                  </a:lnTo>
                  <a:lnTo>
                    <a:pt x="27732" y="540748"/>
                  </a:lnTo>
                  <a:lnTo>
                    <a:pt x="57830" y="561054"/>
                  </a:lnTo>
                  <a:lnTo>
                    <a:pt x="94686" y="568500"/>
                  </a:lnTo>
                  <a:lnTo>
                    <a:pt x="2516944" y="568500"/>
                  </a:lnTo>
                  <a:lnTo>
                    <a:pt x="2553800" y="561054"/>
                  </a:lnTo>
                  <a:lnTo>
                    <a:pt x="2583897" y="540748"/>
                  </a:lnTo>
                  <a:lnTo>
                    <a:pt x="2604189" y="510630"/>
                  </a:lnTo>
                  <a:lnTo>
                    <a:pt x="2611630" y="473749"/>
                  </a:lnTo>
                  <a:lnTo>
                    <a:pt x="2611630" y="94750"/>
                  </a:lnTo>
                  <a:lnTo>
                    <a:pt x="2604189" y="57869"/>
                  </a:lnTo>
                  <a:lnTo>
                    <a:pt x="2583897" y="27752"/>
                  </a:lnTo>
                  <a:lnTo>
                    <a:pt x="2553800" y="7446"/>
                  </a:lnTo>
                  <a:lnTo>
                    <a:pt x="2516944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4034534" y="5414263"/>
              <a:ext cx="2611755" cy="568960"/>
            </a:xfrm>
            <a:custGeom>
              <a:avLst/>
              <a:gdLst/>
              <a:ahLst/>
              <a:cxnLst/>
              <a:rect l="l" t="t" r="r" b="b"/>
              <a:pathLst>
                <a:path w="2611754" h="568960">
                  <a:moveTo>
                    <a:pt x="0" y="94750"/>
                  </a:moveTo>
                  <a:lnTo>
                    <a:pt x="7440" y="57869"/>
                  </a:lnTo>
                  <a:lnTo>
                    <a:pt x="27732" y="27751"/>
                  </a:lnTo>
                  <a:lnTo>
                    <a:pt x="57829" y="7445"/>
                  </a:lnTo>
                  <a:lnTo>
                    <a:pt x="94685" y="0"/>
                  </a:lnTo>
                  <a:lnTo>
                    <a:pt x="2516944" y="0"/>
                  </a:lnTo>
                  <a:lnTo>
                    <a:pt x="2553801" y="7445"/>
                  </a:lnTo>
                  <a:lnTo>
                    <a:pt x="2583898" y="27751"/>
                  </a:lnTo>
                  <a:lnTo>
                    <a:pt x="2604189" y="57869"/>
                  </a:lnTo>
                  <a:lnTo>
                    <a:pt x="2611630" y="94750"/>
                  </a:lnTo>
                  <a:lnTo>
                    <a:pt x="2611630" y="473749"/>
                  </a:lnTo>
                  <a:lnTo>
                    <a:pt x="2604189" y="510630"/>
                  </a:lnTo>
                  <a:lnTo>
                    <a:pt x="2583898" y="540748"/>
                  </a:lnTo>
                  <a:lnTo>
                    <a:pt x="2553801" y="561054"/>
                  </a:lnTo>
                  <a:lnTo>
                    <a:pt x="2516944" y="568500"/>
                  </a:lnTo>
                  <a:lnTo>
                    <a:pt x="94685" y="568500"/>
                  </a:lnTo>
                  <a:lnTo>
                    <a:pt x="57829" y="561054"/>
                  </a:lnTo>
                  <a:lnTo>
                    <a:pt x="27732" y="540748"/>
                  </a:lnTo>
                  <a:lnTo>
                    <a:pt x="7440" y="510630"/>
                  </a:lnTo>
                  <a:lnTo>
                    <a:pt x="0" y="473749"/>
                  </a:lnTo>
                  <a:lnTo>
                    <a:pt x="0" y="94750"/>
                  </a:lnTo>
                  <a:close/>
                </a:path>
              </a:pathLst>
            </a:custGeom>
            <a:ln w="24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61689" y="5053727"/>
            <a:ext cx="1055476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94899" y="1838965"/>
            <a:ext cx="2390799" cy="3070840"/>
            <a:chOff x="4022152" y="2027970"/>
            <a:chExt cx="2636520" cy="3386454"/>
          </a:xfrm>
        </p:grpSpPr>
        <p:sp>
          <p:nvSpPr>
            <p:cNvPr id="12" name="object 12"/>
            <p:cNvSpPr/>
            <p:nvPr/>
          </p:nvSpPr>
          <p:spPr>
            <a:xfrm>
              <a:off x="5291594" y="4563088"/>
              <a:ext cx="97790" cy="851535"/>
            </a:xfrm>
            <a:custGeom>
              <a:avLst/>
              <a:gdLst/>
              <a:ahLst/>
              <a:cxnLst/>
              <a:rect l="l" t="t" r="r" b="b"/>
              <a:pathLst>
                <a:path w="97789" h="851535">
                  <a:moveTo>
                    <a:pt x="32504" y="753597"/>
                  </a:moveTo>
                  <a:lnTo>
                    <a:pt x="0" y="753597"/>
                  </a:lnTo>
                  <a:lnTo>
                    <a:pt x="48756" y="851175"/>
                  </a:lnTo>
                  <a:lnTo>
                    <a:pt x="89386" y="769860"/>
                  </a:lnTo>
                  <a:lnTo>
                    <a:pt x="32504" y="769860"/>
                  </a:lnTo>
                  <a:lnTo>
                    <a:pt x="32504" y="753597"/>
                  </a:lnTo>
                  <a:close/>
                </a:path>
                <a:path w="97789" h="851535">
                  <a:moveTo>
                    <a:pt x="65007" y="0"/>
                  </a:moveTo>
                  <a:lnTo>
                    <a:pt x="32503" y="0"/>
                  </a:lnTo>
                  <a:lnTo>
                    <a:pt x="32504" y="769860"/>
                  </a:lnTo>
                  <a:lnTo>
                    <a:pt x="65007" y="769860"/>
                  </a:lnTo>
                  <a:lnTo>
                    <a:pt x="65007" y="0"/>
                  </a:lnTo>
                  <a:close/>
                </a:path>
                <a:path w="97789" h="851535">
                  <a:moveTo>
                    <a:pt x="97511" y="753597"/>
                  </a:moveTo>
                  <a:lnTo>
                    <a:pt x="65007" y="753597"/>
                  </a:lnTo>
                  <a:lnTo>
                    <a:pt x="65007" y="769860"/>
                  </a:lnTo>
                  <a:lnTo>
                    <a:pt x="89386" y="769860"/>
                  </a:lnTo>
                  <a:lnTo>
                    <a:pt x="97511" y="753597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4534" y="2040352"/>
              <a:ext cx="2611755" cy="568960"/>
            </a:xfrm>
            <a:custGeom>
              <a:avLst/>
              <a:gdLst/>
              <a:ahLst/>
              <a:cxnLst/>
              <a:rect l="l" t="t" r="r" b="b"/>
              <a:pathLst>
                <a:path w="2611754" h="568960">
                  <a:moveTo>
                    <a:pt x="2516944" y="0"/>
                  </a:moveTo>
                  <a:lnTo>
                    <a:pt x="94686" y="0"/>
                  </a:lnTo>
                  <a:lnTo>
                    <a:pt x="57830" y="7446"/>
                  </a:lnTo>
                  <a:lnTo>
                    <a:pt x="27732" y="27752"/>
                  </a:lnTo>
                  <a:lnTo>
                    <a:pt x="7440" y="57869"/>
                  </a:lnTo>
                  <a:lnTo>
                    <a:pt x="0" y="94750"/>
                  </a:lnTo>
                  <a:lnTo>
                    <a:pt x="0" y="473749"/>
                  </a:lnTo>
                  <a:lnTo>
                    <a:pt x="7440" y="510630"/>
                  </a:lnTo>
                  <a:lnTo>
                    <a:pt x="27732" y="540748"/>
                  </a:lnTo>
                  <a:lnTo>
                    <a:pt x="57830" y="561054"/>
                  </a:lnTo>
                  <a:lnTo>
                    <a:pt x="94686" y="568500"/>
                  </a:lnTo>
                  <a:lnTo>
                    <a:pt x="2516944" y="568500"/>
                  </a:lnTo>
                  <a:lnTo>
                    <a:pt x="2553800" y="561054"/>
                  </a:lnTo>
                  <a:lnTo>
                    <a:pt x="2583897" y="540748"/>
                  </a:lnTo>
                  <a:lnTo>
                    <a:pt x="2604189" y="510630"/>
                  </a:lnTo>
                  <a:lnTo>
                    <a:pt x="2611630" y="473749"/>
                  </a:lnTo>
                  <a:lnTo>
                    <a:pt x="2611630" y="94750"/>
                  </a:lnTo>
                  <a:lnTo>
                    <a:pt x="2604189" y="57869"/>
                  </a:lnTo>
                  <a:lnTo>
                    <a:pt x="2583897" y="27752"/>
                  </a:lnTo>
                  <a:lnTo>
                    <a:pt x="2553800" y="7446"/>
                  </a:lnTo>
                  <a:lnTo>
                    <a:pt x="251694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4534" y="2040352"/>
              <a:ext cx="2611755" cy="568960"/>
            </a:xfrm>
            <a:custGeom>
              <a:avLst/>
              <a:gdLst/>
              <a:ahLst/>
              <a:cxnLst/>
              <a:rect l="l" t="t" r="r" b="b"/>
              <a:pathLst>
                <a:path w="2611754" h="568960">
                  <a:moveTo>
                    <a:pt x="0" y="94750"/>
                  </a:moveTo>
                  <a:lnTo>
                    <a:pt x="7440" y="57869"/>
                  </a:lnTo>
                  <a:lnTo>
                    <a:pt x="27732" y="27751"/>
                  </a:lnTo>
                  <a:lnTo>
                    <a:pt x="57829" y="7445"/>
                  </a:lnTo>
                  <a:lnTo>
                    <a:pt x="94685" y="0"/>
                  </a:lnTo>
                  <a:lnTo>
                    <a:pt x="2516944" y="0"/>
                  </a:lnTo>
                  <a:lnTo>
                    <a:pt x="2553801" y="7445"/>
                  </a:lnTo>
                  <a:lnTo>
                    <a:pt x="2583898" y="27751"/>
                  </a:lnTo>
                  <a:lnTo>
                    <a:pt x="2604189" y="57869"/>
                  </a:lnTo>
                  <a:lnTo>
                    <a:pt x="2611630" y="94750"/>
                  </a:lnTo>
                  <a:lnTo>
                    <a:pt x="2611630" y="473749"/>
                  </a:lnTo>
                  <a:lnTo>
                    <a:pt x="2604189" y="510630"/>
                  </a:lnTo>
                  <a:lnTo>
                    <a:pt x="2583898" y="540748"/>
                  </a:lnTo>
                  <a:lnTo>
                    <a:pt x="2553801" y="561054"/>
                  </a:lnTo>
                  <a:lnTo>
                    <a:pt x="2516944" y="568500"/>
                  </a:lnTo>
                  <a:lnTo>
                    <a:pt x="94685" y="568500"/>
                  </a:lnTo>
                  <a:lnTo>
                    <a:pt x="57829" y="561054"/>
                  </a:lnTo>
                  <a:lnTo>
                    <a:pt x="27732" y="540748"/>
                  </a:lnTo>
                  <a:lnTo>
                    <a:pt x="7440" y="510630"/>
                  </a:lnTo>
                  <a:lnTo>
                    <a:pt x="0" y="473749"/>
                  </a:lnTo>
                  <a:lnTo>
                    <a:pt x="0" y="94750"/>
                  </a:lnTo>
                  <a:close/>
                </a:path>
              </a:pathLst>
            </a:custGeom>
            <a:ln w="24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22652" y="4409732"/>
            <a:ext cx="1030715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59" dirty="0">
                <a:solidFill>
                  <a:srgbClr val="E2A778"/>
                </a:solidFill>
                <a:latin typeface="Verdana"/>
                <a:cs typeface="Verdana"/>
              </a:rPr>
              <a:t>S</a:t>
            </a:r>
            <a:r>
              <a:rPr sz="1360" spc="-63" dirty="0">
                <a:solidFill>
                  <a:srgbClr val="E2A778"/>
                </a:solidFill>
                <a:latin typeface="Verdana"/>
                <a:cs typeface="Verdana"/>
              </a:rPr>
              <a:t>u</a:t>
            </a:r>
            <a:r>
              <a:rPr sz="1360" spc="-18" dirty="0">
                <a:solidFill>
                  <a:srgbClr val="E2A778"/>
                </a:solidFill>
                <a:latin typeface="Verdana"/>
                <a:cs typeface="Verdana"/>
              </a:rPr>
              <a:t>b</a:t>
            </a:r>
            <a:r>
              <a:rPr sz="1360" spc="-27" dirty="0">
                <a:solidFill>
                  <a:srgbClr val="E2A778"/>
                </a:solidFill>
                <a:latin typeface="Verdana"/>
                <a:cs typeface="Verdana"/>
              </a:rPr>
              <a:t>s</a:t>
            </a:r>
            <a:r>
              <a:rPr sz="1360" spc="-23" dirty="0">
                <a:solidFill>
                  <a:srgbClr val="E2A778"/>
                </a:solidFill>
                <a:latin typeface="Verdana"/>
                <a:cs typeface="Verdana"/>
              </a:rPr>
              <a:t>c</a:t>
            </a:r>
            <a:r>
              <a:rPr sz="1360" spc="-82" dirty="0">
                <a:solidFill>
                  <a:srgbClr val="E2A778"/>
                </a:solidFill>
                <a:latin typeface="Verdana"/>
                <a:cs typeface="Verdana"/>
              </a:rPr>
              <a:t>r</a:t>
            </a:r>
            <a:r>
              <a:rPr sz="1360" spc="-45" dirty="0">
                <a:solidFill>
                  <a:srgbClr val="E2A778"/>
                </a:solidFill>
                <a:latin typeface="Verdana"/>
                <a:cs typeface="Verdana"/>
              </a:rPr>
              <a:t>i</a:t>
            </a:r>
            <a:r>
              <a:rPr sz="1360" spc="-18" dirty="0">
                <a:solidFill>
                  <a:srgbClr val="E2A778"/>
                </a:solidFill>
                <a:latin typeface="Verdana"/>
                <a:cs typeface="Verdana"/>
              </a:rPr>
              <a:t>p</a:t>
            </a:r>
            <a:r>
              <a:rPr sz="1360" spc="-59" dirty="0">
                <a:solidFill>
                  <a:srgbClr val="E2A778"/>
                </a:solidFill>
                <a:latin typeface="Verdana"/>
                <a:cs typeface="Verdana"/>
              </a:rPr>
              <a:t>t</a:t>
            </a:r>
            <a:r>
              <a:rPr sz="1360" spc="-45" dirty="0">
                <a:solidFill>
                  <a:srgbClr val="E2A778"/>
                </a:solidFill>
                <a:latin typeface="Verdana"/>
                <a:cs typeface="Verdana"/>
              </a:rPr>
              <a:t>i</a:t>
            </a:r>
            <a:r>
              <a:rPr sz="1360" spc="-36" dirty="0">
                <a:solidFill>
                  <a:srgbClr val="E2A778"/>
                </a:solidFill>
                <a:latin typeface="Verdana"/>
                <a:cs typeface="Verdana"/>
              </a:rPr>
              <a:t>o</a:t>
            </a:r>
            <a:r>
              <a:rPr sz="1360" spc="-77" dirty="0">
                <a:solidFill>
                  <a:srgbClr val="E2A778"/>
                </a:solidFill>
                <a:latin typeface="Verdana"/>
                <a:cs typeface="Verdana"/>
              </a:rPr>
              <a:t>n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9489" y="1991293"/>
            <a:ext cx="1438395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10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46030" y="1729846"/>
            <a:ext cx="4284091" cy="1407877"/>
            <a:chOff x="5291594" y="1907636"/>
            <a:chExt cx="4724400" cy="1552575"/>
          </a:xfrm>
        </p:grpSpPr>
        <p:sp>
          <p:nvSpPr>
            <p:cNvPr id="18" name="object 18"/>
            <p:cNvSpPr/>
            <p:nvPr/>
          </p:nvSpPr>
          <p:spPr>
            <a:xfrm>
              <a:off x="5291594" y="2608852"/>
              <a:ext cx="97790" cy="851535"/>
            </a:xfrm>
            <a:custGeom>
              <a:avLst/>
              <a:gdLst/>
              <a:ahLst/>
              <a:cxnLst/>
              <a:rect l="l" t="t" r="r" b="b"/>
              <a:pathLst>
                <a:path w="97789" h="851535">
                  <a:moveTo>
                    <a:pt x="32504" y="753597"/>
                  </a:moveTo>
                  <a:lnTo>
                    <a:pt x="0" y="753597"/>
                  </a:lnTo>
                  <a:lnTo>
                    <a:pt x="48756" y="851175"/>
                  </a:lnTo>
                  <a:lnTo>
                    <a:pt x="89386" y="769860"/>
                  </a:lnTo>
                  <a:lnTo>
                    <a:pt x="32504" y="769860"/>
                  </a:lnTo>
                  <a:lnTo>
                    <a:pt x="32504" y="753597"/>
                  </a:lnTo>
                  <a:close/>
                </a:path>
                <a:path w="97789" h="851535">
                  <a:moveTo>
                    <a:pt x="65007" y="0"/>
                  </a:moveTo>
                  <a:lnTo>
                    <a:pt x="32503" y="0"/>
                  </a:lnTo>
                  <a:lnTo>
                    <a:pt x="32504" y="769860"/>
                  </a:lnTo>
                  <a:lnTo>
                    <a:pt x="65007" y="769860"/>
                  </a:lnTo>
                  <a:lnTo>
                    <a:pt x="65007" y="0"/>
                  </a:lnTo>
                  <a:close/>
                </a:path>
                <a:path w="97789" h="851535">
                  <a:moveTo>
                    <a:pt x="97511" y="753597"/>
                  </a:moveTo>
                  <a:lnTo>
                    <a:pt x="65007" y="753597"/>
                  </a:lnTo>
                  <a:lnTo>
                    <a:pt x="65007" y="769860"/>
                  </a:lnTo>
                  <a:lnTo>
                    <a:pt x="89386" y="769860"/>
                  </a:lnTo>
                  <a:lnTo>
                    <a:pt x="97511" y="753597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3624" y="1920018"/>
              <a:ext cx="2860040" cy="809625"/>
            </a:xfrm>
            <a:custGeom>
              <a:avLst/>
              <a:gdLst/>
              <a:ahLst/>
              <a:cxnLst/>
              <a:rect l="l" t="t" r="r" b="b"/>
              <a:pathLst>
                <a:path w="2860040" h="809625">
                  <a:moveTo>
                    <a:pt x="2725106" y="0"/>
                  </a:moveTo>
                  <a:lnTo>
                    <a:pt x="134771" y="0"/>
                  </a:lnTo>
                  <a:lnTo>
                    <a:pt x="92172" y="6875"/>
                  </a:lnTo>
                  <a:lnTo>
                    <a:pt x="55176" y="26020"/>
                  </a:lnTo>
                  <a:lnTo>
                    <a:pt x="26002" y="55215"/>
                  </a:lnTo>
                  <a:lnTo>
                    <a:pt x="6870" y="92236"/>
                  </a:lnTo>
                  <a:lnTo>
                    <a:pt x="0" y="134863"/>
                  </a:lnTo>
                  <a:lnTo>
                    <a:pt x="0" y="674303"/>
                  </a:lnTo>
                  <a:lnTo>
                    <a:pt x="6870" y="716931"/>
                  </a:lnTo>
                  <a:lnTo>
                    <a:pt x="26002" y="753952"/>
                  </a:lnTo>
                  <a:lnTo>
                    <a:pt x="55176" y="783146"/>
                  </a:lnTo>
                  <a:lnTo>
                    <a:pt x="92172" y="802292"/>
                  </a:lnTo>
                  <a:lnTo>
                    <a:pt x="134771" y="809167"/>
                  </a:lnTo>
                  <a:lnTo>
                    <a:pt x="2725106" y="809167"/>
                  </a:lnTo>
                  <a:lnTo>
                    <a:pt x="2767704" y="802292"/>
                  </a:lnTo>
                  <a:lnTo>
                    <a:pt x="2804700" y="783146"/>
                  </a:lnTo>
                  <a:lnTo>
                    <a:pt x="2833875" y="753952"/>
                  </a:lnTo>
                  <a:lnTo>
                    <a:pt x="2853007" y="716931"/>
                  </a:lnTo>
                  <a:lnTo>
                    <a:pt x="2859878" y="674303"/>
                  </a:lnTo>
                  <a:lnTo>
                    <a:pt x="2859878" y="134863"/>
                  </a:lnTo>
                  <a:lnTo>
                    <a:pt x="2853007" y="92236"/>
                  </a:lnTo>
                  <a:lnTo>
                    <a:pt x="2833875" y="55215"/>
                  </a:lnTo>
                  <a:lnTo>
                    <a:pt x="2804700" y="26020"/>
                  </a:lnTo>
                  <a:lnTo>
                    <a:pt x="2767704" y="6875"/>
                  </a:lnTo>
                  <a:lnTo>
                    <a:pt x="272510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0" name="object 20"/>
            <p:cNvSpPr/>
            <p:nvPr/>
          </p:nvSpPr>
          <p:spPr>
            <a:xfrm>
              <a:off x="7143624" y="1920018"/>
              <a:ext cx="2860040" cy="809625"/>
            </a:xfrm>
            <a:custGeom>
              <a:avLst/>
              <a:gdLst/>
              <a:ahLst/>
              <a:cxnLst/>
              <a:rect l="l" t="t" r="r" b="b"/>
              <a:pathLst>
                <a:path w="2860040" h="809625">
                  <a:moveTo>
                    <a:pt x="0" y="134863"/>
                  </a:moveTo>
                  <a:lnTo>
                    <a:pt x="6870" y="92236"/>
                  </a:lnTo>
                  <a:lnTo>
                    <a:pt x="26003" y="55214"/>
                  </a:lnTo>
                  <a:lnTo>
                    <a:pt x="55177" y="26020"/>
                  </a:lnTo>
                  <a:lnTo>
                    <a:pt x="92173" y="6875"/>
                  </a:lnTo>
                  <a:lnTo>
                    <a:pt x="134771" y="0"/>
                  </a:lnTo>
                  <a:lnTo>
                    <a:pt x="2725106" y="0"/>
                  </a:lnTo>
                  <a:lnTo>
                    <a:pt x="2767704" y="6875"/>
                  </a:lnTo>
                  <a:lnTo>
                    <a:pt x="2804701" y="26020"/>
                  </a:lnTo>
                  <a:lnTo>
                    <a:pt x="2833875" y="55214"/>
                  </a:lnTo>
                  <a:lnTo>
                    <a:pt x="2853007" y="92236"/>
                  </a:lnTo>
                  <a:lnTo>
                    <a:pt x="2859878" y="134863"/>
                  </a:lnTo>
                  <a:lnTo>
                    <a:pt x="2859878" y="674304"/>
                  </a:lnTo>
                  <a:lnTo>
                    <a:pt x="2853007" y="716931"/>
                  </a:lnTo>
                  <a:lnTo>
                    <a:pt x="2833875" y="753952"/>
                  </a:lnTo>
                  <a:lnTo>
                    <a:pt x="2804701" y="783146"/>
                  </a:lnTo>
                  <a:lnTo>
                    <a:pt x="2767704" y="802292"/>
                  </a:lnTo>
                  <a:lnTo>
                    <a:pt x="2725106" y="809167"/>
                  </a:lnTo>
                  <a:lnTo>
                    <a:pt x="134771" y="809167"/>
                  </a:lnTo>
                  <a:lnTo>
                    <a:pt x="92173" y="802292"/>
                  </a:lnTo>
                  <a:lnTo>
                    <a:pt x="55177" y="783146"/>
                  </a:lnTo>
                  <a:lnTo>
                    <a:pt x="26003" y="753952"/>
                  </a:lnTo>
                  <a:lnTo>
                    <a:pt x="6870" y="716931"/>
                  </a:lnTo>
                  <a:lnTo>
                    <a:pt x="0" y="674304"/>
                  </a:lnTo>
                  <a:lnTo>
                    <a:pt x="0" y="134863"/>
                  </a:lnTo>
                  <a:close/>
                </a:path>
              </a:pathLst>
            </a:custGeom>
            <a:ln w="2439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22652" y="2635289"/>
            <a:ext cx="2613065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27" dirty="0">
                <a:solidFill>
                  <a:srgbClr val="CA41C7"/>
                </a:solidFill>
                <a:latin typeface="Verdana"/>
                <a:cs typeface="Verdana"/>
              </a:rPr>
              <a:t>M</a:t>
            </a:r>
            <a:r>
              <a:rPr sz="1360" spc="-9" dirty="0">
                <a:solidFill>
                  <a:srgbClr val="CA41C7"/>
                </a:solidFill>
                <a:latin typeface="Verdana"/>
                <a:cs typeface="Verdana"/>
              </a:rPr>
              <a:t>u</a:t>
            </a:r>
            <a:r>
              <a:rPr sz="1360" spc="-59" dirty="0">
                <a:solidFill>
                  <a:srgbClr val="CA41C7"/>
                </a:solidFill>
                <a:latin typeface="Verdana"/>
                <a:cs typeface="Verdana"/>
              </a:rPr>
              <a:t>t</a:t>
            </a:r>
            <a:r>
              <a:rPr sz="1360" spc="14" dirty="0">
                <a:solidFill>
                  <a:srgbClr val="CA41C7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CA41C7"/>
                </a:solidFill>
                <a:latin typeface="Verdana"/>
                <a:cs typeface="Verdana"/>
              </a:rPr>
              <a:t>t</a:t>
            </a:r>
            <a:r>
              <a:rPr sz="1360" spc="-63" dirty="0">
                <a:solidFill>
                  <a:srgbClr val="CA41C7"/>
                </a:solidFill>
                <a:latin typeface="Verdana"/>
                <a:cs typeface="Verdana"/>
              </a:rPr>
              <a:t>e</a:t>
            </a:r>
            <a:r>
              <a:rPr sz="1360" spc="-41" dirty="0">
                <a:solidFill>
                  <a:srgbClr val="CA41C7"/>
                </a:solidFill>
                <a:latin typeface="Verdana"/>
                <a:cs typeface="Verdana"/>
              </a:rPr>
              <a:t>s</a:t>
            </a:r>
            <a:r>
              <a:rPr sz="1360" spc="-100" dirty="0">
                <a:solidFill>
                  <a:srgbClr val="CA41C7"/>
                </a:solidFill>
                <a:latin typeface="Verdana"/>
                <a:cs typeface="Verdana"/>
              </a:rPr>
              <a:t> </a:t>
            </a:r>
            <a:r>
              <a:rPr sz="1360" spc="-177" dirty="0">
                <a:solidFill>
                  <a:srgbClr val="CA41C7"/>
                </a:solidFill>
                <a:latin typeface="Verdana"/>
                <a:cs typeface="Verdana"/>
              </a:rPr>
              <a:t>(</a:t>
            </a:r>
            <a:r>
              <a:rPr sz="1360" spc="-299" dirty="0">
                <a:solidFill>
                  <a:srgbClr val="CA41C7"/>
                </a:solidFill>
                <a:latin typeface="Verdana"/>
                <a:cs typeface="Verdana"/>
              </a:rPr>
              <a:t>=</a:t>
            </a:r>
            <a:r>
              <a:rPr sz="1360" spc="-95" dirty="0">
                <a:solidFill>
                  <a:srgbClr val="CA41C7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CA41C7"/>
                </a:solidFill>
                <a:latin typeface="Verdana"/>
                <a:cs typeface="Verdana"/>
              </a:rPr>
              <a:t>c</a:t>
            </a:r>
            <a:r>
              <a:rPr sz="1360" spc="-50" dirty="0">
                <a:solidFill>
                  <a:srgbClr val="CA41C7"/>
                </a:solidFill>
                <a:latin typeface="Verdana"/>
                <a:cs typeface="Verdana"/>
              </a:rPr>
              <a:t>h</a:t>
            </a:r>
            <a:r>
              <a:rPr sz="1360" spc="14" dirty="0">
                <a:solidFill>
                  <a:srgbClr val="CA41C7"/>
                </a:solidFill>
                <a:latin typeface="Verdana"/>
                <a:cs typeface="Verdana"/>
              </a:rPr>
              <a:t>a</a:t>
            </a:r>
            <a:r>
              <a:rPr sz="1360" spc="-50" dirty="0">
                <a:solidFill>
                  <a:srgbClr val="CA41C7"/>
                </a:solidFill>
                <a:latin typeface="Verdana"/>
                <a:cs typeface="Verdana"/>
              </a:rPr>
              <a:t>n</a:t>
            </a:r>
            <a:r>
              <a:rPr sz="1360" spc="-14" dirty="0">
                <a:solidFill>
                  <a:srgbClr val="CA41C7"/>
                </a:solidFill>
                <a:latin typeface="Verdana"/>
                <a:cs typeface="Verdana"/>
              </a:rPr>
              <a:t>g</a:t>
            </a:r>
            <a:r>
              <a:rPr sz="1360" spc="-63" dirty="0">
                <a:solidFill>
                  <a:srgbClr val="CA41C7"/>
                </a:solidFill>
                <a:latin typeface="Verdana"/>
                <a:cs typeface="Verdana"/>
              </a:rPr>
              <a:t>e</a:t>
            </a:r>
            <a:r>
              <a:rPr sz="1360" spc="-27" dirty="0">
                <a:solidFill>
                  <a:srgbClr val="CA41C7"/>
                </a:solidFill>
                <a:latin typeface="Verdana"/>
                <a:cs typeface="Verdana"/>
              </a:rPr>
              <a:t>s</a:t>
            </a:r>
            <a:r>
              <a:rPr sz="1360" spc="-213" dirty="0">
                <a:solidFill>
                  <a:srgbClr val="CA41C7"/>
                </a:solidFill>
                <a:latin typeface="Verdana"/>
                <a:cs typeface="Verdana"/>
              </a:rPr>
              <a:t>)</a:t>
            </a:r>
            <a:r>
              <a:rPr sz="1360" spc="-77" dirty="0">
                <a:solidFill>
                  <a:srgbClr val="CA41C7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CA41C7"/>
                </a:solidFill>
                <a:latin typeface="Verdana"/>
                <a:cs typeface="Verdana"/>
              </a:rPr>
              <a:t>S</a:t>
            </a:r>
            <a:r>
              <a:rPr sz="1360" spc="-59" dirty="0">
                <a:solidFill>
                  <a:srgbClr val="CA41C7"/>
                </a:solidFill>
                <a:latin typeface="Verdana"/>
                <a:cs typeface="Verdana"/>
              </a:rPr>
              <a:t>t</a:t>
            </a:r>
            <a:r>
              <a:rPr sz="1360" spc="-36" dirty="0">
                <a:solidFill>
                  <a:srgbClr val="CA41C7"/>
                </a:solidFill>
                <a:latin typeface="Verdana"/>
                <a:cs typeface="Verdana"/>
              </a:rPr>
              <a:t>o</a:t>
            </a:r>
            <a:r>
              <a:rPr sz="1360" spc="-82" dirty="0">
                <a:solidFill>
                  <a:srgbClr val="CA41C7"/>
                </a:solidFill>
                <a:latin typeface="Verdana"/>
                <a:cs typeface="Verdana"/>
              </a:rPr>
              <a:t>r</a:t>
            </a:r>
            <a:r>
              <a:rPr sz="1360" spc="-77" dirty="0">
                <a:solidFill>
                  <a:srgbClr val="CA41C7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CA41C7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CA41C7"/>
                </a:solidFill>
                <a:latin typeface="Verdana"/>
                <a:cs typeface="Verdana"/>
              </a:rPr>
              <a:t>D</a:t>
            </a:r>
            <a:r>
              <a:rPr sz="1360" spc="14" dirty="0">
                <a:solidFill>
                  <a:srgbClr val="CA41C7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CA41C7"/>
                </a:solidFill>
                <a:latin typeface="Verdana"/>
                <a:cs typeface="Verdana"/>
              </a:rPr>
              <a:t>t</a:t>
            </a:r>
            <a:r>
              <a:rPr sz="1360" spc="-14" dirty="0">
                <a:solidFill>
                  <a:srgbClr val="CA41C7"/>
                </a:solidFill>
                <a:latin typeface="Verdana"/>
                <a:cs typeface="Verdana"/>
              </a:rPr>
              <a:t>a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55657" y="1781234"/>
            <a:ext cx="2129377" cy="63949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algn="ctr">
              <a:spcBef>
                <a:spcPts val="91"/>
              </a:spcBef>
            </a:pPr>
            <a:r>
              <a:rPr sz="13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9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177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360" spc="-213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endParaRPr sz="1360">
              <a:latin typeface="Wingdings"/>
              <a:cs typeface="Wingdings"/>
            </a:endParaRPr>
          </a:p>
          <a:p>
            <a:pPr marL="11516" marR="4607" algn="ctr"/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“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10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113" dirty="0">
                <a:solidFill>
                  <a:srgbClr val="FFFFFF"/>
                </a:solidFill>
                <a:latin typeface="Verdana"/>
                <a:cs typeface="Verdana"/>
              </a:rPr>
              <a:t>”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26838" y="2092980"/>
            <a:ext cx="5613656" cy="1813829"/>
            <a:chOff x="969596" y="2308092"/>
            <a:chExt cx="6190615" cy="2000250"/>
          </a:xfrm>
        </p:grpSpPr>
        <p:sp>
          <p:nvSpPr>
            <p:cNvPr id="24" name="object 24"/>
            <p:cNvSpPr/>
            <p:nvPr/>
          </p:nvSpPr>
          <p:spPr>
            <a:xfrm>
              <a:off x="6646165" y="2324602"/>
              <a:ext cx="497840" cy="0"/>
            </a:xfrm>
            <a:custGeom>
              <a:avLst/>
              <a:gdLst/>
              <a:ahLst/>
              <a:cxnLst/>
              <a:rect l="l" t="t" r="r" b="b"/>
              <a:pathLst>
                <a:path w="497840">
                  <a:moveTo>
                    <a:pt x="0" y="0"/>
                  </a:moveTo>
                  <a:lnTo>
                    <a:pt x="497458" y="0"/>
                  </a:lnTo>
                </a:path>
              </a:pathLst>
            </a:custGeom>
            <a:ln w="325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/>
            <p:nvPr/>
          </p:nvSpPr>
          <p:spPr>
            <a:xfrm>
              <a:off x="981979" y="3727307"/>
              <a:ext cx="2023745" cy="568960"/>
            </a:xfrm>
            <a:custGeom>
              <a:avLst/>
              <a:gdLst/>
              <a:ahLst/>
              <a:cxnLst/>
              <a:rect l="l" t="t" r="r" b="b"/>
              <a:pathLst>
                <a:path w="2023745" h="568960">
                  <a:moveTo>
                    <a:pt x="1929042" y="0"/>
                  </a:moveTo>
                  <a:lnTo>
                    <a:pt x="94688" y="0"/>
                  </a:lnTo>
                  <a:lnTo>
                    <a:pt x="57831" y="7446"/>
                  </a:lnTo>
                  <a:lnTo>
                    <a:pt x="27733" y="27752"/>
                  </a:lnTo>
                  <a:lnTo>
                    <a:pt x="7441" y="57871"/>
                  </a:lnTo>
                  <a:lnTo>
                    <a:pt x="0" y="94753"/>
                  </a:lnTo>
                  <a:lnTo>
                    <a:pt x="0" y="473748"/>
                  </a:lnTo>
                  <a:lnTo>
                    <a:pt x="7441" y="510629"/>
                  </a:lnTo>
                  <a:lnTo>
                    <a:pt x="27733" y="540748"/>
                  </a:lnTo>
                  <a:lnTo>
                    <a:pt x="57831" y="561054"/>
                  </a:lnTo>
                  <a:lnTo>
                    <a:pt x="94688" y="568500"/>
                  </a:lnTo>
                  <a:lnTo>
                    <a:pt x="1929042" y="568500"/>
                  </a:lnTo>
                  <a:lnTo>
                    <a:pt x="1965899" y="561054"/>
                  </a:lnTo>
                  <a:lnTo>
                    <a:pt x="1995997" y="540748"/>
                  </a:lnTo>
                  <a:lnTo>
                    <a:pt x="2016290" y="510629"/>
                  </a:lnTo>
                  <a:lnTo>
                    <a:pt x="2023731" y="473748"/>
                  </a:lnTo>
                  <a:lnTo>
                    <a:pt x="2023731" y="94753"/>
                  </a:lnTo>
                  <a:lnTo>
                    <a:pt x="2016290" y="57871"/>
                  </a:lnTo>
                  <a:lnTo>
                    <a:pt x="1995997" y="27752"/>
                  </a:lnTo>
                  <a:lnTo>
                    <a:pt x="1965899" y="7446"/>
                  </a:lnTo>
                  <a:lnTo>
                    <a:pt x="192904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6" name="object 26"/>
            <p:cNvSpPr/>
            <p:nvPr/>
          </p:nvSpPr>
          <p:spPr>
            <a:xfrm>
              <a:off x="981979" y="3727307"/>
              <a:ext cx="2023745" cy="568960"/>
            </a:xfrm>
            <a:custGeom>
              <a:avLst/>
              <a:gdLst/>
              <a:ahLst/>
              <a:cxnLst/>
              <a:rect l="l" t="t" r="r" b="b"/>
              <a:pathLst>
                <a:path w="2023745" h="568960">
                  <a:moveTo>
                    <a:pt x="0" y="94752"/>
                  </a:moveTo>
                  <a:lnTo>
                    <a:pt x="7441" y="57870"/>
                  </a:lnTo>
                  <a:lnTo>
                    <a:pt x="27733" y="27752"/>
                  </a:lnTo>
                  <a:lnTo>
                    <a:pt x="57831" y="7446"/>
                  </a:lnTo>
                  <a:lnTo>
                    <a:pt x="94688" y="0"/>
                  </a:lnTo>
                  <a:lnTo>
                    <a:pt x="1929042" y="0"/>
                  </a:lnTo>
                  <a:lnTo>
                    <a:pt x="1965899" y="7446"/>
                  </a:lnTo>
                  <a:lnTo>
                    <a:pt x="1995997" y="27752"/>
                  </a:lnTo>
                  <a:lnTo>
                    <a:pt x="2016290" y="57870"/>
                  </a:lnTo>
                  <a:lnTo>
                    <a:pt x="2023731" y="94752"/>
                  </a:lnTo>
                  <a:lnTo>
                    <a:pt x="2023731" y="473747"/>
                  </a:lnTo>
                  <a:lnTo>
                    <a:pt x="2016290" y="510629"/>
                  </a:lnTo>
                  <a:lnTo>
                    <a:pt x="1995997" y="540747"/>
                  </a:lnTo>
                  <a:lnTo>
                    <a:pt x="1965899" y="561053"/>
                  </a:lnTo>
                  <a:lnTo>
                    <a:pt x="1929042" y="568500"/>
                  </a:lnTo>
                  <a:lnTo>
                    <a:pt x="94688" y="568500"/>
                  </a:lnTo>
                  <a:lnTo>
                    <a:pt x="57831" y="561053"/>
                  </a:lnTo>
                  <a:lnTo>
                    <a:pt x="27733" y="540747"/>
                  </a:lnTo>
                  <a:lnTo>
                    <a:pt x="7441" y="510629"/>
                  </a:lnTo>
                  <a:lnTo>
                    <a:pt x="0" y="473747"/>
                  </a:lnTo>
                  <a:lnTo>
                    <a:pt x="0" y="94752"/>
                  </a:lnTo>
                  <a:close/>
                </a:path>
              </a:pathLst>
            </a:custGeom>
            <a:ln w="24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81909" y="3522510"/>
            <a:ext cx="544149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4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11416" y="2063710"/>
            <a:ext cx="1895019" cy="3118634"/>
            <a:chOff x="1945089" y="2275814"/>
            <a:chExt cx="2089785" cy="3439160"/>
          </a:xfrm>
        </p:grpSpPr>
        <p:sp>
          <p:nvSpPr>
            <p:cNvPr id="29" name="object 29"/>
            <p:cNvSpPr/>
            <p:nvPr/>
          </p:nvSpPr>
          <p:spPr>
            <a:xfrm>
              <a:off x="1945089" y="4295808"/>
              <a:ext cx="2089785" cy="1419225"/>
            </a:xfrm>
            <a:custGeom>
              <a:avLst/>
              <a:gdLst/>
              <a:ahLst/>
              <a:cxnLst/>
              <a:rect l="l" t="t" r="r" b="b"/>
              <a:pathLst>
                <a:path w="2089785" h="1419225">
                  <a:moveTo>
                    <a:pt x="65007" y="81315"/>
                  </a:moveTo>
                  <a:lnTo>
                    <a:pt x="32503" y="81315"/>
                  </a:lnTo>
                  <a:lnTo>
                    <a:pt x="32503" y="1418968"/>
                  </a:lnTo>
                  <a:lnTo>
                    <a:pt x="2089444" y="1418968"/>
                  </a:lnTo>
                  <a:lnTo>
                    <a:pt x="2089444" y="1402706"/>
                  </a:lnTo>
                  <a:lnTo>
                    <a:pt x="65007" y="1402706"/>
                  </a:lnTo>
                  <a:lnTo>
                    <a:pt x="48755" y="1386442"/>
                  </a:lnTo>
                  <a:lnTo>
                    <a:pt x="65007" y="1386442"/>
                  </a:lnTo>
                  <a:lnTo>
                    <a:pt x="65007" y="81315"/>
                  </a:lnTo>
                  <a:close/>
                </a:path>
                <a:path w="2089785" h="1419225">
                  <a:moveTo>
                    <a:pt x="65007" y="1386442"/>
                  </a:moveTo>
                  <a:lnTo>
                    <a:pt x="48755" y="1386442"/>
                  </a:lnTo>
                  <a:lnTo>
                    <a:pt x="65007" y="1402706"/>
                  </a:lnTo>
                  <a:lnTo>
                    <a:pt x="65007" y="1386442"/>
                  </a:lnTo>
                  <a:close/>
                </a:path>
                <a:path w="2089785" h="1419225">
                  <a:moveTo>
                    <a:pt x="2089444" y="1386442"/>
                  </a:moveTo>
                  <a:lnTo>
                    <a:pt x="65007" y="1386442"/>
                  </a:lnTo>
                  <a:lnTo>
                    <a:pt x="65007" y="1402706"/>
                  </a:lnTo>
                  <a:lnTo>
                    <a:pt x="2089444" y="1402706"/>
                  </a:lnTo>
                  <a:lnTo>
                    <a:pt x="2089444" y="1386442"/>
                  </a:lnTo>
                  <a:close/>
                </a:path>
                <a:path w="2089785" h="1419225">
                  <a:moveTo>
                    <a:pt x="48755" y="0"/>
                  </a:moveTo>
                  <a:lnTo>
                    <a:pt x="0" y="97577"/>
                  </a:lnTo>
                  <a:lnTo>
                    <a:pt x="32503" y="97577"/>
                  </a:lnTo>
                  <a:lnTo>
                    <a:pt x="32503" y="81315"/>
                  </a:lnTo>
                  <a:lnTo>
                    <a:pt x="89386" y="81315"/>
                  </a:lnTo>
                  <a:lnTo>
                    <a:pt x="48755" y="0"/>
                  </a:lnTo>
                  <a:close/>
                </a:path>
                <a:path w="2089785" h="1419225">
                  <a:moveTo>
                    <a:pt x="89386" y="81315"/>
                  </a:moveTo>
                  <a:lnTo>
                    <a:pt x="65007" y="81315"/>
                  </a:lnTo>
                  <a:lnTo>
                    <a:pt x="65007" y="97577"/>
                  </a:lnTo>
                  <a:lnTo>
                    <a:pt x="97511" y="97577"/>
                  </a:lnTo>
                  <a:lnTo>
                    <a:pt x="89386" y="81315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7593" y="2275814"/>
              <a:ext cx="2057400" cy="1451610"/>
            </a:xfrm>
            <a:custGeom>
              <a:avLst/>
              <a:gdLst/>
              <a:ahLst/>
              <a:cxnLst/>
              <a:rect l="l" t="t" r="r" b="b"/>
              <a:pathLst>
                <a:path w="2057400" h="1451610">
                  <a:moveTo>
                    <a:pt x="1959428" y="32525"/>
                  </a:moveTo>
                  <a:lnTo>
                    <a:pt x="0" y="32525"/>
                  </a:lnTo>
                  <a:lnTo>
                    <a:pt x="0" y="1451494"/>
                  </a:lnTo>
                  <a:lnTo>
                    <a:pt x="32503" y="1451494"/>
                  </a:lnTo>
                  <a:lnTo>
                    <a:pt x="32503" y="65051"/>
                  </a:lnTo>
                  <a:lnTo>
                    <a:pt x="16250" y="65051"/>
                  </a:lnTo>
                  <a:lnTo>
                    <a:pt x="32503" y="48788"/>
                  </a:lnTo>
                  <a:lnTo>
                    <a:pt x="1959428" y="48788"/>
                  </a:lnTo>
                  <a:lnTo>
                    <a:pt x="1959428" y="32525"/>
                  </a:lnTo>
                  <a:close/>
                </a:path>
                <a:path w="2057400" h="1451610">
                  <a:moveTo>
                    <a:pt x="1959428" y="0"/>
                  </a:moveTo>
                  <a:lnTo>
                    <a:pt x="1959428" y="97577"/>
                  </a:lnTo>
                  <a:lnTo>
                    <a:pt x="2024436" y="65051"/>
                  </a:lnTo>
                  <a:lnTo>
                    <a:pt x="1975680" y="65051"/>
                  </a:lnTo>
                  <a:lnTo>
                    <a:pt x="1975680" y="32525"/>
                  </a:lnTo>
                  <a:lnTo>
                    <a:pt x="2024437" y="32525"/>
                  </a:lnTo>
                  <a:lnTo>
                    <a:pt x="1959428" y="0"/>
                  </a:lnTo>
                  <a:close/>
                </a:path>
                <a:path w="2057400" h="1451610">
                  <a:moveTo>
                    <a:pt x="32503" y="48788"/>
                  </a:moveTo>
                  <a:lnTo>
                    <a:pt x="16250" y="65051"/>
                  </a:lnTo>
                  <a:lnTo>
                    <a:pt x="32503" y="65051"/>
                  </a:lnTo>
                  <a:lnTo>
                    <a:pt x="32503" y="48788"/>
                  </a:lnTo>
                  <a:close/>
                </a:path>
                <a:path w="2057400" h="1451610">
                  <a:moveTo>
                    <a:pt x="1959428" y="48788"/>
                  </a:moveTo>
                  <a:lnTo>
                    <a:pt x="32503" y="48788"/>
                  </a:lnTo>
                  <a:lnTo>
                    <a:pt x="32503" y="65051"/>
                  </a:lnTo>
                  <a:lnTo>
                    <a:pt x="1959428" y="65051"/>
                  </a:lnTo>
                  <a:lnTo>
                    <a:pt x="1959428" y="48788"/>
                  </a:lnTo>
                  <a:close/>
                </a:path>
                <a:path w="2057400" h="1451610">
                  <a:moveTo>
                    <a:pt x="2024437" y="32525"/>
                  </a:moveTo>
                  <a:lnTo>
                    <a:pt x="1975680" y="32525"/>
                  </a:lnTo>
                  <a:lnTo>
                    <a:pt x="1975680" y="65051"/>
                  </a:lnTo>
                  <a:lnTo>
                    <a:pt x="2024436" y="65051"/>
                  </a:lnTo>
                  <a:lnTo>
                    <a:pt x="2056941" y="48788"/>
                  </a:lnTo>
                  <a:lnTo>
                    <a:pt x="2024437" y="32525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285432" y="4896183"/>
            <a:ext cx="743382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54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360" spc="-14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360" spc="-27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360" spc="-18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360" spc="14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FA923F"/>
                </a:solidFill>
                <a:latin typeface="Verdana"/>
                <a:cs typeface="Verdana"/>
              </a:rPr>
              <a:t>t</a:t>
            </a:r>
            <a:r>
              <a:rPr sz="1360" spc="-23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360" spc="-77" dirty="0">
                <a:solidFill>
                  <a:srgbClr val="FA923F"/>
                </a:solidFill>
                <a:latin typeface="Verdana"/>
                <a:cs typeface="Verdana"/>
              </a:rPr>
              <a:t>h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85432" y="2143310"/>
            <a:ext cx="1122846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18" dirty="0">
                <a:solidFill>
                  <a:srgbClr val="CA41C7"/>
                </a:solidFill>
                <a:latin typeface="Verdana"/>
                <a:cs typeface="Verdana"/>
              </a:rPr>
              <a:t>Fo</a:t>
            </a:r>
            <a:r>
              <a:rPr sz="1360" spc="-82" dirty="0">
                <a:solidFill>
                  <a:srgbClr val="CA41C7"/>
                </a:solidFill>
                <a:latin typeface="Verdana"/>
                <a:cs typeface="Verdana"/>
              </a:rPr>
              <a:t>r</a:t>
            </a:r>
            <a:r>
              <a:rPr sz="1360" spc="91" dirty="0">
                <a:solidFill>
                  <a:srgbClr val="CA41C7"/>
                </a:solidFill>
                <a:latin typeface="Verdana"/>
                <a:cs typeface="Verdana"/>
              </a:rPr>
              <a:t>w</a:t>
            </a:r>
            <a:r>
              <a:rPr sz="1360" spc="14" dirty="0">
                <a:solidFill>
                  <a:srgbClr val="CA41C7"/>
                </a:solidFill>
                <a:latin typeface="Verdana"/>
                <a:cs typeface="Verdana"/>
              </a:rPr>
              <a:t>a</a:t>
            </a:r>
            <a:r>
              <a:rPr sz="1360" spc="-82" dirty="0">
                <a:solidFill>
                  <a:srgbClr val="CA41C7"/>
                </a:solidFill>
                <a:latin typeface="Verdana"/>
                <a:cs typeface="Verdana"/>
              </a:rPr>
              <a:t>r</a:t>
            </a:r>
            <a:r>
              <a:rPr sz="1360" spc="-18" dirty="0">
                <a:solidFill>
                  <a:srgbClr val="CA41C7"/>
                </a:solidFill>
                <a:latin typeface="Verdana"/>
                <a:cs typeface="Verdana"/>
              </a:rPr>
              <a:t>d</a:t>
            </a:r>
            <a:r>
              <a:rPr sz="1360" spc="-63" dirty="0">
                <a:solidFill>
                  <a:srgbClr val="CA41C7"/>
                </a:solidFill>
                <a:latin typeface="Verdana"/>
                <a:cs typeface="Verdana"/>
              </a:rPr>
              <a:t>e</a:t>
            </a:r>
            <a:r>
              <a:rPr sz="1360" spc="-45" dirty="0">
                <a:solidFill>
                  <a:srgbClr val="CA41C7"/>
                </a:solidFill>
                <a:latin typeface="Verdana"/>
                <a:cs typeface="Verdana"/>
              </a:rPr>
              <a:t>d</a:t>
            </a:r>
            <a:r>
              <a:rPr sz="1360" spc="-86" dirty="0">
                <a:solidFill>
                  <a:srgbClr val="CA41C7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CA41C7"/>
                </a:solidFill>
                <a:latin typeface="Verdana"/>
                <a:cs typeface="Verdana"/>
              </a:rPr>
              <a:t>t</a:t>
            </a:r>
            <a:r>
              <a:rPr sz="1360" spc="-63" dirty="0">
                <a:solidFill>
                  <a:srgbClr val="CA41C7"/>
                </a:solidFill>
                <a:latin typeface="Verdana"/>
                <a:cs typeface="Verdana"/>
              </a:rPr>
              <a:t>o</a:t>
            </a:r>
            <a:endParaRPr sz="136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8608" y="672637"/>
            <a:ext cx="3875121" cy="44251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2800" dirty="0">
                <a:solidFill>
                  <a:schemeClr val="tx1"/>
                </a:solidFill>
                <a:latin typeface="Seaford" panose="00000500000000000000" pitchFamily="2" charset="0"/>
              </a:rPr>
              <a:t>The</a:t>
            </a:r>
            <a:r>
              <a:rPr sz="2800" spc="-118" dirty="0">
                <a:solidFill>
                  <a:schemeClr val="tx1"/>
                </a:solidFill>
                <a:latin typeface="Seaford" panose="00000500000000000000" pitchFamily="2" charset="0"/>
              </a:rPr>
              <a:t> </a:t>
            </a:r>
            <a:r>
              <a:rPr sz="2800" spc="-23" dirty="0">
                <a:solidFill>
                  <a:schemeClr val="tx1"/>
                </a:solidFill>
                <a:latin typeface="Seaford" panose="00000500000000000000" pitchFamily="2" charset="0"/>
              </a:rPr>
              <a:t>Reducer</a:t>
            </a:r>
            <a:r>
              <a:rPr sz="2800" spc="-113" dirty="0">
                <a:solidFill>
                  <a:schemeClr val="tx1"/>
                </a:solidFill>
                <a:latin typeface="Seaford" panose="00000500000000000000" pitchFamily="2" charset="0"/>
              </a:rPr>
              <a:t> </a:t>
            </a:r>
            <a:r>
              <a:rPr sz="2800" spc="-18" dirty="0">
                <a:solidFill>
                  <a:schemeClr val="tx1"/>
                </a:solidFill>
                <a:latin typeface="Seaford" panose="00000500000000000000" pitchFamily="2" charset="0"/>
              </a:rPr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83491" y="1999147"/>
            <a:ext cx="3013835" cy="538390"/>
            <a:chOff x="3678739" y="2204614"/>
            <a:chExt cx="3323590" cy="593725"/>
          </a:xfrm>
        </p:grpSpPr>
        <p:sp>
          <p:nvSpPr>
            <p:cNvPr id="4" name="object 4"/>
            <p:cNvSpPr/>
            <p:nvPr/>
          </p:nvSpPr>
          <p:spPr>
            <a:xfrm>
              <a:off x="3691121" y="2216996"/>
              <a:ext cx="3298825" cy="568960"/>
            </a:xfrm>
            <a:custGeom>
              <a:avLst/>
              <a:gdLst/>
              <a:ahLst/>
              <a:cxnLst/>
              <a:rect l="l" t="t" r="r" b="b"/>
              <a:pathLst>
                <a:path w="3298825" h="568960">
                  <a:moveTo>
                    <a:pt x="3203769" y="0"/>
                  </a:moveTo>
                  <a:lnTo>
                    <a:pt x="94686" y="0"/>
                  </a:lnTo>
                  <a:lnTo>
                    <a:pt x="57830" y="7446"/>
                  </a:lnTo>
                  <a:lnTo>
                    <a:pt x="27732" y="27752"/>
                  </a:lnTo>
                  <a:lnTo>
                    <a:pt x="7440" y="57869"/>
                  </a:lnTo>
                  <a:lnTo>
                    <a:pt x="0" y="94750"/>
                  </a:lnTo>
                  <a:lnTo>
                    <a:pt x="0" y="473749"/>
                  </a:lnTo>
                  <a:lnTo>
                    <a:pt x="7440" y="510630"/>
                  </a:lnTo>
                  <a:lnTo>
                    <a:pt x="27732" y="540748"/>
                  </a:lnTo>
                  <a:lnTo>
                    <a:pt x="57830" y="561054"/>
                  </a:lnTo>
                  <a:lnTo>
                    <a:pt x="94686" y="568500"/>
                  </a:lnTo>
                  <a:lnTo>
                    <a:pt x="3203769" y="568500"/>
                  </a:lnTo>
                  <a:lnTo>
                    <a:pt x="3240625" y="561054"/>
                  </a:lnTo>
                  <a:lnTo>
                    <a:pt x="3270722" y="540748"/>
                  </a:lnTo>
                  <a:lnTo>
                    <a:pt x="3291014" y="510630"/>
                  </a:lnTo>
                  <a:lnTo>
                    <a:pt x="3298455" y="473749"/>
                  </a:lnTo>
                  <a:lnTo>
                    <a:pt x="3298455" y="94750"/>
                  </a:lnTo>
                  <a:lnTo>
                    <a:pt x="3291014" y="57869"/>
                  </a:lnTo>
                  <a:lnTo>
                    <a:pt x="3270722" y="27752"/>
                  </a:lnTo>
                  <a:lnTo>
                    <a:pt x="3240625" y="7446"/>
                  </a:lnTo>
                  <a:lnTo>
                    <a:pt x="3203769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3691121" y="2216996"/>
              <a:ext cx="3298825" cy="568960"/>
            </a:xfrm>
            <a:custGeom>
              <a:avLst/>
              <a:gdLst/>
              <a:ahLst/>
              <a:cxnLst/>
              <a:rect l="l" t="t" r="r" b="b"/>
              <a:pathLst>
                <a:path w="3298825" h="568960">
                  <a:moveTo>
                    <a:pt x="0" y="94750"/>
                  </a:moveTo>
                  <a:lnTo>
                    <a:pt x="7440" y="57869"/>
                  </a:lnTo>
                  <a:lnTo>
                    <a:pt x="27732" y="27751"/>
                  </a:lnTo>
                  <a:lnTo>
                    <a:pt x="57830" y="7445"/>
                  </a:lnTo>
                  <a:lnTo>
                    <a:pt x="94686" y="0"/>
                  </a:lnTo>
                  <a:lnTo>
                    <a:pt x="3203769" y="0"/>
                  </a:lnTo>
                  <a:lnTo>
                    <a:pt x="3240625" y="7445"/>
                  </a:lnTo>
                  <a:lnTo>
                    <a:pt x="3270722" y="27751"/>
                  </a:lnTo>
                  <a:lnTo>
                    <a:pt x="3291015" y="57869"/>
                  </a:lnTo>
                  <a:lnTo>
                    <a:pt x="3298456" y="94750"/>
                  </a:lnTo>
                  <a:lnTo>
                    <a:pt x="3298456" y="473749"/>
                  </a:lnTo>
                  <a:lnTo>
                    <a:pt x="3291015" y="510630"/>
                  </a:lnTo>
                  <a:lnTo>
                    <a:pt x="3270722" y="540748"/>
                  </a:lnTo>
                  <a:lnTo>
                    <a:pt x="3240625" y="561054"/>
                  </a:lnTo>
                  <a:lnTo>
                    <a:pt x="3203769" y="568500"/>
                  </a:lnTo>
                  <a:lnTo>
                    <a:pt x="94686" y="568500"/>
                  </a:lnTo>
                  <a:lnTo>
                    <a:pt x="57830" y="561054"/>
                  </a:lnTo>
                  <a:lnTo>
                    <a:pt x="27732" y="540748"/>
                  </a:lnTo>
                  <a:lnTo>
                    <a:pt x="7440" y="510630"/>
                  </a:lnTo>
                  <a:lnTo>
                    <a:pt x="0" y="473749"/>
                  </a:lnTo>
                  <a:lnTo>
                    <a:pt x="0" y="94750"/>
                  </a:lnTo>
                  <a:close/>
                </a:path>
              </a:pathLst>
            </a:custGeom>
            <a:ln w="243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36671" y="2151601"/>
            <a:ext cx="2104041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ld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59438" y="2884155"/>
            <a:ext cx="3661631" cy="537815"/>
            <a:chOff x="3321380" y="3180582"/>
            <a:chExt cx="4037965" cy="593090"/>
          </a:xfrm>
        </p:grpSpPr>
        <p:sp>
          <p:nvSpPr>
            <p:cNvPr id="8" name="object 8"/>
            <p:cNvSpPr/>
            <p:nvPr/>
          </p:nvSpPr>
          <p:spPr>
            <a:xfrm>
              <a:off x="3333577" y="3192779"/>
              <a:ext cx="4013835" cy="568960"/>
            </a:xfrm>
            <a:custGeom>
              <a:avLst/>
              <a:gdLst/>
              <a:ahLst/>
              <a:cxnLst/>
              <a:rect l="l" t="t" r="r" b="b"/>
              <a:pathLst>
                <a:path w="4013834" h="568960">
                  <a:moveTo>
                    <a:pt x="3918860" y="0"/>
                  </a:moveTo>
                  <a:lnTo>
                    <a:pt x="94684" y="0"/>
                  </a:lnTo>
                  <a:lnTo>
                    <a:pt x="57829" y="7446"/>
                  </a:lnTo>
                  <a:lnTo>
                    <a:pt x="27732" y="27751"/>
                  </a:lnTo>
                  <a:lnTo>
                    <a:pt x="7440" y="57869"/>
                  </a:lnTo>
                  <a:lnTo>
                    <a:pt x="0" y="94749"/>
                  </a:lnTo>
                  <a:lnTo>
                    <a:pt x="0" y="473750"/>
                  </a:lnTo>
                  <a:lnTo>
                    <a:pt x="7440" y="510631"/>
                  </a:lnTo>
                  <a:lnTo>
                    <a:pt x="27732" y="540748"/>
                  </a:lnTo>
                  <a:lnTo>
                    <a:pt x="57829" y="561054"/>
                  </a:lnTo>
                  <a:lnTo>
                    <a:pt x="94684" y="568500"/>
                  </a:lnTo>
                  <a:lnTo>
                    <a:pt x="3918860" y="568500"/>
                  </a:lnTo>
                  <a:lnTo>
                    <a:pt x="3955715" y="561054"/>
                  </a:lnTo>
                  <a:lnTo>
                    <a:pt x="3985812" y="540748"/>
                  </a:lnTo>
                  <a:lnTo>
                    <a:pt x="4006104" y="510631"/>
                  </a:lnTo>
                  <a:lnTo>
                    <a:pt x="4013545" y="473750"/>
                  </a:lnTo>
                  <a:lnTo>
                    <a:pt x="4013545" y="94749"/>
                  </a:lnTo>
                  <a:lnTo>
                    <a:pt x="4006104" y="57869"/>
                  </a:lnTo>
                  <a:lnTo>
                    <a:pt x="3985812" y="27751"/>
                  </a:lnTo>
                  <a:lnTo>
                    <a:pt x="3955715" y="7446"/>
                  </a:lnTo>
                  <a:lnTo>
                    <a:pt x="391886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3333577" y="3192779"/>
              <a:ext cx="4013835" cy="568960"/>
            </a:xfrm>
            <a:custGeom>
              <a:avLst/>
              <a:gdLst/>
              <a:ahLst/>
              <a:cxnLst/>
              <a:rect l="l" t="t" r="r" b="b"/>
              <a:pathLst>
                <a:path w="4013834" h="568960">
                  <a:moveTo>
                    <a:pt x="0" y="94750"/>
                  </a:moveTo>
                  <a:lnTo>
                    <a:pt x="7440" y="57869"/>
                  </a:lnTo>
                  <a:lnTo>
                    <a:pt x="27732" y="27751"/>
                  </a:lnTo>
                  <a:lnTo>
                    <a:pt x="57829" y="7445"/>
                  </a:lnTo>
                  <a:lnTo>
                    <a:pt x="94685" y="0"/>
                  </a:lnTo>
                  <a:lnTo>
                    <a:pt x="3918860" y="0"/>
                  </a:lnTo>
                  <a:lnTo>
                    <a:pt x="3955716" y="7445"/>
                  </a:lnTo>
                  <a:lnTo>
                    <a:pt x="3985812" y="27751"/>
                  </a:lnTo>
                  <a:lnTo>
                    <a:pt x="4006104" y="57869"/>
                  </a:lnTo>
                  <a:lnTo>
                    <a:pt x="4013545" y="94750"/>
                  </a:lnTo>
                  <a:lnTo>
                    <a:pt x="4013545" y="473750"/>
                  </a:lnTo>
                  <a:lnTo>
                    <a:pt x="4006104" y="510631"/>
                  </a:lnTo>
                  <a:lnTo>
                    <a:pt x="3985812" y="540748"/>
                  </a:lnTo>
                  <a:lnTo>
                    <a:pt x="3955716" y="561054"/>
                  </a:lnTo>
                  <a:lnTo>
                    <a:pt x="3918860" y="568500"/>
                  </a:lnTo>
                  <a:lnTo>
                    <a:pt x="94685" y="568500"/>
                  </a:lnTo>
                  <a:lnTo>
                    <a:pt x="57829" y="561054"/>
                  </a:lnTo>
                  <a:lnTo>
                    <a:pt x="27732" y="540748"/>
                  </a:lnTo>
                  <a:lnTo>
                    <a:pt x="7440" y="510631"/>
                  </a:lnTo>
                  <a:lnTo>
                    <a:pt x="0" y="473750"/>
                  </a:lnTo>
                  <a:lnTo>
                    <a:pt x="0" y="94750"/>
                  </a:lnTo>
                  <a:close/>
                </a:path>
              </a:pathLst>
            </a:custGeom>
            <a:ln w="243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52795" y="3038823"/>
            <a:ext cx="3071992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103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163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317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ld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99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59438" y="4484563"/>
            <a:ext cx="3661631" cy="537815"/>
            <a:chOff x="3321380" y="4945477"/>
            <a:chExt cx="4037965" cy="593090"/>
          </a:xfrm>
        </p:grpSpPr>
        <p:sp>
          <p:nvSpPr>
            <p:cNvPr id="12" name="object 12"/>
            <p:cNvSpPr/>
            <p:nvPr/>
          </p:nvSpPr>
          <p:spPr>
            <a:xfrm>
              <a:off x="3333577" y="4957674"/>
              <a:ext cx="4013835" cy="568960"/>
            </a:xfrm>
            <a:custGeom>
              <a:avLst/>
              <a:gdLst/>
              <a:ahLst/>
              <a:cxnLst/>
              <a:rect l="l" t="t" r="r" b="b"/>
              <a:pathLst>
                <a:path w="4013834" h="568960">
                  <a:moveTo>
                    <a:pt x="3918860" y="0"/>
                  </a:moveTo>
                  <a:lnTo>
                    <a:pt x="94684" y="0"/>
                  </a:lnTo>
                  <a:lnTo>
                    <a:pt x="57829" y="7446"/>
                  </a:lnTo>
                  <a:lnTo>
                    <a:pt x="27732" y="27751"/>
                  </a:lnTo>
                  <a:lnTo>
                    <a:pt x="7440" y="57869"/>
                  </a:lnTo>
                  <a:lnTo>
                    <a:pt x="0" y="94749"/>
                  </a:lnTo>
                  <a:lnTo>
                    <a:pt x="0" y="473750"/>
                  </a:lnTo>
                  <a:lnTo>
                    <a:pt x="7440" y="510631"/>
                  </a:lnTo>
                  <a:lnTo>
                    <a:pt x="27732" y="540748"/>
                  </a:lnTo>
                  <a:lnTo>
                    <a:pt x="57829" y="561054"/>
                  </a:lnTo>
                  <a:lnTo>
                    <a:pt x="94684" y="568500"/>
                  </a:lnTo>
                  <a:lnTo>
                    <a:pt x="3918860" y="568500"/>
                  </a:lnTo>
                  <a:lnTo>
                    <a:pt x="3955715" y="561054"/>
                  </a:lnTo>
                  <a:lnTo>
                    <a:pt x="3985812" y="540748"/>
                  </a:lnTo>
                  <a:lnTo>
                    <a:pt x="4006104" y="510631"/>
                  </a:lnTo>
                  <a:lnTo>
                    <a:pt x="4013545" y="473750"/>
                  </a:lnTo>
                  <a:lnTo>
                    <a:pt x="4013545" y="94749"/>
                  </a:lnTo>
                  <a:lnTo>
                    <a:pt x="4006104" y="57869"/>
                  </a:lnTo>
                  <a:lnTo>
                    <a:pt x="3985812" y="27751"/>
                  </a:lnTo>
                  <a:lnTo>
                    <a:pt x="3955715" y="7446"/>
                  </a:lnTo>
                  <a:lnTo>
                    <a:pt x="3918860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3577" y="4957674"/>
              <a:ext cx="4013835" cy="568960"/>
            </a:xfrm>
            <a:custGeom>
              <a:avLst/>
              <a:gdLst/>
              <a:ahLst/>
              <a:cxnLst/>
              <a:rect l="l" t="t" r="r" b="b"/>
              <a:pathLst>
                <a:path w="4013834" h="568960">
                  <a:moveTo>
                    <a:pt x="0" y="94750"/>
                  </a:moveTo>
                  <a:lnTo>
                    <a:pt x="7440" y="57869"/>
                  </a:lnTo>
                  <a:lnTo>
                    <a:pt x="27732" y="27751"/>
                  </a:lnTo>
                  <a:lnTo>
                    <a:pt x="57829" y="7445"/>
                  </a:lnTo>
                  <a:lnTo>
                    <a:pt x="94685" y="0"/>
                  </a:lnTo>
                  <a:lnTo>
                    <a:pt x="3918860" y="0"/>
                  </a:lnTo>
                  <a:lnTo>
                    <a:pt x="3955716" y="7445"/>
                  </a:lnTo>
                  <a:lnTo>
                    <a:pt x="3985812" y="27751"/>
                  </a:lnTo>
                  <a:lnTo>
                    <a:pt x="4006104" y="57869"/>
                  </a:lnTo>
                  <a:lnTo>
                    <a:pt x="4013545" y="94750"/>
                  </a:lnTo>
                  <a:lnTo>
                    <a:pt x="4013545" y="473750"/>
                  </a:lnTo>
                  <a:lnTo>
                    <a:pt x="4006104" y="510631"/>
                  </a:lnTo>
                  <a:lnTo>
                    <a:pt x="3985812" y="540748"/>
                  </a:lnTo>
                  <a:lnTo>
                    <a:pt x="3955716" y="561054"/>
                  </a:lnTo>
                  <a:lnTo>
                    <a:pt x="3918860" y="568500"/>
                  </a:lnTo>
                  <a:lnTo>
                    <a:pt x="94685" y="568500"/>
                  </a:lnTo>
                  <a:lnTo>
                    <a:pt x="57829" y="561054"/>
                  </a:lnTo>
                  <a:lnTo>
                    <a:pt x="27732" y="540748"/>
                  </a:lnTo>
                  <a:lnTo>
                    <a:pt x="7440" y="510631"/>
                  </a:lnTo>
                  <a:lnTo>
                    <a:pt x="0" y="473750"/>
                  </a:lnTo>
                  <a:lnTo>
                    <a:pt x="0" y="94750"/>
                  </a:lnTo>
                  <a:close/>
                </a:path>
              </a:pathLst>
            </a:custGeom>
            <a:ln w="243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32371" y="4639138"/>
            <a:ext cx="2112103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317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59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360" spc="-141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97869" y="3605870"/>
            <a:ext cx="385223" cy="767566"/>
            <a:chOff x="5128205" y="3976473"/>
            <a:chExt cx="424815" cy="846455"/>
          </a:xfrm>
        </p:grpSpPr>
        <p:sp>
          <p:nvSpPr>
            <p:cNvPr id="16" name="object 16"/>
            <p:cNvSpPr/>
            <p:nvPr/>
          </p:nvSpPr>
          <p:spPr>
            <a:xfrm>
              <a:off x="5133624" y="3981891"/>
              <a:ext cx="414020" cy="835660"/>
            </a:xfrm>
            <a:custGeom>
              <a:avLst/>
              <a:gdLst/>
              <a:ahLst/>
              <a:cxnLst/>
              <a:rect l="l" t="t" r="r" b="b"/>
              <a:pathLst>
                <a:path w="414020" h="835660">
                  <a:moveTo>
                    <a:pt x="310088" y="0"/>
                  </a:moveTo>
                  <a:lnTo>
                    <a:pt x="103362" y="0"/>
                  </a:lnTo>
                  <a:lnTo>
                    <a:pt x="103362" y="628404"/>
                  </a:lnTo>
                  <a:lnTo>
                    <a:pt x="0" y="628404"/>
                  </a:lnTo>
                  <a:lnTo>
                    <a:pt x="206725" y="835270"/>
                  </a:lnTo>
                  <a:lnTo>
                    <a:pt x="413451" y="628404"/>
                  </a:lnTo>
                  <a:lnTo>
                    <a:pt x="310088" y="628404"/>
                  </a:lnTo>
                  <a:lnTo>
                    <a:pt x="310088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5133623" y="3981891"/>
              <a:ext cx="414020" cy="835660"/>
            </a:xfrm>
            <a:custGeom>
              <a:avLst/>
              <a:gdLst/>
              <a:ahLst/>
              <a:cxnLst/>
              <a:rect l="l" t="t" r="r" b="b"/>
              <a:pathLst>
                <a:path w="414020" h="835660">
                  <a:moveTo>
                    <a:pt x="310088" y="0"/>
                  </a:moveTo>
                  <a:lnTo>
                    <a:pt x="310088" y="628404"/>
                  </a:lnTo>
                  <a:lnTo>
                    <a:pt x="413451" y="628404"/>
                  </a:lnTo>
                  <a:lnTo>
                    <a:pt x="206725" y="835270"/>
                  </a:lnTo>
                  <a:lnTo>
                    <a:pt x="0" y="628404"/>
                  </a:lnTo>
                  <a:lnTo>
                    <a:pt x="103363" y="628404"/>
                  </a:lnTo>
                  <a:lnTo>
                    <a:pt x="103363" y="0"/>
                  </a:lnTo>
                  <a:lnTo>
                    <a:pt x="310088" y="0"/>
                  </a:lnTo>
                  <a:close/>
                </a:path>
              </a:pathLst>
            </a:custGeom>
            <a:ln w="10840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252452" y="1999147"/>
            <a:ext cx="1951449" cy="538390"/>
            <a:chOff x="7724787" y="2204614"/>
            <a:chExt cx="2152015" cy="593725"/>
          </a:xfrm>
        </p:grpSpPr>
        <p:sp>
          <p:nvSpPr>
            <p:cNvPr id="19" name="object 19"/>
            <p:cNvSpPr/>
            <p:nvPr/>
          </p:nvSpPr>
          <p:spPr>
            <a:xfrm>
              <a:off x="7737169" y="2216996"/>
              <a:ext cx="2127250" cy="568960"/>
            </a:xfrm>
            <a:custGeom>
              <a:avLst/>
              <a:gdLst/>
              <a:ahLst/>
              <a:cxnLst/>
              <a:rect l="l" t="t" r="r" b="b"/>
              <a:pathLst>
                <a:path w="2127250" h="568960">
                  <a:moveTo>
                    <a:pt x="2032209" y="0"/>
                  </a:moveTo>
                  <a:lnTo>
                    <a:pt x="94687" y="0"/>
                  </a:lnTo>
                  <a:lnTo>
                    <a:pt x="57830" y="7446"/>
                  </a:lnTo>
                  <a:lnTo>
                    <a:pt x="27733" y="27752"/>
                  </a:lnTo>
                  <a:lnTo>
                    <a:pt x="7440" y="57869"/>
                  </a:lnTo>
                  <a:lnTo>
                    <a:pt x="0" y="94750"/>
                  </a:lnTo>
                  <a:lnTo>
                    <a:pt x="0" y="473749"/>
                  </a:lnTo>
                  <a:lnTo>
                    <a:pt x="7440" y="510630"/>
                  </a:lnTo>
                  <a:lnTo>
                    <a:pt x="27733" y="540748"/>
                  </a:lnTo>
                  <a:lnTo>
                    <a:pt x="57830" y="561054"/>
                  </a:lnTo>
                  <a:lnTo>
                    <a:pt x="94687" y="568500"/>
                  </a:lnTo>
                  <a:lnTo>
                    <a:pt x="2032209" y="568500"/>
                  </a:lnTo>
                  <a:lnTo>
                    <a:pt x="2069065" y="561054"/>
                  </a:lnTo>
                  <a:lnTo>
                    <a:pt x="2099162" y="540748"/>
                  </a:lnTo>
                  <a:lnTo>
                    <a:pt x="2119454" y="510630"/>
                  </a:lnTo>
                  <a:lnTo>
                    <a:pt x="2126895" y="473749"/>
                  </a:lnTo>
                  <a:lnTo>
                    <a:pt x="2126895" y="94750"/>
                  </a:lnTo>
                  <a:lnTo>
                    <a:pt x="2119454" y="57869"/>
                  </a:lnTo>
                  <a:lnTo>
                    <a:pt x="2099162" y="27752"/>
                  </a:lnTo>
                  <a:lnTo>
                    <a:pt x="2069065" y="7446"/>
                  </a:lnTo>
                  <a:lnTo>
                    <a:pt x="2032209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0" name="object 20"/>
            <p:cNvSpPr/>
            <p:nvPr/>
          </p:nvSpPr>
          <p:spPr>
            <a:xfrm>
              <a:off x="7737169" y="2216996"/>
              <a:ext cx="2127250" cy="568960"/>
            </a:xfrm>
            <a:custGeom>
              <a:avLst/>
              <a:gdLst/>
              <a:ahLst/>
              <a:cxnLst/>
              <a:rect l="l" t="t" r="r" b="b"/>
              <a:pathLst>
                <a:path w="2127250" h="568960">
                  <a:moveTo>
                    <a:pt x="0" y="94751"/>
                  </a:moveTo>
                  <a:lnTo>
                    <a:pt x="7440" y="57869"/>
                  </a:lnTo>
                  <a:lnTo>
                    <a:pt x="27733" y="27751"/>
                  </a:lnTo>
                  <a:lnTo>
                    <a:pt x="57830" y="7446"/>
                  </a:lnTo>
                  <a:lnTo>
                    <a:pt x="94686" y="0"/>
                  </a:lnTo>
                  <a:lnTo>
                    <a:pt x="2032209" y="0"/>
                  </a:lnTo>
                  <a:lnTo>
                    <a:pt x="2069065" y="7446"/>
                  </a:lnTo>
                  <a:lnTo>
                    <a:pt x="2099163" y="27751"/>
                  </a:lnTo>
                  <a:lnTo>
                    <a:pt x="2119455" y="57869"/>
                  </a:lnTo>
                  <a:lnTo>
                    <a:pt x="2126896" y="94751"/>
                  </a:lnTo>
                  <a:lnTo>
                    <a:pt x="2126896" y="473748"/>
                  </a:lnTo>
                  <a:lnTo>
                    <a:pt x="2119455" y="510630"/>
                  </a:lnTo>
                  <a:lnTo>
                    <a:pt x="2099163" y="540748"/>
                  </a:lnTo>
                  <a:lnTo>
                    <a:pt x="2069065" y="561054"/>
                  </a:lnTo>
                  <a:lnTo>
                    <a:pt x="2032209" y="568500"/>
                  </a:lnTo>
                  <a:lnTo>
                    <a:pt x="94686" y="568500"/>
                  </a:lnTo>
                  <a:lnTo>
                    <a:pt x="57830" y="561054"/>
                  </a:lnTo>
                  <a:lnTo>
                    <a:pt x="27733" y="540748"/>
                  </a:lnTo>
                  <a:lnTo>
                    <a:pt x="7440" y="510630"/>
                  </a:lnTo>
                  <a:lnTo>
                    <a:pt x="0" y="473748"/>
                  </a:lnTo>
                  <a:lnTo>
                    <a:pt x="0" y="94751"/>
                  </a:lnTo>
                  <a:close/>
                </a:path>
              </a:pathLst>
            </a:custGeom>
            <a:ln w="24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406558" y="2046572"/>
            <a:ext cx="1639931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09214" marR="4607" indent="-298274">
              <a:spcBef>
                <a:spcPts val="91"/>
              </a:spcBef>
            </a:pP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85763" y="2234952"/>
            <a:ext cx="678314" cy="66795"/>
          </a:xfrm>
          <a:custGeom>
            <a:avLst/>
            <a:gdLst/>
            <a:ahLst/>
            <a:cxnLst/>
            <a:rect l="l" t="t" r="r" b="b"/>
            <a:pathLst>
              <a:path w="748029" h="73660">
                <a:moveTo>
                  <a:pt x="674458" y="48789"/>
                </a:moveTo>
                <a:lnTo>
                  <a:pt x="674458" y="73183"/>
                </a:lnTo>
                <a:lnTo>
                  <a:pt x="723215" y="48789"/>
                </a:lnTo>
                <a:lnTo>
                  <a:pt x="674458" y="48789"/>
                </a:lnTo>
                <a:close/>
              </a:path>
              <a:path w="748029" h="73660">
                <a:moveTo>
                  <a:pt x="674458" y="0"/>
                </a:moveTo>
                <a:lnTo>
                  <a:pt x="674458" y="48789"/>
                </a:lnTo>
                <a:lnTo>
                  <a:pt x="686648" y="48789"/>
                </a:lnTo>
                <a:lnTo>
                  <a:pt x="686648" y="24394"/>
                </a:lnTo>
                <a:lnTo>
                  <a:pt x="723213" y="24394"/>
                </a:lnTo>
                <a:lnTo>
                  <a:pt x="674458" y="0"/>
                </a:lnTo>
                <a:close/>
              </a:path>
              <a:path w="748029" h="73660">
                <a:moveTo>
                  <a:pt x="723213" y="24394"/>
                </a:moveTo>
                <a:lnTo>
                  <a:pt x="686648" y="24394"/>
                </a:lnTo>
                <a:lnTo>
                  <a:pt x="686648" y="48789"/>
                </a:lnTo>
                <a:lnTo>
                  <a:pt x="723217" y="48788"/>
                </a:lnTo>
                <a:lnTo>
                  <a:pt x="747593" y="36592"/>
                </a:lnTo>
                <a:lnTo>
                  <a:pt x="723213" y="24394"/>
                </a:lnTo>
                <a:close/>
              </a:path>
              <a:path w="748029" h="73660">
                <a:moveTo>
                  <a:pt x="674458" y="24394"/>
                </a:moveTo>
                <a:lnTo>
                  <a:pt x="0" y="24394"/>
                </a:lnTo>
                <a:lnTo>
                  <a:pt x="0" y="48788"/>
                </a:lnTo>
                <a:lnTo>
                  <a:pt x="674458" y="48789"/>
                </a:lnTo>
                <a:lnTo>
                  <a:pt x="674458" y="243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788" y="438954"/>
            <a:ext cx="6107836" cy="56562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3600" b="1" dirty="0">
                <a:latin typeface="Seaford" panose="00000500000000000000" pitchFamily="2" charset="0"/>
              </a:rPr>
              <a:t>The</a:t>
            </a:r>
            <a:r>
              <a:rPr sz="3600" b="1" spc="-100" dirty="0">
                <a:latin typeface="Seaford" panose="00000500000000000000" pitchFamily="2" charset="0"/>
              </a:rPr>
              <a:t> </a:t>
            </a:r>
            <a:r>
              <a:rPr sz="3600" b="1" spc="-5" dirty="0">
                <a:latin typeface="Seaford" panose="00000500000000000000" pitchFamily="2" charset="0"/>
              </a:rPr>
              <a:t>Role</a:t>
            </a:r>
            <a:r>
              <a:rPr sz="3600" b="1" spc="-100" dirty="0">
                <a:latin typeface="Seaford" panose="00000500000000000000" pitchFamily="2" charset="0"/>
              </a:rPr>
              <a:t> </a:t>
            </a:r>
            <a:r>
              <a:rPr sz="3600" b="1" spc="103" dirty="0">
                <a:latin typeface="Seaford" panose="00000500000000000000" pitchFamily="2" charset="0"/>
              </a:rPr>
              <a:t>Of</a:t>
            </a:r>
            <a:r>
              <a:rPr sz="3600" b="1" spc="-95" dirty="0">
                <a:latin typeface="Seaford" panose="00000500000000000000" pitchFamily="2" charset="0"/>
              </a:rPr>
              <a:t> </a:t>
            </a:r>
            <a:r>
              <a:rPr sz="3600" b="1" spc="32" dirty="0">
                <a:latin typeface="Seaford" panose="00000500000000000000" pitchFamily="2" charset="0"/>
              </a:rPr>
              <a:t>Immutability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90447" y="2014703"/>
            <a:ext cx="4800024" cy="560847"/>
            <a:chOff x="2693909" y="2221769"/>
            <a:chExt cx="5293360" cy="618490"/>
          </a:xfrm>
        </p:grpSpPr>
        <p:sp>
          <p:nvSpPr>
            <p:cNvPr id="4" name="object 4"/>
            <p:cNvSpPr/>
            <p:nvPr/>
          </p:nvSpPr>
          <p:spPr>
            <a:xfrm>
              <a:off x="2706107" y="2233966"/>
              <a:ext cx="5268595" cy="594360"/>
            </a:xfrm>
            <a:custGeom>
              <a:avLst/>
              <a:gdLst/>
              <a:ahLst/>
              <a:cxnLst/>
              <a:rect l="l" t="t" r="r" b="b"/>
              <a:pathLst>
                <a:path w="5268595" h="594360">
                  <a:moveTo>
                    <a:pt x="5169557" y="0"/>
                  </a:moveTo>
                  <a:lnTo>
                    <a:pt x="98927" y="0"/>
                  </a:lnTo>
                  <a:lnTo>
                    <a:pt x="60420" y="7779"/>
                  </a:lnTo>
                  <a:lnTo>
                    <a:pt x="28975" y="28995"/>
                  </a:lnTo>
                  <a:lnTo>
                    <a:pt x="7774" y="60461"/>
                  </a:lnTo>
                  <a:lnTo>
                    <a:pt x="0" y="98995"/>
                  </a:lnTo>
                  <a:lnTo>
                    <a:pt x="0" y="494959"/>
                  </a:lnTo>
                  <a:lnTo>
                    <a:pt x="7774" y="533493"/>
                  </a:lnTo>
                  <a:lnTo>
                    <a:pt x="28975" y="564959"/>
                  </a:lnTo>
                  <a:lnTo>
                    <a:pt x="60420" y="586175"/>
                  </a:lnTo>
                  <a:lnTo>
                    <a:pt x="98927" y="593954"/>
                  </a:lnTo>
                  <a:lnTo>
                    <a:pt x="5169557" y="593954"/>
                  </a:lnTo>
                  <a:lnTo>
                    <a:pt x="5208065" y="586175"/>
                  </a:lnTo>
                  <a:lnTo>
                    <a:pt x="5239510" y="564959"/>
                  </a:lnTo>
                  <a:lnTo>
                    <a:pt x="5260711" y="533493"/>
                  </a:lnTo>
                  <a:lnTo>
                    <a:pt x="5268485" y="494959"/>
                  </a:lnTo>
                  <a:lnTo>
                    <a:pt x="5268485" y="98995"/>
                  </a:lnTo>
                  <a:lnTo>
                    <a:pt x="5260711" y="60461"/>
                  </a:lnTo>
                  <a:lnTo>
                    <a:pt x="5239510" y="28995"/>
                  </a:lnTo>
                  <a:lnTo>
                    <a:pt x="5208065" y="7779"/>
                  </a:lnTo>
                  <a:lnTo>
                    <a:pt x="516955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2706107" y="2233966"/>
              <a:ext cx="5268595" cy="594360"/>
            </a:xfrm>
            <a:custGeom>
              <a:avLst/>
              <a:gdLst/>
              <a:ahLst/>
              <a:cxnLst/>
              <a:rect l="l" t="t" r="r" b="b"/>
              <a:pathLst>
                <a:path w="5268595" h="594360">
                  <a:moveTo>
                    <a:pt x="0" y="98995"/>
                  </a:moveTo>
                  <a:lnTo>
                    <a:pt x="7774" y="60461"/>
                  </a:lnTo>
                  <a:lnTo>
                    <a:pt x="28975" y="28995"/>
                  </a:lnTo>
                  <a:lnTo>
                    <a:pt x="60420" y="7779"/>
                  </a:lnTo>
                  <a:lnTo>
                    <a:pt x="98928" y="0"/>
                  </a:lnTo>
                  <a:lnTo>
                    <a:pt x="5169557" y="0"/>
                  </a:lnTo>
                  <a:lnTo>
                    <a:pt x="5208064" y="7779"/>
                  </a:lnTo>
                  <a:lnTo>
                    <a:pt x="5239510" y="28995"/>
                  </a:lnTo>
                  <a:lnTo>
                    <a:pt x="5260711" y="60461"/>
                  </a:lnTo>
                  <a:lnTo>
                    <a:pt x="5268485" y="98995"/>
                  </a:lnTo>
                  <a:lnTo>
                    <a:pt x="5268485" y="494959"/>
                  </a:lnTo>
                  <a:lnTo>
                    <a:pt x="5260711" y="533493"/>
                  </a:lnTo>
                  <a:lnTo>
                    <a:pt x="5239510" y="564959"/>
                  </a:lnTo>
                  <a:lnTo>
                    <a:pt x="5208064" y="586175"/>
                  </a:lnTo>
                  <a:lnTo>
                    <a:pt x="5169557" y="593954"/>
                  </a:lnTo>
                  <a:lnTo>
                    <a:pt x="98928" y="593954"/>
                  </a:lnTo>
                  <a:lnTo>
                    <a:pt x="60420" y="586175"/>
                  </a:lnTo>
                  <a:lnTo>
                    <a:pt x="28975" y="564959"/>
                  </a:lnTo>
                  <a:lnTo>
                    <a:pt x="7774" y="533493"/>
                  </a:lnTo>
                  <a:lnTo>
                    <a:pt x="0" y="494959"/>
                  </a:lnTo>
                  <a:lnTo>
                    <a:pt x="0" y="98995"/>
                  </a:lnTo>
                  <a:close/>
                </a:path>
              </a:pathLst>
            </a:custGeom>
            <a:ln w="243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59002" y="2179241"/>
            <a:ext cx="4260482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b="1" spc="-14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360" b="1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18" dirty="0">
                <a:solidFill>
                  <a:srgbClr val="FFFFFF"/>
                </a:solidFill>
                <a:latin typeface="Tahoma"/>
                <a:cs typeface="Tahoma"/>
              </a:rPr>
              <a:t>updates</a:t>
            </a:r>
            <a:r>
              <a:rPr sz="1360" b="1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41" dirty="0">
                <a:solidFill>
                  <a:srgbClr val="FFFFFF"/>
                </a:solidFill>
                <a:latin typeface="Tahoma"/>
                <a:cs typeface="Tahoma"/>
              </a:rPr>
              <a:t>must</a:t>
            </a:r>
            <a:r>
              <a:rPr sz="1360" b="1" spc="-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36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6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32" dirty="0">
                <a:solidFill>
                  <a:srgbClr val="FFFFFF"/>
                </a:solidFill>
                <a:latin typeface="Tahoma"/>
                <a:cs typeface="Tahoma"/>
              </a:rPr>
              <a:t>done</a:t>
            </a:r>
            <a:r>
              <a:rPr sz="136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54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6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9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6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36" dirty="0">
                <a:solidFill>
                  <a:srgbClr val="FFFFFF"/>
                </a:solidFill>
                <a:latin typeface="Tahoma"/>
                <a:cs typeface="Tahoma"/>
              </a:rPr>
              <a:t>immutable</a:t>
            </a:r>
            <a:r>
              <a:rPr sz="136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60" b="1" spc="-27" dirty="0">
                <a:solidFill>
                  <a:srgbClr val="FFFFFF"/>
                </a:solidFill>
                <a:latin typeface="Tahoma"/>
                <a:cs typeface="Tahoma"/>
              </a:rPr>
              <a:t>way!</a:t>
            </a:r>
            <a:endParaRPr sz="136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89899" y="2905613"/>
            <a:ext cx="3001167" cy="746261"/>
            <a:chOff x="3685805" y="3204246"/>
            <a:chExt cx="3309620" cy="822960"/>
          </a:xfrm>
        </p:grpSpPr>
        <p:sp>
          <p:nvSpPr>
            <p:cNvPr id="8" name="object 8"/>
            <p:cNvSpPr/>
            <p:nvPr/>
          </p:nvSpPr>
          <p:spPr>
            <a:xfrm>
              <a:off x="3698187" y="3216628"/>
              <a:ext cx="3284854" cy="798195"/>
            </a:xfrm>
            <a:custGeom>
              <a:avLst/>
              <a:gdLst/>
              <a:ahLst/>
              <a:cxnLst/>
              <a:rect l="l" t="t" r="r" b="b"/>
              <a:pathLst>
                <a:path w="3284854" h="798195">
                  <a:moveTo>
                    <a:pt x="3151478" y="0"/>
                  </a:moveTo>
                  <a:lnTo>
                    <a:pt x="132845" y="0"/>
                  </a:lnTo>
                  <a:lnTo>
                    <a:pt x="90856" y="6777"/>
                  </a:lnTo>
                  <a:lnTo>
                    <a:pt x="54388" y="25648"/>
                  </a:lnTo>
                  <a:lnTo>
                    <a:pt x="25631" y="54425"/>
                  </a:lnTo>
                  <a:lnTo>
                    <a:pt x="6772" y="90917"/>
                  </a:lnTo>
                  <a:lnTo>
                    <a:pt x="0" y="132935"/>
                  </a:lnTo>
                  <a:lnTo>
                    <a:pt x="0" y="664662"/>
                  </a:lnTo>
                  <a:lnTo>
                    <a:pt x="6772" y="706679"/>
                  </a:lnTo>
                  <a:lnTo>
                    <a:pt x="25631" y="743171"/>
                  </a:lnTo>
                  <a:lnTo>
                    <a:pt x="54388" y="771948"/>
                  </a:lnTo>
                  <a:lnTo>
                    <a:pt x="90856" y="790819"/>
                  </a:lnTo>
                  <a:lnTo>
                    <a:pt x="132845" y="797596"/>
                  </a:lnTo>
                  <a:lnTo>
                    <a:pt x="3151478" y="797596"/>
                  </a:lnTo>
                  <a:lnTo>
                    <a:pt x="3193467" y="790819"/>
                  </a:lnTo>
                  <a:lnTo>
                    <a:pt x="3229934" y="771948"/>
                  </a:lnTo>
                  <a:lnTo>
                    <a:pt x="3258691" y="743171"/>
                  </a:lnTo>
                  <a:lnTo>
                    <a:pt x="3277550" y="706679"/>
                  </a:lnTo>
                  <a:lnTo>
                    <a:pt x="3284322" y="664662"/>
                  </a:lnTo>
                  <a:lnTo>
                    <a:pt x="3284322" y="132935"/>
                  </a:lnTo>
                  <a:lnTo>
                    <a:pt x="3277550" y="90917"/>
                  </a:lnTo>
                  <a:lnTo>
                    <a:pt x="3258691" y="54425"/>
                  </a:lnTo>
                  <a:lnTo>
                    <a:pt x="3229934" y="25648"/>
                  </a:lnTo>
                  <a:lnTo>
                    <a:pt x="3193467" y="6777"/>
                  </a:lnTo>
                  <a:lnTo>
                    <a:pt x="3151478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3698187" y="3216628"/>
              <a:ext cx="3284854" cy="798195"/>
            </a:xfrm>
            <a:custGeom>
              <a:avLst/>
              <a:gdLst/>
              <a:ahLst/>
              <a:cxnLst/>
              <a:rect l="l" t="t" r="r" b="b"/>
              <a:pathLst>
                <a:path w="3284854" h="798195">
                  <a:moveTo>
                    <a:pt x="0" y="132935"/>
                  </a:moveTo>
                  <a:lnTo>
                    <a:pt x="6772" y="90917"/>
                  </a:lnTo>
                  <a:lnTo>
                    <a:pt x="25631" y="54425"/>
                  </a:lnTo>
                  <a:lnTo>
                    <a:pt x="54388" y="25648"/>
                  </a:lnTo>
                  <a:lnTo>
                    <a:pt x="90856" y="6777"/>
                  </a:lnTo>
                  <a:lnTo>
                    <a:pt x="132845" y="0"/>
                  </a:lnTo>
                  <a:lnTo>
                    <a:pt x="3151477" y="0"/>
                  </a:lnTo>
                  <a:lnTo>
                    <a:pt x="3193467" y="6777"/>
                  </a:lnTo>
                  <a:lnTo>
                    <a:pt x="3229934" y="25648"/>
                  </a:lnTo>
                  <a:lnTo>
                    <a:pt x="3258691" y="54425"/>
                  </a:lnTo>
                  <a:lnTo>
                    <a:pt x="3277550" y="90917"/>
                  </a:lnTo>
                  <a:lnTo>
                    <a:pt x="3284323" y="132935"/>
                  </a:lnTo>
                  <a:lnTo>
                    <a:pt x="3284323" y="664661"/>
                  </a:lnTo>
                  <a:lnTo>
                    <a:pt x="3277550" y="706679"/>
                  </a:lnTo>
                  <a:lnTo>
                    <a:pt x="3258691" y="743171"/>
                  </a:lnTo>
                  <a:lnTo>
                    <a:pt x="3229934" y="771948"/>
                  </a:lnTo>
                  <a:lnTo>
                    <a:pt x="3193467" y="790820"/>
                  </a:lnTo>
                  <a:lnTo>
                    <a:pt x="3151477" y="797597"/>
                  </a:lnTo>
                  <a:lnTo>
                    <a:pt x="132845" y="797597"/>
                  </a:lnTo>
                  <a:lnTo>
                    <a:pt x="90856" y="790820"/>
                  </a:lnTo>
                  <a:lnTo>
                    <a:pt x="54388" y="771948"/>
                  </a:lnTo>
                  <a:lnTo>
                    <a:pt x="25631" y="743171"/>
                  </a:lnTo>
                  <a:lnTo>
                    <a:pt x="6772" y="706679"/>
                  </a:lnTo>
                  <a:lnTo>
                    <a:pt x="0" y="664661"/>
                  </a:lnTo>
                  <a:lnTo>
                    <a:pt x="0" y="132935"/>
                  </a:lnTo>
                  <a:close/>
                </a:path>
              </a:pathLst>
            </a:custGeom>
            <a:ln w="2439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47451" y="3058170"/>
            <a:ext cx="2683315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544148" marR="4607" indent="-533207">
              <a:spcBef>
                <a:spcPts val="91"/>
              </a:spcBef>
            </a:pPr>
            <a:r>
              <a:rPr sz="1360" spc="-14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360" spc="-9" dirty="0">
                <a:solidFill>
                  <a:srgbClr val="521751"/>
                </a:solidFill>
                <a:latin typeface="Verdana"/>
                <a:cs typeface="Verdana"/>
              </a:rPr>
              <a:t>b</a:t>
            </a:r>
            <a:r>
              <a:rPr sz="1360" spc="-141" dirty="0">
                <a:solidFill>
                  <a:srgbClr val="521751"/>
                </a:solidFill>
                <a:latin typeface="Verdana"/>
                <a:cs typeface="Verdana"/>
              </a:rPr>
              <a:t>j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36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14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360" spc="-86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14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360" spc="-82" dirty="0">
                <a:solidFill>
                  <a:srgbClr val="521751"/>
                </a:solidFill>
                <a:latin typeface="Verdana"/>
                <a:cs typeface="Verdana"/>
              </a:rPr>
              <a:t>rr</a:t>
            </a:r>
            <a:r>
              <a:rPr sz="1360" spc="14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360" spc="-77" dirty="0">
                <a:solidFill>
                  <a:srgbClr val="521751"/>
                </a:solidFill>
                <a:latin typeface="Verdana"/>
                <a:cs typeface="Verdana"/>
              </a:rPr>
              <a:t>y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36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14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360" spc="-82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360" spc="-77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82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360" spc="-14" dirty="0">
                <a:solidFill>
                  <a:srgbClr val="521751"/>
                </a:solidFill>
                <a:latin typeface="Verdana"/>
                <a:cs typeface="Verdana"/>
              </a:rPr>
              <a:t>f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360" spc="-82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e  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v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ue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36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360" spc="-77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360" spc="-86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168" dirty="0">
                <a:solidFill>
                  <a:srgbClr val="521751"/>
                </a:solidFill>
                <a:latin typeface="Verdana"/>
                <a:cs typeface="Verdana"/>
              </a:rPr>
              <a:t>J</a:t>
            </a:r>
            <a:r>
              <a:rPr sz="1360" spc="14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v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360" spc="-82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360" spc="-18" dirty="0">
                <a:solidFill>
                  <a:srgbClr val="521751"/>
                </a:solidFill>
                <a:latin typeface="Verdana"/>
                <a:cs typeface="Verdana"/>
              </a:rPr>
              <a:t>p</a:t>
            </a:r>
            <a:r>
              <a:rPr sz="1360" spc="-82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endParaRPr sz="1360" dirty="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89899" y="3984268"/>
            <a:ext cx="3001167" cy="746261"/>
            <a:chOff x="3685805" y="4393762"/>
            <a:chExt cx="3309620" cy="822960"/>
          </a:xfrm>
        </p:grpSpPr>
        <p:sp>
          <p:nvSpPr>
            <p:cNvPr id="12" name="object 12"/>
            <p:cNvSpPr/>
            <p:nvPr/>
          </p:nvSpPr>
          <p:spPr>
            <a:xfrm>
              <a:off x="3698187" y="4406145"/>
              <a:ext cx="3284854" cy="798195"/>
            </a:xfrm>
            <a:custGeom>
              <a:avLst/>
              <a:gdLst/>
              <a:ahLst/>
              <a:cxnLst/>
              <a:rect l="l" t="t" r="r" b="b"/>
              <a:pathLst>
                <a:path w="3284854" h="798195">
                  <a:moveTo>
                    <a:pt x="3151478" y="0"/>
                  </a:moveTo>
                  <a:lnTo>
                    <a:pt x="132845" y="0"/>
                  </a:lnTo>
                  <a:lnTo>
                    <a:pt x="90856" y="6777"/>
                  </a:lnTo>
                  <a:lnTo>
                    <a:pt x="54388" y="25648"/>
                  </a:lnTo>
                  <a:lnTo>
                    <a:pt x="25631" y="54425"/>
                  </a:lnTo>
                  <a:lnTo>
                    <a:pt x="6772" y="90917"/>
                  </a:lnTo>
                  <a:lnTo>
                    <a:pt x="0" y="132935"/>
                  </a:lnTo>
                  <a:lnTo>
                    <a:pt x="0" y="664660"/>
                  </a:lnTo>
                  <a:lnTo>
                    <a:pt x="6772" y="706678"/>
                  </a:lnTo>
                  <a:lnTo>
                    <a:pt x="25631" y="743171"/>
                  </a:lnTo>
                  <a:lnTo>
                    <a:pt x="54388" y="771947"/>
                  </a:lnTo>
                  <a:lnTo>
                    <a:pt x="90856" y="790819"/>
                  </a:lnTo>
                  <a:lnTo>
                    <a:pt x="132845" y="797596"/>
                  </a:lnTo>
                  <a:lnTo>
                    <a:pt x="3151478" y="797596"/>
                  </a:lnTo>
                  <a:lnTo>
                    <a:pt x="3193467" y="790819"/>
                  </a:lnTo>
                  <a:lnTo>
                    <a:pt x="3229934" y="771947"/>
                  </a:lnTo>
                  <a:lnTo>
                    <a:pt x="3258691" y="743171"/>
                  </a:lnTo>
                  <a:lnTo>
                    <a:pt x="3277550" y="706678"/>
                  </a:lnTo>
                  <a:lnTo>
                    <a:pt x="3284322" y="664660"/>
                  </a:lnTo>
                  <a:lnTo>
                    <a:pt x="3284322" y="132935"/>
                  </a:lnTo>
                  <a:lnTo>
                    <a:pt x="3277550" y="90917"/>
                  </a:lnTo>
                  <a:lnTo>
                    <a:pt x="3258691" y="54425"/>
                  </a:lnTo>
                  <a:lnTo>
                    <a:pt x="3229934" y="25648"/>
                  </a:lnTo>
                  <a:lnTo>
                    <a:pt x="3193467" y="6777"/>
                  </a:lnTo>
                  <a:lnTo>
                    <a:pt x="3151478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98187" y="4406145"/>
              <a:ext cx="3284854" cy="798195"/>
            </a:xfrm>
            <a:custGeom>
              <a:avLst/>
              <a:gdLst/>
              <a:ahLst/>
              <a:cxnLst/>
              <a:rect l="l" t="t" r="r" b="b"/>
              <a:pathLst>
                <a:path w="3284854" h="798195">
                  <a:moveTo>
                    <a:pt x="0" y="132935"/>
                  </a:moveTo>
                  <a:lnTo>
                    <a:pt x="6772" y="90917"/>
                  </a:lnTo>
                  <a:lnTo>
                    <a:pt x="25631" y="54425"/>
                  </a:lnTo>
                  <a:lnTo>
                    <a:pt x="54388" y="25648"/>
                  </a:lnTo>
                  <a:lnTo>
                    <a:pt x="90856" y="6777"/>
                  </a:lnTo>
                  <a:lnTo>
                    <a:pt x="132845" y="0"/>
                  </a:lnTo>
                  <a:lnTo>
                    <a:pt x="3151477" y="0"/>
                  </a:lnTo>
                  <a:lnTo>
                    <a:pt x="3193467" y="6777"/>
                  </a:lnTo>
                  <a:lnTo>
                    <a:pt x="3229934" y="25648"/>
                  </a:lnTo>
                  <a:lnTo>
                    <a:pt x="3258691" y="54425"/>
                  </a:lnTo>
                  <a:lnTo>
                    <a:pt x="3277550" y="90917"/>
                  </a:lnTo>
                  <a:lnTo>
                    <a:pt x="3284323" y="132935"/>
                  </a:lnTo>
                  <a:lnTo>
                    <a:pt x="3284323" y="664661"/>
                  </a:lnTo>
                  <a:lnTo>
                    <a:pt x="3277550" y="706679"/>
                  </a:lnTo>
                  <a:lnTo>
                    <a:pt x="3258691" y="743171"/>
                  </a:lnTo>
                  <a:lnTo>
                    <a:pt x="3229934" y="771948"/>
                  </a:lnTo>
                  <a:lnTo>
                    <a:pt x="3193467" y="790820"/>
                  </a:lnTo>
                  <a:lnTo>
                    <a:pt x="3151477" y="797597"/>
                  </a:lnTo>
                  <a:lnTo>
                    <a:pt x="132845" y="797597"/>
                  </a:lnTo>
                  <a:lnTo>
                    <a:pt x="90856" y="790820"/>
                  </a:lnTo>
                  <a:lnTo>
                    <a:pt x="54388" y="771948"/>
                  </a:lnTo>
                  <a:lnTo>
                    <a:pt x="25631" y="743171"/>
                  </a:lnTo>
                  <a:lnTo>
                    <a:pt x="6772" y="706679"/>
                  </a:lnTo>
                  <a:lnTo>
                    <a:pt x="0" y="664661"/>
                  </a:lnTo>
                  <a:lnTo>
                    <a:pt x="0" y="132935"/>
                  </a:lnTo>
                  <a:close/>
                </a:path>
              </a:pathLst>
            </a:custGeom>
            <a:ln w="2439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26572" y="4031073"/>
            <a:ext cx="2728805" cy="63949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algn="ctr">
              <a:spcBef>
                <a:spcPts val="91"/>
              </a:spcBef>
            </a:pP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m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360" spc="-141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360">
              <a:latin typeface="Verdana"/>
              <a:cs typeface="Verdana"/>
            </a:endParaRPr>
          </a:p>
          <a:p>
            <a:pPr marL="11516" marR="4607" algn="ctr"/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pro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9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9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91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re 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360" spc="-141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90447" y="5161660"/>
            <a:ext cx="4800024" cy="560847"/>
            <a:chOff x="2693909" y="5692164"/>
            <a:chExt cx="5293360" cy="618490"/>
          </a:xfrm>
        </p:grpSpPr>
        <p:sp>
          <p:nvSpPr>
            <p:cNvPr id="16" name="object 16"/>
            <p:cNvSpPr/>
            <p:nvPr/>
          </p:nvSpPr>
          <p:spPr>
            <a:xfrm>
              <a:off x="2706107" y="5704362"/>
              <a:ext cx="5268595" cy="594360"/>
            </a:xfrm>
            <a:custGeom>
              <a:avLst/>
              <a:gdLst/>
              <a:ahLst/>
              <a:cxnLst/>
              <a:rect l="l" t="t" r="r" b="b"/>
              <a:pathLst>
                <a:path w="5268595" h="594360">
                  <a:moveTo>
                    <a:pt x="5169557" y="0"/>
                  </a:moveTo>
                  <a:lnTo>
                    <a:pt x="98927" y="0"/>
                  </a:lnTo>
                  <a:lnTo>
                    <a:pt x="60420" y="7779"/>
                  </a:lnTo>
                  <a:lnTo>
                    <a:pt x="28975" y="28995"/>
                  </a:lnTo>
                  <a:lnTo>
                    <a:pt x="7774" y="60461"/>
                  </a:lnTo>
                  <a:lnTo>
                    <a:pt x="0" y="98995"/>
                  </a:lnTo>
                  <a:lnTo>
                    <a:pt x="0" y="494959"/>
                  </a:lnTo>
                  <a:lnTo>
                    <a:pt x="7774" y="533492"/>
                  </a:lnTo>
                  <a:lnTo>
                    <a:pt x="28975" y="564959"/>
                  </a:lnTo>
                  <a:lnTo>
                    <a:pt x="60420" y="586175"/>
                  </a:lnTo>
                  <a:lnTo>
                    <a:pt x="98927" y="593954"/>
                  </a:lnTo>
                  <a:lnTo>
                    <a:pt x="5169557" y="593954"/>
                  </a:lnTo>
                  <a:lnTo>
                    <a:pt x="5208065" y="586175"/>
                  </a:lnTo>
                  <a:lnTo>
                    <a:pt x="5239510" y="564959"/>
                  </a:lnTo>
                  <a:lnTo>
                    <a:pt x="5260711" y="533492"/>
                  </a:lnTo>
                  <a:lnTo>
                    <a:pt x="5268485" y="494959"/>
                  </a:lnTo>
                  <a:lnTo>
                    <a:pt x="5268485" y="98995"/>
                  </a:lnTo>
                  <a:lnTo>
                    <a:pt x="5260711" y="60461"/>
                  </a:lnTo>
                  <a:lnTo>
                    <a:pt x="5239510" y="28995"/>
                  </a:lnTo>
                  <a:lnTo>
                    <a:pt x="5208065" y="7779"/>
                  </a:lnTo>
                  <a:lnTo>
                    <a:pt x="5169557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2706107" y="5704362"/>
              <a:ext cx="5268595" cy="594360"/>
            </a:xfrm>
            <a:custGeom>
              <a:avLst/>
              <a:gdLst/>
              <a:ahLst/>
              <a:cxnLst/>
              <a:rect l="l" t="t" r="r" b="b"/>
              <a:pathLst>
                <a:path w="5268595" h="594360">
                  <a:moveTo>
                    <a:pt x="0" y="98995"/>
                  </a:moveTo>
                  <a:lnTo>
                    <a:pt x="7774" y="60461"/>
                  </a:lnTo>
                  <a:lnTo>
                    <a:pt x="28975" y="28995"/>
                  </a:lnTo>
                  <a:lnTo>
                    <a:pt x="60420" y="7779"/>
                  </a:lnTo>
                  <a:lnTo>
                    <a:pt x="98928" y="0"/>
                  </a:lnTo>
                  <a:lnTo>
                    <a:pt x="5169557" y="0"/>
                  </a:lnTo>
                  <a:lnTo>
                    <a:pt x="5208064" y="7779"/>
                  </a:lnTo>
                  <a:lnTo>
                    <a:pt x="5239510" y="28995"/>
                  </a:lnTo>
                  <a:lnTo>
                    <a:pt x="5260711" y="60461"/>
                  </a:lnTo>
                  <a:lnTo>
                    <a:pt x="5268485" y="98995"/>
                  </a:lnTo>
                  <a:lnTo>
                    <a:pt x="5268485" y="494959"/>
                  </a:lnTo>
                  <a:lnTo>
                    <a:pt x="5260711" y="533493"/>
                  </a:lnTo>
                  <a:lnTo>
                    <a:pt x="5239510" y="564959"/>
                  </a:lnTo>
                  <a:lnTo>
                    <a:pt x="5208064" y="586175"/>
                  </a:lnTo>
                  <a:lnTo>
                    <a:pt x="5169557" y="593954"/>
                  </a:lnTo>
                  <a:lnTo>
                    <a:pt x="98928" y="593954"/>
                  </a:lnTo>
                  <a:lnTo>
                    <a:pt x="60420" y="586175"/>
                  </a:lnTo>
                  <a:lnTo>
                    <a:pt x="28975" y="564959"/>
                  </a:lnTo>
                  <a:lnTo>
                    <a:pt x="7774" y="533493"/>
                  </a:lnTo>
                  <a:lnTo>
                    <a:pt x="0" y="494959"/>
                  </a:lnTo>
                  <a:lnTo>
                    <a:pt x="0" y="98995"/>
                  </a:lnTo>
                  <a:close/>
                </a:path>
              </a:pathLst>
            </a:custGeom>
            <a:ln w="243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21544" y="5222327"/>
            <a:ext cx="4335339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indent="143955">
              <a:spcBef>
                <a:spcPts val="91"/>
              </a:spcBef>
            </a:pP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1360" spc="59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360" spc="-141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49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rr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77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360" spc="-141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13" dirty="0">
                <a:solidFill>
                  <a:srgbClr val="FFFFFF"/>
                </a:solidFill>
                <a:latin typeface="Verdana"/>
                <a:cs typeface="Verdana"/>
              </a:rPr>
              <a:t>/ 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arra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213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91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pro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du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59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46030" y="3640103"/>
            <a:ext cx="88676" cy="355856"/>
          </a:xfrm>
          <a:custGeom>
            <a:avLst/>
            <a:gdLst/>
            <a:ahLst/>
            <a:cxnLst/>
            <a:rect l="l" t="t" r="r" b="b"/>
            <a:pathLst>
              <a:path w="97789" h="392429">
                <a:moveTo>
                  <a:pt x="32504" y="294340"/>
                </a:moveTo>
                <a:lnTo>
                  <a:pt x="0" y="294340"/>
                </a:lnTo>
                <a:lnTo>
                  <a:pt x="48756" y="391919"/>
                </a:lnTo>
                <a:lnTo>
                  <a:pt x="89385" y="310603"/>
                </a:lnTo>
                <a:lnTo>
                  <a:pt x="32504" y="310603"/>
                </a:lnTo>
                <a:lnTo>
                  <a:pt x="32504" y="294340"/>
                </a:lnTo>
                <a:close/>
              </a:path>
              <a:path w="97789" h="392429">
                <a:moveTo>
                  <a:pt x="65007" y="0"/>
                </a:moveTo>
                <a:lnTo>
                  <a:pt x="32503" y="1"/>
                </a:lnTo>
                <a:lnTo>
                  <a:pt x="32504" y="310603"/>
                </a:lnTo>
                <a:lnTo>
                  <a:pt x="65007" y="310603"/>
                </a:lnTo>
                <a:lnTo>
                  <a:pt x="65007" y="0"/>
                </a:lnTo>
                <a:close/>
              </a:path>
              <a:path w="97789" h="392429">
                <a:moveTo>
                  <a:pt x="97511" y="294340"/>
                </a:moveTo>
                <a:lnTo>
                  <a:pt x="65007" y="294340"/>
                </a:lnTo>
                <a:lnTo>
                  <a:pt x="65007" y="310603"/>
                </a:lnTo>
                <a:lnTo>
                  <a:pt x="89385" y="310603"/>
                </a:lnTo>
                <a:lnTo>
                  <a:pt x="97511" y="294340"/>
                </a:lnTo>
                <a:close/>
              </a:path>
            </a:pathLst>
          </a:custGeom>
          <a:solidFill>
            <a:srgbClr val="CA41C7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10FCD5-BA97-94F7-6DB6-F4990A1D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07" y="1486811"/>
            <a:ext cx="7422595" cy="4190558"/>
          </a:xfrm>
          <a:prstGeom prst="rect">
            <a:avLst/>
          </a:prstGeom>
        </p:spPr>
      </p:pic>
      <p:pic>
        <p:nvPicPr>
          <p:cNvPr id="2" name="Picture 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4934F4A-12EE-FC6E-BFD3-65294577FB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2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AEAF78C-4915-4569-9729-5D5CE06C19FF}"/>
              </a:ext>
            </a:extLst>
          </p:cNvPr>
          <p:cNvSpPr txBox="1">
            <a:spLocks/>
          </p:cNvSpPr>
          <p:nvPr/>
        </p:nvSpPr>
        <p:spPr>
          <a:xfrm>
            <a:off x="640834" y="2756764"/>
            <a:ext cx="8007458" cy="1440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b="1" i="0" u="none" strike="noStrike" kern="1200" cap="none" spc="-75" normalizeH="0" baseline="0" noProof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j-ea"/>
              <a:cs typeface="Segoe UI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2D8F19-6BF4-461C-A15A-9EF4D47B7EFF}"/>
              </a:ext>
            </a:extLst>
          </p:cNvPr>
          <p:cNvSpPr txBox="1">
            <a:spLocks/>
          </p:cNvSpPr>
          <p:nvPr/>
        </p:nvSpPr>
        <p:spPr>
          <a:xfrm>
            <a:off x="649267" y="2756765"/>
            <a:ext cx="10396550" cy="1440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00" b="1" i="0" u="none" strike="noStrike" kern="1200" cap="none" spc="-75" normalizeH="0" baseline="0" noProof="0">
                <a:ln w="317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Q &amp; A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0C95FE-CFB8-64FF-667A-9E1BBFA118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0" y="-16045"/>
            <a:ext cx="1425677" cy="5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6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!!container">
            <a:extLst>
              <a:ext uri="{FF2B5EF4-FFF2-40B4-BE49-F238E27FC236}">
                <a16:creationId xmlns:a16="http://schemas.microsoft.com/office/drawing/2014/main" id="{9CCB0191-BD60-B094-0D93-76CC30EA0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43469" y="1782981"/>
            <a:ext cx="4008384" cy="4393982"/>
          </a:xfrm>
          <a:prstGeom prst="roundRect">
            <a:avLst>
              <a:gd name="adj" fmla="val 994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39CF5D-7F53-B950-B072-7B2D6F3199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5851" r="15359" b="35962"/>
          <a:stretch/>
        </p:blipFill>
        <p:spPr>
          <a:xfrm>
            <a:off x="176980" y="161268"/>
            <a:ext cx="1425677" cy="595816"/>
          </a:xfrm>
          <a:prstGeom prst="rect">
            <a:avLst/>
          </a:prstGeom>
        </p:spPr>
      </p:pic>
      <p:sp>
        <p:nvSpPr>
          <p:cNvPr id="19" name="Google Shape;1357;p44">
            <a:extLst>
              <a:ext uri="{FF2B5EF4-FFF2-40B4-BE49-F238E27FC236}">
                <a16:creationId xmlns:a16="http://schemas.microsoft.com/office/drawing/2014/main" id="{FBC85F75-2151-4A61-5B26-F25EA4DC7D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1179" y="2911331"/>
            <a:ext cx="5846287" cy="6416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800" b="1" dirty="0">
                <a:solidFill>
                  <a:schemeClr val="tx1"/>
                </a:solidFill>
                <a:latin typeface="Seaford" panose="00000500000000000000" pitchFamily="2" charset="0"/>
              </a:rPr>
              <a:t>React JS</a:t>
            </a:r>
            <a:endParaRPr lang="en-US" sz="4800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  <p:sp>
        <p:nvSpPr>
          <p:cNvPr id="23" name="Google Shape;1357;p44">
            <a:extLst>
              <a:ext uri="{FF2B5EF4-FFF2-40B4-BE49-F238E27FC236}">
                <a16:creationId xmlns:a16="http://schemas.microsoft.com/office/drawing/2014/main" id="{0BE3F078-D005-0D02-38F5-D2C2AA6DD7C6}"/>
              </a:ext>
            </a:extLst>
          </p:cNvPr>
          <p:cNvSpPr txBox="1">
            <a:spLocks/>
          </p:cNvSpPr>
          <p:nvPr/>
        </p:nvSpPr>
        <p:spPr>
          <a:xfrm>
            <a:off x="1341409" y="6077220"/>
            <a:ext cx="2104998" cy="641600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800" b="1" dirty="0">
                <a:solidFill>
                  <a:schemeClr val="tx1"/>
                </a:solidFill>
                <a:latin typeface="Seaford" panose="00000500000000000000" pitchFamily="2" charset="0"/>
              </a:rPr>
              <a:t>Session-01</a:t>
            </a:r>
          </a:p>
        </p:txBody>
      </p:sp>
      <p:sp>
        <p:nvSpPr>
          <p:cNvPr id="2" name="Google Shape;1357;p44">
            <a:extLst>
              <a:ext uri="{FF2B5EF4-FFF2-40B4-BE49-F238E27FC236}">
                <a16:creationId xmlns:a16="http://schemas.microsoft.com/office/drawing/2014/main" id="{8A347977-3B43-A38A-B8B6-72E7D4CA2C99}"/>
              </a:ext>
            </a:extLst>
          </p:cNvPr>
          <p:cNvSpPr txBox="1">
            <a:spLocks/>
          </p:cNvSpPr>
          <p:nvPr/>
        </p:nvSpPr>
        <p:spPr>
          <a:xfrm>
            <a:off x="6663188" y="6077220"/>
            <a:ext cx="5201463" cy="641599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400" b="1" dirty="0">
                <a:solidFill>
                  <a:schemeClr val="tx1"/>
                </a:solidFill>
                <a:latin typeface="Seaford" panose="00000500000000000000" pitchFamily="2" charset="0"/>
              </a:rPr>
              <a:t>Redux Deep Dive</a:t>
            </a:r>
            <a:endParaRPr lang="en-US" sz="2400" b="1" dirty="0">
              <a:solidFill>
                <a:schemeClr val="tx1"/>
              </a:solidFill>
              <a:latin typeface="Seafor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4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3757" y="828857"/>
            <a:ext cx="3453126" cy="50407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200" b="1" spc="-41" dirty="0">
                <a:latin typeface="Seaford" panose="00000500000000000000" pitchFamily="2" charset="0"/>
                <a:cs typeface="Arial"/>
              </a:rPr>
              <a:t>W</a:t>
            </a:r>
            <a:r>
              <a:rPr sz="3200" b="1" spc="-23" dirty="0">
                <a:latin typeface="Seaford" panose="00000500000000000000" pitchFamily="2" charset="0"/>
                <a:cs typeface="Arial"/>
              </a:rPr>
              <a:t>h</a:t>
            </a:r>
            <a:r>
              <a:rPr sz="3200" b="1" spc="-14" dirty="0">
                <a:latin typeface="Seaford" panose="00000500000000000000" pitchFamily="2" charset="0"/>
                <a:cs typeface="Arial"/>
              </a:rPr>
              <a:t>a</a:t>
            </a:r>
            <a:r>
              <a:rPr sz="3200" b="1" spc="240" dirty="0">
                <a:latin typeface="Seaford" panose="00000500000000000000" pitchFamily="2" charset="0"/>
                <a:cs typeface="Arial"/>
              </a:rPr>
              <a:t>t</a:t>
            </a:r>
            <a:r>
              <a:rPr sz="3200" b="1" spc="-95" dirty="0">
                <a:latin typeface="Seaford" panose="00000500000000000000" pitchFamily="2" charset="0"/>
                <a:cs typeface="Arial"/>
              </a:rPr>
              <a:t> </a:t>
            </a:r>
            <a:r>
              <a:rPr sz="3200" b="1" spc="23" dirty="0">
                <a:latin typeface="Seaford" panose="00000500000000000000" pitchFamily="2" charset="0"/>
                <a:cs typeface="Arial"/>
              </a:rPr>
              <a:t>i</a:t>
            </a:r>
            <a:r>
              <a:rPr sz="3200" b="1" spc="-159" dirty="0">
                <a:latin typeface="Seaford" panose="00000500000000000000" pitchFamily="2" charset="0"/>
                <a:cs typeface="Arial"/>
              </a:rPr>
              <a:t>s</a:t>
            </a:r>
            <a:r>
              <a:rPr sz="3200" b="1" spc="-86" dirty="0">
                <a:latin typeface="Seaford" panose="00000500000000000000" pitchFamily="2" charset="0"/>
                <a:cs typeface="Arial"/>
              </a:rPr>
              <a:t> </a:t>
            </a:r>
            <a:r>
              <a:rPr sz="3200" b="1" spc="-109" dirty="0">
                <a:latin typeface="Seaford" panose="00000500000000000000" pitchFamily="2" charset="0"/>
                <a:cs typeface="Arial"/>
              </a:rPr>
              <a:t>“</a:t>
            </a:r>
            <a:r>
              <a:rPr sz="3200" b="1" spc="-136" dirty="0">
                <a:latin typeface="Seaford" panose="00000500000000000000" pitchFamily="2" charset="0"/>
                <a:cs typeface="Arial"/>
              </a:rPr>
              <a:t>R</a:t>
            </a:r>
            <a:r>
              <a:rPr sz="3200" b="1" spc="54" dirty="0">
                <a:latin typeface="Seaford" panose="00000500000000000000" pitchFamily="2" charset="0"/>
                <a:cs typeface="Arial"/>
              </a:rPr>
              <a:t>e</a:t>
            </a:r>
            <a:r>
              <a:rPr sz="3200" b="1" spc="-27" dirty="0">
                <a:latin typeface="Seaford" panose="00000500000000000000" pitchFamily="2" charset="0"/>
                <a:cs typeface="Arial"/>
              </a:rPr>
              <a:t>d</a:t>
            </a:r>
            <a:r>
              <a:rPr sz="3200" b="1" spc="-54" dirty="0">
                <a:latin typeface="Seaford" panose="00000500000000000000" pitchFamily="2" charset="0"/>
                <a:cs typeface="Arial"/>
              </a:rPr>
              <a:t>u</a:t>
            </a:r>
            <a:r>
              <a:rPr sz="3200" b="1" spc="-18" dirty="0">
                <a:latin typeface="Seaford" panose="00000500000000000000" pitchFamily="2" charset="0"/>
                <a:cs typeface="Arial"/>
              </a:rPr>
              <a:t>x</a:t>
            </a:r>
            <a:r>
              <a:rPr sz="3200" b="1" spc="-109" dirty="0">
                <a:latin typeface="Seaford" panose="00000500000000000000" pitchFamily="2" charset="0"/>
                <a:cs typeface="Arial"/>
              </a:rPr>
              <a:t>”</a:t>
            </a:r>
            <a:r>
              <a:rPr sz="3200" b="1" spc="-340" dirty="0">
                <a:latin typeface="Seaford" panose="00000500000000000000" pitchFamily="2" charset="0"/>
                <a:cs typeface="Arial"/>
              </a:rPr>
              <a:t>?</a:t>
            </a:r>
            <a:endParaRPr sz="3200" dirty="0">
              <a:latin typeface="Seaford" panose="00000500000000000000" pitchFamily="2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4390" y="2545718"/>
            <a:ext cx="7251860" cy="1729224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0941" marR="4607" algn="ctr">
              <a:lnSpc>
                <a:spcPct val="99800"/>
              </a:lnSpc>
              <a:spcBef>
                <a:spcPts val="100"/>
              </a:spcBef>
            </a:pPr>
            <a:r>
              <a:rPr sz="3718" b="1" spc="236" dirty="0">
                <a:latin typeface="Seaford" panose="00000500000000000000" pitchFamily="2" charset="0"/>
                <a:cs typeface="Tahoma"/>
              </a:rPr>
              <a:t>A</a:t>
            </a:r>
            <a:r>
              <a:rPr sz="3718" b="1" spc="-86" dirty="0">
                <a:solidFill>
                  <a:srgbClr val="FFFFFF"/>
                </a:solidFill>
                <a:latin typeface="Seaford" panose="00000500000000000000" pitchFamily="2" charset="0"/>
                <a:cs typeface="Tahoma"/>
              </a:rPr>
              <a:t> </a:t>
            </a:r>
            <a:r>
              <a:rPr sz="3718" b="1" spc="-86" dirty="0">
                <a:solidFill>
                  <a:srgbClr val="CA41C7"/>
                </a:solidFill>
                <a:latin typeface="Seaford" panose="00000500000000000000" pitchFamily="2" charset="0"/>
                <a:cs typeface="Tahoma"/>
              </a:rPr>
              <a:t>state</a:t>
            </a:r>
            <a:r>
              <a:rPr sz="3718" b="1" spc="-91" dirty="0">
                <a:solidFill>
                  <a:srgbClr val="CA41C7"/>
                </a:solidFill>
                <a:latin typeface="Seaford" panose="00000500000000000000" pitchFamily="2" charset="0"/>
                <a:cs typeface="Tahoma"/>
              </a:rPr>
              <a:t> </a:t>
            </a:r>
            <a:r>
              <a:rPr sz="3718" b="1" spc="-113" dirty="0">
                <a:solidFill>
                  <a:srgbClr val="CA41C7"/>
                </a:solidFill>
                <a:latin typeface="Seaford" panose="00000500000000000000" pitchFamily="2" charset="0"/>
                <a:cs typeface="Tahoma"/>
              </a:rPr>
              <a:t>management</a:t>
            </a:r>
            <a:r>
              <a:rPr sz="3718" b="1" spc="-77" dirty="0">
                <a:solidFill>
                  <a:srgbClr val="CA41C7"/>
                </a:solidFill>
                <a:latin typeface="Seaford" panose="00000500000000000000" pitchFamily="2" charset="0"/>
                <a:cs typeface="Tahoma"/>
              </a:rPr>
              <a:t> </a:t>
            </a:r>
            <a:r>
              <a:rPr sz="3718" b="1" spc="-127" dirty="0">
                <a:solidFill>
                  <a:srgbClr val="CA41C7"/>
                </a:solidFill>
                <a:latin typeface="Seaford" panose="00000500000000000000" pitchFamily="2" charset="0"/>
                <a:cs typeface="Tahoma"/>
              </a:rPr>
              <a:t>system</a:t>
            </a:r>
            <a:r>
              <a:rPr sz="3718" b="1" spc="-91" dirty="0">
                <a:solidFill>
                  <a:srgbClr val="CA41C7"/>
                </a:solidFill>
                <a:latin typeface="Seaford" panose="00000500000000000000" pitchFamily="2" charset="0"/>
                <a:cs typeface="Tahoma"/>
              </a:rPr>
              <a:t> </a:t>
            </a:r>
            <a:r>
              <a:rPr sz="3718" b="1" spc="-109" dirty="0">
                <a:latin typeface="Seaford" panose="00000500000000000000" pitchFamily="2" charset="0"/>
                <a:cs typeface="Tahoma"/>
              </a:rPr>
              <a:t>for </a:t>
            </a:r>
            <a:r>
              <a:rPr sz="3718" b="1" spc="-1075" dirty="0">
                <a:latin typeface="Seaford" panose="00000500000000000000" pitchFamily="2" charset="0"/>
                <a:cs typeface="Tahoma"/>
              </a:rPr>
              <a:t> </a:t>
            </a:r>
            <a:r>
              <a:rPr sz="3718" b="1" spc="-109" dirty="0">
                <a:solidFill>
                  <a:srgbClr val="FA923F"/>
                </a:solidFill>
                <a:latin typeface="Seaford" panose="00000500000000000000" pitchFamily="2" charset="0"/>
                <a:cs typeface="Tahoma"/>
              </a:rPr>
              <a:t>cross-component</a:t>
            </a:r>
            <a:r>
              <a:rPr sz="3718" b="1" spc="-82" dirty="0">
                <a:solidFill>
                  <a:srgbClr val="FA923F"/>
                </a:solidFill>
                <a:latin typeface="Seaford" panose="00000500000000000000" pitchFamily="2" charset="0"/>
                <a:cs typeface="Tahoma"/>
              </a:rPr>
              <a:t> </a:t>
            </a:r>
            <a:r>
              <a:rPr sz="3718" b="1" spc="-131" dirty="0">
                <a:solidFill>
                  <a:srgbClr val="FA923F"/>
                </a:solidFill>
                <a:latin typeface="Seaford" panose="00000500000000000000" pitchFamily="2" charset="0"/>
                <a:cs typeface="Tahoma"/>
              </a:rPr>
              <a:t>or</a:t>
            </a:r>
            <a:r>
              <a:rPr sz="3718" b="1" spc="-77" dirty="0">
                <a:solidFill>
                  <a:srgbClr val="FA923F"/>
                </a:solidFill>
                <a:latin typeface="Seaford" panose="00000500000000000000" pitchFamily="2" charset="0"/>
                <a:cs typeface="Tahoma"/>
              </a:rPr>
              <a:t> </a:t>
            </a:r>
            <a:r>
              <a:rPr sz="3718" b="1" spc="-50" dirty="0">
                <a:solidFill>
                  <a:srgbClr val="FA923F"/>
                </a:solidFill>
                <a:latin typeface="Seaford" panose="00000500000000000000" pitchFamily="2" charset="0"/>
                <a:cs typeface="Tahoma"/>
              </a:rPr>
              <a:t>app-wide </a:t>
            </a:r>
            <a:r>
              <a:rPr sz="3718" b="1" spc="-45" dirty="0">
                <a:solidFill>
                  <a:srgbClr val="FA923F"/>
                </a:solidFill>
                <a:latin typeface="Seaford" panose="00000500000000000000" pitchFamily="2" charset="0"/>
                <a:cs typeface="Tahoma"/>
              </a:rPr>
              <a:t> </a:t>
            </a:r>
            <a:r>
              <a:rPr sz="3718" b="1" spc="-86" dirty="0">
                <a:solidFill>
                  <a:srgbClr val="FA923F"/>
                </a:solidFill>
                <a:latin typeface="Seaford" panose="00000500000000000000" pitchFamily="2" charset="0"/>
                <a:cs typeface="Tahoma"/>
              </a:rPr>
              <a:t>state</a:t>
            </a:r>
            <a:endParaRPr sz="3718" dirty="0">
              <a:latin typeface="Seaford" panose="00000500000000000000" pitchFamily="2" charset="0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687" y="758875"/>
            <a:ext cx="9535557" cy="346464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430136">
              <a:lnSpc>
                <a:spcPct val="100000"/>
              </a:lnSpc>
              <a:spcBef>
                <a:spcPts val="91"/>
              </a:spcBef>
            </a:pPr>
            <a:r>
              <a:rPr spc="41" dirty="0">
                <a:solidFill>
                  <a:schemeClr val="tx1"/>
                </a:solidFill>
              </a:rPr>
              <a:t>What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-36" dirty="0">
                <a:solidFill>
                  <a:schemeClr val="tx1"/>
                </a:solidFill>
              </a:rPr>
              <a:t>Is</a:t>
            </a:r>
            <a:r>
              <a:rPr spc="-86" dirty="0">
                <a:solidFill>
                  <a:schemeClr val="tx1"/>
                </a:solidFill>
              </a:rPr>
              <a:t> </a:t>
            </a:r>
            <a:r>
              <a:rPr spc="-41" dirty="0">
                <a:solidFill>
                  <a:schemeClr val="tx1"/>
                </a:solidFill>
              </a:rPr>
              <a:t>Cross-Component</a:t>
            </a:r>
            <a:r>
              <a:rPr spc="-91" dirty="0">
                <a:solidFill>
                  <a:schemeClr val="tx1"/>
                </a:solidFill>
              </a:rPr>
              <a:t> </a:t>
            </a:r>
            <a:r>
              <a:rPr spc="345" dirty="0">
                <a:solidFill>
                  <a:schemeClr val="tx1"/>
                </a:solidFill>
              </a:rPr>
              <a:t>/</a:t>
            </a:r>
            <a:r>
              <a:rPr spc="-86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App-Wide</a:t>
            </a:r>
            <a:r>
              <a:rPr spc="-9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State?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32132" y="2122423"/>
            <a:ext cx="2367766" cy="537815"/>
            <a:chOff x="975434" y="2340561"/>
            <a:chExt cx="2611120" cy="593090"/>
          </a:xfrm>
        </p:grpSpPr>
        <p:sp>
          <p:nvSpPr>
            <p:cNvPr id="4" name="object 4"/>
            <p:cNvSpPr/>
            <p:nvPr/>
          </p:nvSpPr>
          <p:spPr>
            <a:xfrm>
              <a:off x="987631" y="2352758"/>
              <a:ext cx="2586355" cy="568960"/>
            </a:xfrm>
            <a:custGeom>
              <a:avLst/>
              <a:gdLst/>
              <a:ahLst/>
              <a:cxnLst/>
              <a:rect l="l" t="t" r="r" b="b"/>
              <a:pathLst>
                <a:path w="2586354" h="568960">
                  <a:moveTo>
                    <a:pt x="2491504" y="0"/>
                  </a:moveTo>
                  <a:lnTo>
                    <a:pt x="94688" y="0"/>
                  </a:lnTo>
                  <a:lnTo>
                    <a:pt x="57831" y="7446"/>
                  </a:lnTo>
                  <a:lnTo>
                    <a:pt x="27733" y="27752"/>
                  </a:lnTo>
                  <a:lnTo>
                    <a:pt x="7441" y="57870"/>
                  </a:lnTo>
                  <a:lnTo>
                    <a:pt x="0" y="94753"/>
                  </a:lnTo>
                  <a:lnTo>
                    <a:pt x="0" y="473746"/>
                  </a:lnTo>
                  <a:lnTo>
                    <a:pt x="7441" y="510628"/>
                  </a:lnTo>
                  <a:lnTo>
                    <a:pt x="27733" y="540747"/>
                  </a:lnTo>
                  <a:lnTo>
                    <a:pt x="57831" y="561053"/>
                  </a:lnTo>
                  <a:lnTo>
                    <a:pt x="94688" y="568500"/>
                  </a:lnTo>
                  <a:lnTo>
                    <a:pt x="2491504" y="568500"/>
                  </a:lnTo>
                  <a:lnTo>
                    <a:pt x="2528361" y="561053"/>
                  </a:lnTo>
                  <a:lnTo>
                    <a:pt x="2558459" y="540747"/>
                  </a:lnTo>
                  <a:lnTo>
                    <a:pt x="2578752" y="510628"/>
                  </a:lnTo>
                  <a:lnTo>
                    <a:pt x="2586193" y="473746"/>
                  </a:lnTo>
                  <a:lnTo>
                    <a:pt x="2586193" y="94753"/>
                  </a:lnTo>
                  <a:lnTo>
                    <a:pt x="2578752" y="57870"/>
                  </a:lnTo>
                  <a:lnTo>
                    <a:pt x="2558459" y="27752"/>
                  </a:lnTo>
                  <a:lnTo>
                    <a:pt x="2528361" y="7446"/>
                  </a:lnTo>
                  <a:lnTo>
                    <a:pt x="249150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987631" y="2352758"/>
              <a:ext cx="2586355" cy="568960"/>
            </a:xfrm>
            <a:custGeom>
              <a:avLst/>
              <a:gdLst/>
              <a:ahLst/>
              <a:cxnLst/>
              <a:rect l="l" t="t" r="r" b="b"/>
              <a:pathLst>
                <a:path w="2586354" h="568960">
                  <a:moveTo>
                    <a:pt x="0" y="94752"/>
                  </a:moveTo>
                  <a:lnTo>
                    <a:pt x="7441" y="57870"/>
                  </a:lnTo>
                  <a:lnTo>
                    <a:pt x="27733" y="27752"/>
                  </a:lnTo>
                  <a:lnTo>
                    <a:pt x="57831" y="7446"/>
                  </a:lnTo>
                  <a:lnTo>
                    <a:pt x="94688" y="0"/>
                  </a:lnTo>
                  <a:lnTo>
                    <a:pt x="2491504" y="0"/>
                  </a:lnTo>
                  <a:lnTo>
                    <a:pt x="2528361" y="7446"/>
                  </a:lnTo>
                  <a:lnTo>
                    <a:pt x="2558459" y="27752"/>
                  </a:lnTo>
                  <a:lnTo>
                    <a:pt x="2578751" y="57870"/>
                  </a:lnTo>
                  <a:lnTo>
                    <a:pt x="2586193" y="94752"/>
                  </a:lnTo>
                  <a:lnTo>
                    <a:pt x="2586193" y="473747"/>
                  </a:lnTo>
                  <a:lnTo>
                    <a:pt x="2578751" y="510629"/>
                  </a:lnTo>
                  <a:lnTo>
                    <a:pt x="2558459" y="540747"/>
                  </a:lnTo>
                  <a:lnTo>
                    <a:pt x="2528361" y="561053"/>
                  </a:lnTo>
                  <a:lnTo>
                    <a:pt x="2491504" y="568500"/>
                  </a:lnTo>
                  <a:lnTo>
                    <a:pt x="94688" y="568500"/>
                  </a:lnTo>
                  <a:lnTo>
                    <a:pt x="57831" y="561053"/>
                  </a:lnTo>
                  <a:lnTo>
                    <a:pt x="27733" y="540747"/>
                  </a:lnTo>
                  <a:lnTo>
                    <a:pt x="7441" y="510629"/>
                  </a:lnTo>
                  <a:lnTo>
                    <a:pt x="0" y="473747"/>
                  </a:lnTo>
                  <a:lnTo>
                    <a:pt x="0" y="94752"/>
                  </a:lnTo>
                  <a:close/>
                </a:path>
              </a:pathLst>
            </a:custGeom>
            <a:ln w="24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48012" y="2275978"/>
            <a:ext cx="933402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360" dirty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06599" y="2122423"/>
            <a:ext cx="2367766" cy="537815"/>
            <a:chOff x="4035055" y="2340561"/>
            <a:chExt cx="2611120" cy="593090"/>
          </a:xfrm>
        </p:grpSpPr>
        <p:sp>
          <p:nvSpPr>
            <p:cNvPr id="8" name="object 8"/>
            <p:cNvSpPr/>
            <p:nvPr/>
          </p:nvSpPr>
          <p:spPr>
            <a:xfrm>
              <a:off x="4047252" y="2352758"/>
              <a:ext cx="2586355" cy="568960"/>
            </a:xfrm>
            <a:custGeom>
              <a:avLst/>
              <a:gdLst/>
              <a:ahLst/>
              <a:cxnLst/>
              <a:rect l="l" t="t" r="r" b="b"/>
              <a:pathLst>
                <a:path w="2586354" h="568960">
                  <a:moveTo>
                    <a:pt x="2491505" y="0"/>
                  </a:moveTo>
                  <a:lnTo>
                    <a:pt x="94688" y="0"/>
                  </a:lnTo>
                  <a:lnTo>
                    <a:pt x="57831" y="7446"/>
                  </a:lnTo>
                  <a:lnTo>
                    <a:pt x="27733" y="27752"/>
                  </a:lnTo>
                  <a:lnTo>
                    <a:pt x="7441" y="57870"/>
                  </a:lnTo>
                  <a:lnTo>
                    <a:pt x="0" y="94753"/>
                  </a:lnTo>
                  <a:lnTo>
                    <a:pt x="0" y="473746"/>
                  </a:lnTo>
                  <a:lnTo>
                    <a:pt x="7441" y="510628"/>
                  </a:lnTo>
                  <a:lnTo>
                    <a:pt x="27733" y="540747"/>
                  </a:lnTo>
                  <a:lnTo>
                    <a:pt x="57831" y="561053"/>
                  </a:lnTo>
                  <a:lnTo>
                    <a:pt x="94688" y="568500"/>
                  </a:lnTo>
                  <a:lnTo>
                    <a:pt x="2491505" y="568500"/>
                  </a:lnTo>
                  <a:lnTo>
                    <a:pt x="2528362" y="561053"/>
                  </a:lnTo>
                  <a:lnTo>
                    <a:pt x="2558459" y="540747"/>
                  </a:lnTo>
                  <a:lnTo>
                    <a:pt x="2578752" y="510628"/>
                  </a:lnTo>
                  <a:lnTo>
                    <a:pt x="2586193" y="473746"/>
                  </a:lnTo>
                  <a:lnTo>
                    <a:pt x="2586193" y="94753"/>
                  </a:lnTo>
                  <a:lnTo>
                    <a:pt x="2578752" y="57870"/>
                  </a:lnTo>
                  <a:lnTo>
                    <a:pt x="2558459" y="27752"/>
                  </a:lnTo>
                  <a:lnTo>
                    <a:pt x="2528362" y="7446"/>
                  </a:lnTo>
                  <a:lnTo>
                    <a:pt x="249150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4047252" y="2352758"/>
              <a:ext cx="2586355" cy="568960"/>
            </a:xfrm>
            <a:custGeom>
              <a:avLst/>
              <a:gdLst/>
              <a:ahLst/>
              <a:cxnLst/>
              <a:rect l="l" t="t" r="r" b="b"/>
              <a:pathLst>
                <a:path w="2586354" h="568960">
                  <a:moveTo>
                    <a:pt x="0" y="94752"/>
                  </a:moveTo>
                  <a:lnTo>
                    <a:pt x="7441" y="57870"/>
                  </a:lnTo>
                  <a:lnTo>
                    <a:pt x="27733" y="27752"/>
                  </a:lnTo>
                  <a:lnTo>
                    <a:pt x="57831" y="7446"/>
                  </a:lnTo>
                  <a:lnTo>
                    <a:pt x="94688" y="0"/>
                  </a:lnTo>
                  <a:lnTo>
                    <a:pt x="2491504" y="0"/>
                  </a:lnTo>
                  <a:lnTo>
                    <a:pt x="2528361" y="7446"/>
                  </a:lnTo>
                  <a:lnTo>
                    <a:pt x="2558459" y="27752"/>
                  </a:lnTo>
                  <a:lnTo>
                    <a:pt x="2578751" y="57870"/>
                  </a:lnTo>
                  <a:lnTo>
                    <a:pt x="2586193" y="94752"/>
                  </a:lnTo>
                  <a:lnTo>
                    <a:pt x="2586193" y="473747"/>
                  </a:lnTo>
                  <a:lnTo>
                    <a:pt x="2578751" y="510629"/>
                  </a:lnTo>
                  <a:lnTo>
                    <a:pt x="2558459" y="540747"/>
                  </a:lnTo>
                  <a:lnTo>
                    <a:pt x="2528361" y="561053"/>
                  </a:lnTo>
                  <a:lnTo>
                    <a:pt x="2491504" y="568500"/>
                  </a:lnTo>
                  <a:lnTo>
                    <a:pt x="94688" y="568500"/>
                  </a:lnTo>
                  <a:lnTo>
                    <a:pt x="57831" y="561053"/>
                  </a:lnTo>
                  <a:lnTo>
                    <a:pt x="27733" y="540747"/>
                  </a:lnTo>
                  <a:lnTo>
                    <a:pt x="7441" y="510629"/>
                  </a:lnTo>
                  <a:lnTo>
                    <a:pt x="0" y="473747"/>
                  </a:lnTo>
                  <a:lnTo>
                    <a:pt x="0" y="94752"/>
                  </a:lnTo>
                  <a:close/>
                </a:path>
              </a:pathLst>
            </a:custGeom>
            <a:ln w="24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96848" y="2275978"/>
            <a:ext cx="1985423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360" dirty="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81068" y="2122423"/>
            <a:ext cx="2367766" cy="537815"/>
            <a:chOff x="7094678" y="2340561"/>
            <a:chExt cx="2611120" cy="593090"/>
          </a:xfrm>
        </p:grpSpPr>
        <p:sp>
          <p:nvSpPr>
            <p:cNvPr id="12" name="object 12"/>
            <p:cNvSpPr/>
            <p:nvPr/>
          </p:nvSpPr>
          <p:spPr>
            <a:xfrm>
              <a:off x="7106875" y="2352758"/>
              <a:ext cx="2586355" cy="568960"/>
            </a:xfrm>
            <a:custGeom>
              <a:avLst/>
              <a:gdLst/>
              <a:ahLst/>
              <a:cxnLst/>
              <a:rect l="l" t="t" r="r" b="b"/>
              <a:pathLst>
                <a:path w="2586354" h="568960">
                  <a:moveTo>
                    <a:pt x="2491503" y="0"/>
                  </a:moveTo>
                  <a:lnTo>
                    <a:pt x="94687" y="0"/>
                  </a:lnTo>
                  <a:lnTo>
                    <a:pt x="57830" y="7446"/>
                  </a:lnTo>
                  <a:lnTo>
                    <a:pt x="27733" y="27752"/>
                  </a:lnTo>
                  <a:lnTo>
                    <a:pt x="7440" y="57870"/>
                  </a:lnTo>
                  <a:lnTo>
                    <a:pt x="0" y="94753"/>
                  </a:lnTo>
                  <a:lnTo>
                    <a:pt x="0" y="473746"/>
                  </a:lnTo>
                  <a:lnTo>
                    <a:pt x="7440" y="510628"/>
                  </a:lnTo>
                  <a:lnTo>
                    <a:pt x="27733" y="540747"/>
                  </a:lnTo>
                  <a:lnTo>
                    <a:pt x="57830" y="561053"/>
                  </a:lnTo>
                  <a:lnTo>
                    <a:pt x="94687" y="568500"/>
                  </a:lnTo>
                  <a:lnTo>
                    <a:pt x="2491503" y="568500"/>
                  </a:lnTo>
                  <a:lnTo>
                    <a:pt x="2528360" y="561053"/>
                  </a:lnTo>
                  <a:lnTo>
                    <a:pt x="2558458" y="540747"/>
                  </a:lnTo>
                  <a:lnTo>
                    <a:pt x="2578751" y="510628"/>
                  </a:lnTo>
                  <a:lnTo>
                    <a:pt x="2586192" y="473746"/>
                  </a:lnTo>
                  <a:lnTo>
                    <a:pt x="2586192" y="94753"/>
                  </a:lnTo>
                  <a:lnTo>
                    <a:pt x="2578751" y="57870"/>
                  </a:lnTo>
                  <a:lnTo>
                    <a:pt x="2558458" y="27752"/>
                  </a:lnTo>
                  <a:lnTo>
                    <a:pt x="2528360" y="7446"/>
                  </a:lnTo>
                  <a:lnTo>
                    <a:pt x="2491503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7106875" y="2352758"/>
              <a:ext cx="2586355" cy="568960"/>
            </a:xfrm>
            <a:custGeom>
              <a:avLst/>
              <a:gdLst/>
              <a:ahLst/>
              <a:cxnLst/>
              <a:rect l="l" t="t" r="r" b="b"/>
              <a:pathLst>
                <a:path w="2586354" h="568960">
                  <a:moveTo>
                    <a:pt x="0" y="94752"/>
                  </a:moveTo>
                  <a:lnTo>
                    <a:pt x="7441" y="57870"/>
                  </a:lnTo>
                  <a:lnTo>
                    <a:pt x="27733" y="27752"/>
                  </a:lnTo>
                  <a:lnTo>
                    <a:pt x="57831" y="7446"/>
                  </a:lnTo>
                  <a:lnTo>
                    <a:pt x="94688" y="0"/>
                  </a:lnTo>
                  <a:lnTo>
                    <a:pt x="2491504" y="0"/>
                  </a:lnTo>
                  <a:lnTo>
                    <a:pt x="2528361" y="7446"/>
                  </a:lnTo>
                  <a:lnTo>
                    <a:pt x="2558459" y="27752"/>
                  </a:lnTo>
                  <a:lnTo>
                    <a:pt x="2578751" y="57870"/>
                  </a:lnTo>
                  <a:lnTo>
                    <a:pt x="2586193" y="94752"/>
                  </a:lnTo>
                  <a:lnTo>
                    <a:pt x="2586193" y="473747"/>
                  </a:lnTo>
                  <a:lnTo>
                    <a:pt x="2578751" y="510629"/>
                  </a:lnTo>
                  <a:lnTo>
                    <a:pt x="2558459" y="540747"/>
                  </a:lnTo>
                  <a:lnTo>
                    <a:pt x="2528361" y="561053"/>
                  </a:lnTo>
                  <a:lnTo>
                    <a:pt x="2491504" y="568500"/>
                  </a:lnTo>
                  <a:lnTo>
                    <a:pt x="94688" y="568500"/>
                  </a:lnTo>
                  <a:lnTo>
                    <a:pt x="57831" y="561053"/>
                  </a:lnTo>
                  <a:lnTo>
                    <a:pt x="27733" y="540747"/>
                  </a:lnTo>
                  <a:lnTo>
                    <a:pt x="7441" y="510629"/>
                  </a:lnTo>
                  <a:lnTo>
                    <a:pt x="0" y="473747"/>
                  </a:lnTo>
                  <a:lnTo>
                    <a:pt x="0" y="94752"/>
                  </a:lnTo>
                  <a:close/>
                </a:path>
              </a:pathLst>
            </a:custGeom>
            <a:ln w="24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83870" y="2275978"/>
            <a:ext cx="1359508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36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32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360" spc="113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360" spc="36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43192" y="2879827"/>
            <a:ext cx="2345309" cy="708257"/>
          </a:xfrm>
          <a:custGeom>
            <a:avLst/>
            <a:gdLst/>
            <a:ahLst/>
            <a:cxnLst/>
            <a:rect l="l" t="t" r="r" b="b"/>
            <a:pathLst>
              <a:path w="2586354" h="781050">
                <a:moveTo>
                  <a:pt x="0" y="130107"/>
                </a:moveTo>
                <a:lnTo>
                  <a:pt x="10217" y="79464"/>
                </a:lnTo>
                <a:lnTo>
                  <a:pt x="38081" y="38107"/>
                </a:lnTo>
                <a:lnTo>
                  <a:pt x="79410" y="10224"/>
                </a:lnTo>
                <a:lnTo>
                  <a:pt x="130019" y="0"/>
                </a:lnTo>
                <a:lnTo>
                  <a:pt x="2456173" y="0"/>
                </a:lnTo>
                <a:lnTo>
                  <a:pt x="2506782" y="10224"/>
                </a:lnTo>
                <a:lnTo>
                  <a:pt x="2548111" y="38107"/>
                </a:lnTo>
                <a:lnTo>
                  <a:pt x="2575975" y="79464"/>
                </a:lnTo>
                <a:lnTo>
                  <a:pt x="2586193" y="130107"/>
                </a:lnTo>
                <a:lnTo>
                  <a:pt x="2586193" y="650519"/>
                </a:lnTo>
                <a:lnTo>
                  <a:pt x="2575975" y="701163"/>
                </a:lnTo>
                <a:lnTo>
                  <a:pt x="2548111" y="742519"/>
                </a:lnTo>
                <a:lnTo>
                  <a:pt x="2506782" y="770402"/>
                </a:lnTo>
                <a:lnTo>
                  <a:pt x="2456173" y="780627"/>
                </a:lnTo>
                <a:lnTo>
                  <a:pt x="130019" y="780627"/>
                </a:lnTo>
                <a:lnTo>
                  <a:pt x="79410" y="770402"/>
                </a:lnTo>
                <a:lnTo>
                  <a:pt x="38081" y="742519"/>
                </a:lnTo>
                <a:lnTo>
                  <a:pt x="10217" y="701163"/>
                </a:lnTo>
                <a:lnTo>
                  <a:pt x="0" y="650519"/>
                </a:lnTo>
                <a:lnTo>
                  <a:pt x="0" y="130107"/>
                </a:lnTo>
                <a:close/>
              </a:path>
            </a:pathLst>
          </a:custGeom>
          <a:ln w="24393">
            <a:solidFill>
              <a:srgbClr val="CA41C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6" name="object 16"/>
          <p:cNvSpPr txBox="1"/>
          <p:nvPr/>
        </p:nvSpPr>
        <p:spPr>
          <a:xfrm>
            <a:off x="2373346" y="3013947"/>
            <a:ext cx="1881775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23416" marR="4607" indent="-212477">
              <a:spcBef>
                <a:spcPts val="91"/>
              </a:spcBef>
            </a:pPr>
            <a:r>
              <a:rPr sz="1360" spc="-77" dirty="0">
                <a:latin typeface="Verdana"/>
                <a:cs typeface="Verdana"/>
              </a:rPr>
              <a:t>S</a:t>
            </a:r>
            <a:r>
              <a:rPr sz="1360" spc="-41" dirty="0">
                <a:latin typeface="Verdana"/>
                <a:cs typeface="Verdana"/>
              </a:rPr>
              <a:t>t</a:t>
            </a:r>
            <a:r>
              <a:rPr sz="1360" spc="14" dirty="0">
                <a:latin typeface="Verdana"/>
                <a:cs typeface="Verdana"/>
              </a:rPr>
              <a:t>a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77" dirty="0">
                <a:latin typeface="Verdana"/>
                <a:cs typeface="Verdana"/>
              </a:rPr>
              <a:t>e</a:t>
            </a:r>
            <a:r>
              <a:rPr sz="1360" spc="-95" dirty="0">
                <a:latin typeface="Verdana"/>
                <a:cs typeface="Verdana"/>
              </a:rPr>
              <a:t> 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54" dirty="0">
                <a:latin typeface="Verdana"/>
                <a:cs typeface="Verdana"/>
              </a:rPr>
              <a:t>h</a:t>
            </a:r>
            <a:r>
              <a:rPr sz="1360" spc="14" dirty="0">
                <a:latin typeface="Verdana"/>
                <a:cs typeface="Verdana"/>
              </a:rPr>
              <a:t>a</a:t>
            </a:r>
            <a:r>
              <a:rPr sz="1360" spc="-82" dirty="0">
                <a:latin typeface="Verdana"/>
                <a:cs typeface="Verdana"/>
              </a:rPr>
              <a:t>t</a:t>
            </a:r>
            <a:r>
              <a:rPr sz="1360" spc="-86" dirty="0">
                <a:latin typeface="Verdana"/>
                <a:cs typeface="Verdana"/>
              </a:rPr>
              <a:t> </a:t>
            </a:r>
            <a:r>
              <a:rPr sz="1360" spc="-18" dirty="0">
                <a:latin typeface="Verdana"/>
                <a:cs typeface="Verdana"/>
              </a:rPr>
              <a:t>b</a:t>
            </a:r>
            <a:r>
              <a:rPr sz="1360" spc="-63" dirty="0">
                <a:latin typeface="Verdana"/>
                <a:cs typeface="Verdana"/>
              </a:rPr>
              <a:t>e</a:t>
            </a:r>
            <a:r>
              <a:rPr sz="1360" spc="-45" dirty="0">
                <a:latin typeface="Verdana"/>
                <a:cs typeface="Verdana"/>
              </a:rPr>
              <a:t>l</a:t>
            </a:r>
            <a:r>
              <a:rPr sz="1360" spc="-36" dirty="0">
                <a:latin typeface="Verdana"/>
                <a:cs typeface="Verdana"/>
              </a:rPr>
              <a:t>o</a:t>
            </a:r>
            <a:r>
              <a:rPr sz="1360" spc="-54" dirty="0">
                <a:latin typeface="Verdana"/>
                <a:cs typeface="Verdana"/>
              </a:rPr>
              <a:t>n</a:t>
            </a:r>
            <a:r>
              <a:rPr sz="1360" spc="-9" dirty="0">
                <a:latin typeface="Verdana"/>
                <a:cs typeface="Verdana"/>
              </a:rPr>
              <a:t>g</a:t>
            </a:r>
            <a:r>
              <a:rPr sz="1360" spc="-41" dirty="0">
                <a:latin typeface="Verdana"/>
                <a:cs typeface="Verdana"/>
              </a:rPr>
              <a:t>s</a:t>
            </a:r>
            <a:r>
              <a:rPr sz="1360" spc="-100" dirty="0">
                <a:latin typeface="Verdana"/>
                <a:cs typeface="Verdana"/>
              </a:rPr>
              <a:t> 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63" dirty="0">
                <a:latin typeface="Verdana"/>
                <a:cs typeface="Verdana"/>
              </a:rPr>
              <a:t>o</a:t>
            </a:r>
            <a:r>
              <a:rPr sz="1360" spc="-86" dirty="0">
                <a:latin typeface="Verdana"/>
                <a:cs typeface="Verdana"/>
              </a:rPr>
              <a:t> </a:t>
            </a:r>
            <a:r>
              <a:rPr sz="1360" spc="-14" dirty="0">
                <a:latin typeface="Verdana"/>
                <a:cs typeface="Verdana"/>
              </a:rPr>
              <a:t>a  </a:t>
            </a:r>
            <a:r>
              <a:rPr sz="1360" spc="-54" dirty="0">
                <a:latin typeface="Verdana"/>
                <a:cs typeface="Verdana"/>
              </a:rPr>
              <a:t>s</a:t>
            </a:r>
            <a:r>
              <a:rPr sz="1360" spc="-18" dirty="0">
                <a:latin typeface="Verdana"/>
                <a:cs typeface="Verdana"/>
              </a:rPr>
              <a:t>i</a:t>
            </a:r>
            <a:r>
              <a:rPr sz="1360" spc="-54" dirty="0">
                <a:latin typeface="Verdana"/>
                <a:cs typeface="Verdana"/>
              </a:rPr>
              <a:t>n</a:t>
            </a:r>
            <a:r>
              <a:rPr sz="1360" spc="-9" dirty="0">
                <a:latin typeface="Verdana"/>
                <a:cs typeface="Verdana"/>
              </a:rPr>
              <a:t>g</a:t>
            </a:r>
            <a:r>
              <a:rPr sz="1360" spc="-45" dirty="0">
                <a:latin typeface="Verdana"/>
                <a:cs typeface="Verdana"/>
              </a:rPr>
              <a:t>l</a:t>
            </a:r>
            <a:r>
              <a:rPr sz="1360" spc="-77" dirty="0">
                <a:latin typeface="Verdana"/>
                <a:cs typeface="Verdana"/>
              </a:rPr>
              <a:t>e</a:t>
            </a:r>
            <a:r>
              <a:rPr sz="1360" spc="-95" dirty="0">
                <a:latin typeface="Verdana"/>
                <a:cs typeface="Verdana"/>
              </a:rPr>
              <a:t> </a:t>
            </a:r>
            <a:r>
              <a:rPr sz="1360" spc="-23" dirty="0">
                <a:latin typeface="Verdana"/>
                <a:cs typeface="Verdana"/>
              </a:rPr>
              <a:t>c</a:t>
            </a:r>
            <a:r>
              <a:rPr sz="1360" spc="-36" dirty="0">
                <a:latin typeface="Verdana"/>
                <a:cs typeface="Verdana"/>
              </a:rPr>
              <a:t>o</a:t>
            </a:r>
            <a:r>
              <a:rPr sz="1360" spc="-100" dirty="0">
                <a:latin typeface="Verdana"/>
                <a:cs typeface="Verdana"/>
              </a:rPr>
              <a:t>m</a:t>
            </a:r>
            <a:r>
              <a:rPr sz="1360" spc="-18" dirty="0">
                <a:latin typeface="Verdana"/>
                <a:cs typeface="Verdana"/>
              </a:rPr>
              <a:t>p</a:t>
            </a:r>
            <a:r>
              <a:rPr sz="1360" spc="-36" dirty="0">
                <a:latin typeface="Verdana"/>
                <a:cs typeface="Verdana"/>
              </a:rPr>
              <a:t>o</a:t>
            </a:r>
            <a:r>
              <a:rPr sz="1360" spc="-54" dirty="0">
                <a:latin typeface="Verdana"/>
                <a:cs typeface="Verdana"/>
              </a:rPr>
              <a:t>n</a:t>
            </a:r>
            <a:r>
              <a:rPr sz="1360" spc="-63" dirty="0">
                <a:latin typeface="Verdana"/>
                <a:cs typeface="Verdana"/>
              </a:rPr>
              <a:t>e</a:t>
            </a:r>
            <a:r>
              <a:rPr sz="1360" spc="-54" dirty="0">
                <a:latin typeface="Verdana"/>
                <a:cs typeface="Verdana"/>
              </a:rPr>
              <a:t>n</a:t>
            </a:r>
            <a:r>
              <a:rPr sz="1360" spc="-82" dirty="0">
                <a:latin typeface="Verdana"/>
                <a:cs typeface="Verdana"/>
              </a:rPr>
              <a:t>t</a:t>
            </a:r>
            <a:endParaRPr sz="1360" dirty="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43192" y="3733892"/>
            <a:ext cx="2345309" cy="893095"/>
          </a:xfrm>
          <a:custGeom>
            <a:avLst/>
            <a:gdLst/>
            <a:ahLst/>
            <a:cxnLst/>
            <a:rect l="l" t="t" r="r" b="b"/>
            <a:pathLst>
              <a:path w="2586354" h="984885">
                <a:moveTo>
                  <a:pt x="0" y="164047"/>
                </a:moveTo>
                <a:lnTo>
                  <a:pt x="5855" y="120437"/>
                </a:lnTo>
                <a:lnTo>
                  <a:pt x="22382" y="81249"/>
                </a:lnTo>
                <a:lnTo>
                  <a:pt x="48015" y="48048"/>
                </a:lnTo>
                <a:lnTo>
                  <a:pt x="81194" y="22397"/>
                </a:lnTo>
                <a:lnTo>
                  <a:pt x="120355" y="5859"/>
                </a:lnTo>
                <a:lnTo>
                  <a:pt x="163936" y="0"/>
                </a:lnTo>
                <a:lnTo>
                  <a:pt x="2422256" y="0"/>
                </a:lnTo>
                <a:lnTo>
                  <a:pt x="2465837" y="5859"/>
                </a:lnTo>
                <a:lnTo>
                  <a:pt x="2504998" y="22397"/>
                </a:lnTo>
                <a:lnTo>
                  <a:pt x="2538177" y="48048"/>
                </a:lnTo>
                <a:lnTo>
                  <a:pt x="2563810" y="81249"/>
                </a:lnTo>
                <a:lnTo>
                  <a:pt x="2580337" y="120437"/>
                </a:lnTo>
                <a:lnTo>
                  <a:pt x="2586193" y="164047"/>
                </a:lnTo>
                <a:lnTo>
                  <a:pt x="2586193" y="820218"/>
                </a:lnTo>
                <a:lnTo>
                  <a:pt x="2580337" y="863829"/>
                </a:lnTo>
                <a:lnTo>
                  <a:pt x="2563810" y="903016"/>
                </a:lnTo>
                <a:lnTo>
                  <a:pt x="2538177" y="936218"/>
                </a:lnTo>
                <a:lnTo>
                  <a:pt x="2504998" y="961869"/>
                </a:lnTo>
                <a:lnTo>
                  <a:pt x="2465837" y="978406"/>
                </a:lnTo>
                <a:lnTo>
                  <a:pt x="2422256" y="984266"/>
                </a:lnTo>
                <a:lnTo>
                  <a:pt x="163936" y="984266"/>
                </a:lnTo>
                <a:lnTo>
                  <a:pt x="120355" y="978406"/>
                </a:lnTo>
                <a:lnTo>
                  <a:pt x="81194" y="961869"/>
                </a:lnTo>
                <a:lnTo>
                  <a:pt x="48015" y="936218"/>
                </a:lnTo>
                <a:lnTo>
                  <a:pt x="22382" y="903016"/>
                </a:lnTo>
                <a:lnTo>
                  <a:pt x="5855" y="863829"/>
                </a:lnTo>
                <a:lnTo>
                  <a:pt x="0" y="820218"/>
                </a:lnTo>
                <a:lnTo>
                  <a:pt x="0" y="164047"/>
                </a:lnTo>
                <a:close/>
              </a:path>
            </a:pathLst>
          </a:custGeom>
          <a:ln w="24392">
            <a:solidFill>
              <a:srgbClr val="CA41C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object 18"/>
          <p:cNvSpPr txBox="1"/>
          <p:nvPr/>
        </p:nvSpPr>
        <p:spPr>
          <a:xfrm>
            <a:off x="2260974" y="3854182"/>
            <a:ext cx="2106345" cy="63949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5336" marR="4607" indent="-14395" algn="just">
              <a:spcBef>
                <a:spcPts val="91"/>
              </a:spcBef>
            </a:pPr>
            <a:r>
              <a:rPr sz="1360" spc="-145" dirty="0">
                <a:latin typeface="Verdana"/>
                <a:cs typeface="Verdana"/>
              </a:rPr>
              <a:t>E</a:t>
            </a:r>
            <a:r>
              <a:rPr sz="1360" spc="-82" dirty="0">
                <a:latin typeface="Verdana"/>
                <a:cs typeface="Verdana"/>
              </a:rPr>
              <a:t>.</a:t>
            </a:r>
            <a:r>
              <a:rPr sz="1360" spc="-14" dirty="0">
                <a:latin typeface="Verdana"/>
                <a:cs typeface="Verdana"/>
              </a:rPr>
              <a:t>g</a:t>
            </a:r>
            <a:r>
              <a:rPr sz="1360" spc="-195" dirty="0">
                <a:latin typeface="Verdana"/>
                <a:cs typeface="Verdana"/>
              </a:rPr>
              <a:t>.</a:t>
            </a:r>
            <a:r>
              <a:rPr sz="1360" spc="-95" dirty="0">
                <a:latin typeface="Verdana"/>
                <a:cs typeface="Verdana"/>
              </a:rPr>
              <a:t> </a:t>
            </a:r>
            <a:r>
              <a:rPr sz="1360" spc="-50" dirty="0">
                <a:latin typeface="Verdana"/>
                <a:cs typeface="Verdana"/>
              </a:rPr>
              <a:t>li</a:t>
            </a:r>
            <a:r>
              <a:rPr sz="1360" spc="-27" dirty="0">
                <a:latin typeface="Verdana"/>
                <a:cs typeface="Verdana"/>
              </a:rPr>
              <a:t>s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63" dirty="0">
                <a:latin typeface="Verdana"/>
                <a:cs typeface="Verdana"/>
              </a:rPr>
              <a:t>e</a:t>
            </a:r>
            <a:r>
              <a:rPr sz="1360" spc="-50" dirty="0">
                <a:latin typeface="Verdana"/>
                <a:cs typeface="Verdana"/>
              </a:rPr>
              <a:t>nin</a:t>
            </a:r>
            <a:r>
              <a:rPr sz="1360" spc="-41" dirty="0">
                <a:latin typeface="Verdana"/>
                <a:cs typeface="Verdana"/>
              </a:rPr>
              <a:t>g</a:t>
            </a:r>
            <a:r>
              <a:rPr sz="1360" spc="-82" dirty="0">
                <a:latin typeface="Verdana"/>
                <a:cs typeface="Verdana"/>
              </a:rPr>
              <a:t> 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63" dirty="0">
                <a:latin typeface="Verdana"/>
                <a:cs typeface="Verdana"/>
              </a:rPr>
              <a:t>o</a:t>
            </a:r>
            <a:r>
              <a:rPr sz="1360" spc="-82" dirty="0">
                <a:latin typeface="Verdana"/>
                <a:cs typeface="Verdana"/>
              </a:rPr>
              <a:t> </a:t>
            </a:r>
            <a:r>
              <a:rPr sz="1360" spc="-63" dirty="0">
                <a:latin typeface="Verdana"/>
                <a:cs typeface="Verdana"/>
              </a:rPr>
              <a:t>u</a:t>
            </a:r>
            <a:r>
              <a:rPr sz="1360" spc="-27" dirty="0">
                <a:latin typeface="Verdana"/>
                <a:cs typeface="Verdana"/>
              </a:rPr>
              <a:t>s</a:t>
            </a:r>
            <a:r>
              <a:rPr sz="1360" spc="-63" dirty="0">
                <a:latin typeface="Verdana"/>
                <a:cs typeface="Verdana"/>
              </a:rPr>
              <a:t>e</a:t>
            </a:r>
            <a:r>
              <a:rPr sz="1360" spc="-109" dirty="0">
                <a:latin typeface="Verdana"/>
                <a:cs typeface="Verdana"/>
              </a:rPr>
              <a:t>r</a:t>
            </a:r>
            <a:r>
              <a:rPr sz="1360" spc="-86" dirty="0">
                <a:latin typeface="Verdana"/>
                <a:cs typeface="Verdana"/>
              </a:rPr>
              <a:t> </a:t>
            </a:r>
            <a:r>
              <a:rPr sz="1360" spc="-50" dirty="0">
                <a:latin typeface="Verdana"/>
                <a:cs typeface="Verdana"/>
              </a:rPr>
              <a:t>in</a:t>
            </a:r>
            <a:r>
              <a:rPr sz="1360" spc="-18" dirty="0">
                <a:latin typeface="Verdana"/>
                <a:cs typeface="Verdana"/>
              </a:rPr>
              <a:t>p</a:t>
            </a:r>
            <a:r>
              <a:rPr sz="1360" spc="-63" dirty="0">
                <a:latin typeface="Verdana"/>
                <a:cs typeface="Verdana"/>
              </a:rPr>
              <a:t>u</a:t>
            </a:r>
            <a:r>
              <a:rPr sz="1360" spc="-73" dirty="0">
                <a:latin typeface="Verdana"/>
                <a:cs typeface="Verdana"/>
              </a:rPr>
              <a:t>t  </a:t>
            </a:r>
            <a:r>
              <a:rPr sz="1360" spc="-27" dirty="0">
                <a:latin typeface="Verdana"/>
                <a:cs typeface="Verdana"/>
              </a:rPr>
              <a:t>i</a:t>
            </a:r>
            <a:r>
              <a:rPr sz="1360" spc="-100" dirty="0">
                <a:latin typeface="Verdana"/>
                <a:cs typeface="Verdana"/>
              </a:rPr>
              <a:t>n</a:t>
            </a:r>
            <a:r>
              <a:rPr sz="1360" spc="-86" dirty="0">
                <a:latin typeface="Verdana"/>
                <a:cs typeface="Verdana"/>
              </a:rPr>
              <a:t> </a:t>
            </a:r>
            <a:r>
              <a:rPr sz="1360" spc="-14" dirty="0">
                <a:latin typeface="Verdana"/>
                <a:cs typeface="Verdana"/>
              </a:rPr>
              <a:t>a</a:t>
            </a:r>
            <a:r>
              <a:rPr sz="1360" spc="-86" dirty="0">
                <a:latin typeface="Verdana"/>
                <a:cs typeface="Verdana"/>
              </a:rPr>
              <a:t> </a:t>
            </a:r>
            <a:r>
              <a:rPr sz="1360" spc="-27" dirty="0">
                <a:latin typeface="Verdana"/>
                <a:cs typeface="Verdana"/>
              </a:rPr>
              <a:t>i</a:t>
            </a:r>
            <a:r>
              <a:rPr sz="1360" spc="-73" dirty="0">
                <a:latin typeface="Verdana"/>
                <a:cs typeface="Verdana"/>
              </a:rPr>
              <a:t>n</a:t>
            </a:r>
            <a:r>
              <a:rPr sz="1360" spc="-18" dirty="0">
                <a:latin typeface="Verdana"/>
                <a:cs typeface="Verdana"/>
              </a:rPr>
              <a:t>p</a:t>
            </a:r>
            <a:r>
              <a:rPr sz="1360" spc="-63" dirty="0">
                <a:latin typeface="Verdana"/>
                <a:cs typeface="Verdana"/>
              </a:rPr>
              <a:t>u</a:t>
            </a:r>
            <a:r>
              <a:rPr sz="1360" spc="-82" dirty="0">
                <a:latin typeface="Verdana"/>
                <a:cs typeface="Verdana"/>
              </a:rPr>
              <a:t>t</a:t>
            </a:r>
            <a:r>
              <a:rPr sz="1360" spc="-86" dirty="0">
                <a:latin typeface="Verdana"/>
                <a:cs typeface="Verdana"/>
              </a:rPr>
              <a:t> </a:t>
            </a:r>
            <a:r>
              <a:rPr sz="1360" spc="-9" dirty="0">
                <a:latin typeface="Verdana"/>
                <a:cs typeface="Verdana"/>
              </a:rPr>
              <a:t>f</a:t>
            </a:r>
            <a:r>
              <a:rPr sz="1360" spc="-27" dirty="0">
                <a:latin typeface="Verdana"/>
                <a:cs typeface="Verdana"/>
              </a:rPr>
              <a:t>i</a:t>
            </a:r>
            <a:r>
              <a:rPr sz="1360" spc="-82" dirty="0">
                <a:latin typeface="Verdana"/>
                <a:cs typeface="Verdana"/>
              </a:rPr>
              <a:t>e</a:t>
            </a:r>
            <a:r>
              <a:rPr sz="1360" spc="-18" dirty="0">
                <a:latin typeface="Verdana"/>
                <a:cs typeface="Verdana"/>
              </a:rPr>
              <a:t>l</a:t>
            </a:r>
            <a:r>
              <a:rPr sz="1360" spc="-50" dirty="0">
                <a:latin typeface="Verdana"/>
                <a:cs typeface="Verdana"/>
              </a:rPr>
              <a:t>d</a:t>
            </a:r>
            <a:r>
              <a:rPr sz="1360" spc="-317" dirty="0">
                <a:latin typeface="Verdana"/>
                <a:cs typeface="Verdana"/>
              </a:rPr>
              <a:t>;</a:t>
            </a:r>
            <a:r>
              <a:rPr sz="1360" spc="-95" dirty="0">
                <a:latin typeface="Verdana"/>
                <a:cs typeface="Verdana"/>
              </a:rPr>
              <a:t> 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36" dirty="0">
                <a:latin typeface="Verdana"/>
                <a:cs typeface="Verdana"/>
              </a:rPr>
              <a:t>o</a:t>
            </a:r>
            <a:r>
              <a:rPr sz="1360" spc="-9" dirty="0">
                <a:latin typeface="Verdana"/>
                <a:cs typeface="Verdana"/>
              </a:rPr>
              <a:t>gg</a:t>
            </a:r>
            <a:r>
              <a:rPr sz="1360" spc="-32" dirty="0">
                <a:latin typeface="Verdana"/>
                <a:cs typeface="Verdana"/>
              </a:rPr>
              <a:t>li</a:t>
            </a:r>
            <a:r>
              <a:rPr sz="1360" spc="-82" dirty="0">
                <a:latin typeface="Verdana"/>
                <a:cs typeface="Verdana"/>
              </a:rPr>
              <a:t>n</a:t>
            </a:r>
            <a:r>
              <a:rPr sz="1360" spc="-41" dirty="0">
                <a:latin typeface="Verdana"/>
                <a:cs typeface="Verdana"/>
              </a:rPr>
              <a:t>g</a:t>
            </a:r>
            <a:r>
              <a:rPr sz="1360" spc="-82" dirty="0">
                <a:latin typeface="Verdana"/>
                <a:cs typeface="Verdana"/>
              </a:rPr>
              <a:t> </a:t>
            </a:r>
            <a:r>
              <a:rPr sz="1360" spc="-14" dirty="0">
                <a:latin typeface="Verdana"/>
                <a:cs typeface="Verdana"/>
              </a:rPr>
              <a:t>a  </a:t>
            </a:r>
            <a:r>
              <a:rPr sz="1360" spc="-36" dirty="0">
                <a:latin typeface="Verdana"/>
                <a:cs typeface="Verdana"/>
              </a:rPr>
              <a:t>”</a:t>
            </a:r>
            <a:r>
              <a:rPr sz="1360" spc="-68" dirty="0">
                <a:latin typeface="Verdana"/>
                <a:cs typeface="Verdana"/>
              </a:rPr>
              <a:t>s</a:t>
            </a:r>
            <a:r>
              <a:rPr sz="1360" spc="-50" dirty="0">
                <a:latin typeface="Verdana"/>
                <a:cs typeface="Verdana"/>
              </a:rPr>
              <a:t>h</a:t>
            </a:r>
            <a:r>
              <a:rPr sz="1360" spc="-36" dirty="0">
                <a:latin typeface="Verdana"/>
                <a:cs typeface="Verdana"/>
              </a:rPr>
              <a:t>o</a:t>
            </a:r>
            <a:r>
              <a:rPr sz="1360" spc="59" dirty="0">
                <a:latin typeface="Verdana"/>
                <a:cs typeface="Verdana"/>
              </a:rPr>
              <a:t>w</a:t>
            </a:r>
            <a:r>
              <a:rPr sz="1360" spc="-77" dirty="0">
                <a:latin typeface="Verdana"/>
                <a:cs typeface="Verdana"/>
              </a:rPr>
              <a:t> </a:t>
            </a:r>
            <a:r>
              <a:rPr sz="1360" spc="-100" dirty="0">
                <a:latin typeface="Verdana"/>
                <a:cs typeface="Verdana"/>
              </a:rPr>
              <a:t>m</a:t>
            </a:r>
            <a:r>
              <a:rPr sz="1360" spc="-36" dirty="0">
                <a:latin typeface="Verdana"/>
                <a:cs typeface="Verdana"/>
              </a:rPr>
              <a:t>o</a:t>
            </a:r>
            <a:r>
              <a:rPr sz="1360" spc="-82" dirty="0">
                <a:latin typeface="Verdana"/>
                <a:cs typeface="Verdana"/>
              </a:rPr>
              <a:t>r</a:t>
            </a:r>
            <a:r>
              <a:rPr sz="1360" spc="-63" dirty="0">
                <a:latin typeface="Verdana"/>
                <a:cs typeface="Verdana"/>
              </a:rPr>
              <a:t>e</a:t>
            </a:r>
            <a:r>
              <a:rPr sz="1360" spc="-113" dirty="0">
                <a:latin typeface="Verdana"/>
                <a:cs typeface="Verdana"/>
              </a:rPr>
              <a:t>”</a:t>
            </a:r>
            <a:r>
              <a:rPr sz="1360" spc="-77" dirty="0">
                <a:latin typeface="Verdana"/>
                <a:cs typeface="Verdana"/>
              </a:rPr>
              <a:t> </a:t>
            </a:r>
            <a:r>
              <a:rPr sz="1360" spc="-18" dirty="0">
                <a:latin typeface="Verdana"/>
                <a:cs typeface="Verdana"/>
              </a:rPr>
              <a:t>d</a:t>
            </a:r>
            <a:r>
              <a:rPr sz="1360" spc="-63" dirty="0">
                <a:latin typeface="Verdana"/>
                <a:cs typeface="Verdana"/>
              </a:rPr>
              <a:t>e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14" dirty="0">
                <a:latin typeface="Verdana"/>
                <a:cs typeface="Verdana"/>
              </a:rPr>
              <a:t>a</a:t>
            </a:r>
            <a:r>
              <a:rPr sz="1360" spc="-50" dirty="0">
                <a:latin typeface="Verdana"/>
                <a:cs typeface="Verdana"/>
              </a:rPr>
              <a:t>il</a:t>
            </a:r>
            <a:r>
              <a:rPr sz="1360" spc="-41" dirty="0">
                <a:latin typeface="Verdana"/>
                <a:cs typeface="Verdana"/>
              </a:rPr>
              <a:t>s</a:t>
            </a:r>
            <a:r>
              <a:rPr sz="1360" spc="-100" dirty="0">
                <a:latin typeface="Verdana"/>
                <a:cs typeface="Verdana"/>
              </a:rPr>
              <a:t> </a:t>
            </a:r>
            <a:r>
              <a:rPr sz="1360" spc="-9" dirty="0">
                <a:latin typeface="Verdana"/>
                <a:cs typeface="Verdana"/>
              </a:rPr>
              <a:t>f</a:t>
            </a:r>
            <a:r>
              <a:rPr sz="1360" spc="-50" dirty="0">
                <a:latin typeface="Verdana"/>
                <a:cs typeface="Verdana"/>
              </a:rPr>
              <a:t>i</a:t>
            </a:r>
            <a:r>
              <a:rPr sz="1360" spc="-63" dirty="0">
                <a:latin typeface="Verdana"/>
                <a:cs typeface="Verdana"/>
              </a:rPr>
              <a:t>e</a:t>
            </a:r>
            <a:r>
              <a:rPr sz="1360" spc="-50" dirty="0">
                <a:latin typeface="Verdana"/>
                <a:cs typeface="Verdana"/>
              </a:rPr>
              <a:t>l</a:t>
            </a:r>
            <a:r>
              <a:rPr sz="1360" spc="-45" dirty="0">
                <a:latin typeface="Verdana"/>
                <a:cs typeface="Verdana"/>
              </a:rPr>
              <a:t>d</a:t>
            </a:r>
            <a:endParaRPr sz="1360" dirty="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17660" y="2879827"/>
            <a:ext cx="2345309" cy="708257"/>
          </a:xfrm>
          <a:custGeom>
            <a:avLst/>
            <a:gdLst/>
            <a:ahLst/>
            <a:cxnLst/>
            <a:rect l="l" t="t" r="r" b="b"/>
            <a:pathLst>
              <a:path w="2586354" h="781050">
                <a:moveTo>
                  <a:pt x="0" y="130107"/>
                </a:moveTo>
                <a:lnTo>
                  <a:pt x="10217" y="79464"/>
                </a:lnTo>
                <a:lnTo>
                  <a:pt x="38081" y="38107"/>
                </a:lnTo>
                <a:lnTo>
                  <a:pt x="79410" y="10224"/>
                </a:lnTo>
                <a:lnTo>
                  <a:pt x="130019" y="0"/>
                </a:lnTo>
                <a:lnTo>
                  <a:pt x="2456173" y="0"/>
                </a:lnTo>
                <a:lnTo>
                  <a:pt x="2506782" y="10224"/>
                </a:lnTo>
                <a:lnTo>
                  <a:pt x="2548111" y="38107"/>
                </a:lnTo>
                <a:lnTo>
                  <a:pt x="2575975" y="79464"/>
                </a:lnTo>
                <a:lnTo>
                  <a:pt x="2586193" y="130107"/>
                </a:lnTo>
                <a:lnTo>
                  <a:pt x="2586193" y="650519"/>
                </a:lnTo>
                <a:lnTo>
                  <a:pt x="2575975" y="701163"/>
                </a:lnTo>
                <a:lnTo>
                  <a:pt x="2548111" y="742519"/>
                </a:lnTo>
                <a:lnTo>
                  <a:pt x="2506782" y="770402"/>
                </a:lnTo>
                <a:lnTo>
                  <a:pt x="2456173" y="780627"/>
                </a:lnTo>
                <a:lnTo>
                  <a:pt x="130019" y="780627"/>
                </a:lnTo>
                <a:lnTo>
                  <a:pt x="79410" y="770402"/>
                </a:lnTo>
                <a:lnTo>
                  <a:pt x="38081" y="742519"/>
                </a:lnTo>
                <a:lnTo>
                  <a:pt x="10217" y="701163"/>
                </a:lnTo>
                <a:lnTo>
                  <a:pt x="0" y="650519"/>
                </a:lnTo>
                <a:lnTo>
                  <a:pt x="0" y="130107"/>
                </a:lnTo>
                <a:close/>
              </a:path>
            </a:pathLst>
          </a:custGeom>
          <a:ln w="24393">
            <a:solidFill>
              <a:srgbClr val="FA923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object 20"/>
          <p:cNvSpPr txBox="1"/>
          <p:nvPr/>
        </p:nvSpPr>
        <p:spPr>
          <a:xfrm>
            <a:off x="5023775" y="3013947"/>
            <a:ext cx="2131681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565453" marR="4607" indent="-554513">
              <a:spcBef>
                <a:spcPts val="91"/>
              </a:spcBef>
            </a:pPr>
            <a:r>
              <a:rPr sz="1360" spc="-77" dirty="0">
                <a:latin typeface="Verdana"/>
                <a:cs typeface="Verdana"/>
              </a:rPr>
              <a:t>S</a:t>
            </a:r>
            <a:r>
              <a:rPr sz="1360" spc="-41" dirty="0">
                <a:latin typeface="Verdana"/>
                <a:cs typeface="Verdana"/>
              </a:rPr>
              <a:t>t</a:t>
            </a:r>
            <a:r>
              <a:rPr sz="1360" spc="14" dirty="0">
                <a:latin typeface="Verdana"/>
                <a:cs typeface="Verdana"/>
              </a:rPr>
              <a:t>a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77" dirty="0">
                <a:latin typeface="Verdana"/>
                <a:cs typeface="Verdana"/>
              </a:rPr>
              <a:t>e</a:t>
            </a:r>
            <a:r>
              <a:rPr sz="1360" spc="-95" dirty="0">
                <a:latin typeface="Verdana"/>
                <a:cs typeface="Verdana"/>
              </a:rPr>
              <a:t> 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54" dirty="0">
                <a:latin typeface="Verdana"/>
                <a:cs typeface="Verdana"/>
              </a:rPr>
              <a:t>h</a:t>
            </a:r>
            <a:r>
              <a:rPr sz="1360" spc="14" dirty="0">
                <a:latin typeface="Verdana"/>
                <a:cs typeface="Verdana"/>
              </a:rPr>
              <a:t>a</a:t>
            </a:r>
            <a:r>
              <a:rPr sz="1360" spc="-82" dirty="0">
                <a:latin typeface="Verdana"/>
                <a:cs typeface="Verdana"/>
              </a:rPr>
              <a:t>t</a:t>
            </a:r>
            <a:r>
              <a:rPr sz="1360" spc="-86" dirty="0">
                <a:latin typeface="Verdana"/>
                <a:cs typeface="Verdana"/>
              </a:rPr>
              <a:t> </a:t>
            </a:r>
            <a:r>
              <a:rPr sz="1360" spc="14" dirty="0">
                <a:latin typeface="Verdana"/>
                <a:cs typeface="Verdana"/>
              </a:rPr>
              <a:t>a</a:t>
            </a:r>
            <a:r>
              <a:rPr sz="1360" spc="-9" dirty="0">
                <a:latin typeface="Verdana"/>
                <a:cs typeface="Verdana"/>
              </a:rPr>
              <a:t>ff</a:t>
            </a:r>
            <a:r>
              <a:rPr sz="1360" spc="-63" dirty="0">
                <a:latin typeface="Verdana"/>
                <a:cs typeface="Verdana"/>
              </a:rPr>
              <a:t>e</a:t>
            </a:r>
            <a:r>
              <a:rPr sz="1360" spc="-23" dirty="0">
                <a:latin typeface="Verdana"/>
                <a:cs typeface="Verdana"/>
              </a:rPr>
              <a:t>c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41" dirty="0">
                <a:latin typeface="Verdana"/>
                <a:cs typeface="Verdana"/>
              </a:rPr>
              <a:t>s</a:t>
            </a:r>
            <a:r>
              <a:rPr sz="1360" spc="-100" dirty="0">
                <a:latin typeface="Verdana"/>
                <a:cs typeface="Verdana"/>
              </a:rPr>
              <a:t> m</a:t>
            </a:r>
            <a:r>
              <a:rPr sz="1360" spc="-63" dirty="0">
                <a:latin typeface="Verdana"/>
                <a:cs typeface="Verdana"/>
              </a:rPr>
              <a:t>u</a:t>
            </a:r>
            <a:r>
              <a:rPr sz="1360" spc="-45" dirty="0">
                <a:latin typeface="Verdana"/>
                <a:cs typeface="Verdana"/>
              </a:rPr>
              <a:t>l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45" dirty="0">
                <a:latin typeface="Verdana"/>
                <a:cs typeface="Verdana"/>
              </a:rPr>
              <a:t>i</a:t>
            </a:r>
            <a:r>
              <a:rPr sz="1360" spc="-18" dirty="0">
                <a:latin typeface="Verdana"/>
                <a:cs typeface="Verdana"/>
              </a:rPr>
              <a:t>p</a:t>
            </a:r>
            <a:r>
              <a:rPr sz="1360" spc="-45" dirty="0">
                <a:latin typeface="Verdana"/>
                <a:cs typeface="Verdana"/>
              </a:rPr>
              <a:t>l</a:t>
            </a:r>
            <a:r>
              <a:rPr sz="1360" spc="-54" dirty="0">
                <a:latin typeface="Verdana"/>
                <a:cs typeface="Verdana"/>
              </a:rPr>
              <a:t>e  </a:t>
            </a:r>
            <a:r>
              <a:rPr sz="1360" spc="-50" dirty="0">
                <a:latin typeface="Verdana"/>
                <a:cs typeface="Verdana"/>
              </a:rPr>
              <a:t>components</a:t>
            </a:r>
            <a:endParaRPr sz="1360" dirty="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31963" y="5022997"/>
            <a:ext cx="2367766" cy="807297"/>
            <a:chOff x="975248" y="5539249"/>
            <a:chExt cx="2611120" cy="890269"/>
          </a:xfrm>
        </p:grpSpPr>
        <p:sp>
          <p:nvSpPr>
            <p:cNvPr id="22" name="object 22"/>
            <p:cNvSpPr/>
            <p:nvPr/>
          </p:nvSpPr>
          <p:spPr>
            <a:xfrm>
              <a:off x="987631" y="5551631"/>
              <a:ext cx="2586355" cy="865505"/>
            </a:xfrm>
            <a:custGeom>
              <a:avLst/>
              <a:gdLst/>
              <a:ahLst/>
              <a:cxnLst/>
              <a:rect l="l" t="t" r="r" b="b"/>
              <a:pathLst>
                <a:path w="2586354" h="865504">
                  <a:moveTo>
                    <a:pt x="2442043" y="0"/>
                  </a:moveTo>
                  <a:lnTo>
                    <a:pt x="144149" y="0"/>
                  </a:lnTo>
                  <a:lnTo>
                    <a:pt x="98587" y="7353"/>
                  </a:lnTo>
                  <a:lnTo>
                    <a:pt x="59016" y="27831"/>
                  </a:lnTo>
                  <a:lnTo>
                    <a:pt x="27812" y="59056"/>
                  </a:lnTo>
                  <a:lnTo>
                    <a:pt x="7348" y="98654"/>
                  </a:lnTo>
                  <a:lnTo>
                    <a:pt x="0" y="144247"/>
                  </a:lnTo>
                  <a:lnTo>
                    <a:pt x="0" y="721227"/>
                  </a:lnTo>
                  <a:lnTo>
                    <a:pt x="7348" y="766821"/>
                  </a:lnTo>
                  <a:lnTo>
                    <a:pt x="27812" y="806418"/>
                  </a:lnTo>
                  <a:lnTo>
                    <a:pt x="59016" y="837644"/>
                  </a:lnTo>
                  <a:lnTo>
                    <a:pt x="98587" y="858121"/>
                  </a:lnTo>
                  <a:lnTo>
                    <a:pt x="144149" y="865475"/>
                  </a:lnTo>
                  <a:lnTo>
                    <a:pt x="2442043" y="865475"/>
                  </a:lnTo>
                  <a:lnTo>
                    <a:pt x="2487605" y="858121"/>
                  </a:lnTo>
                  <a:lnTo>
                    <a:pt x="2527176" y="837644"/>
                  </a:lnTo>
                  <a:lnTo>
                    <a:pt x="2558380" y="806418"/>
                  </a:lnTo>
                  <a:lnTo>
                    <a:pt x="2578844" y="766821"/>
                  </a:lnTo>
                  <a:lnTo>
                    <a:pt x="2586193" y="721227"/>
                  </a:lnTo>
                  <a:lnTo>
                    <a:pt x="2586193" y="144247"/>
                  </a:lnTo>
                  <a:lnTo>
                    <a:pt x="2578844" y="98654"/>
                  </a:lnTo>
                  <a:lnTo>
                    <a:pt x="2558380" y="59056"/>
                  </a:lnTo>
                  <a:lnTo>
                    <a:pt x="2527176" y="27831"/>
                  </a:lnTo>
                  <a:lnTo>
                    <a:pt x="2487605" y="7353"/>
                  </a:lnTo>
                  <a:lnTo>
                    <a:pt x="244204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3" name="object 23"/>
            <p:cNvSpPr/>
            <p:nvPr/>
          </p:nvSpPr>
          <p:spPr>
            <a:xfrm>
              <a:off x="987631" y="5551631"/>
              <a:ext cx="2586355" cy="865505"/>
            </a:xfrm>
            <a:custGeom>
              <a:avLst/>
              <a:gdLst/>
              <a:ahLst/>
              <a:cxnLst/>
              <a:rect l="l" t="t" r="r" b="b"/>
              <a:pathLst>
                <a:path w="2586354" h="865504">
                  <a:moveTo>
                    <a:pt x="0" y="144247"/>
                  </a:moveTo>
                  <a:lnTo>
                    <a:pt x="7348" y="98654"/>
                  </a:lnTo>
                  <a:lnTo>
                    <a:pt x="27812" y="59056"/>
                  </a:lnTo>
                  <a:lnTo>
                    <a:pt x="59016" y="27831"/>
                  </a:lnTo>
                  <a:lnTo>
                    <a:pt x="98587" y="7353"/>
                  </a:lnTo>
                  <a:lnTo>
                    <a:pt x="144149" y="0"/>
                  </a:lnTo>
                  <a:lnTo>
                    <a:pt x="2442043" y="0"/>
                  </a:lnTo>
                  <a:lnTo>
                    <a:pt x="2487605" y="7353"/>
                  </a:lnTo>
                  <a:lnTo>
                    <a:pt x="2527176" y="27831"/>
                  </a:lnTo>
                  <a:lnTo>
                    <a:pt x="2558380" y="59056"/>
                  </a:lnTo>
                  <a:lnTo>
                    <a:pt x="2578844" y="98654"/>
                  </a:lnTo>
                  <a:lnTo>
                    <a:pt x="2586193" y="144247"/>
                  </a:lnTo>
                  <a:lnTo>
                    <a:pt x="2586193" y="721228"/>
                  </a:lnTo>
                  <a:lnTo>
                    <a:pt x="2578844" y="766821"/>
                  </a:lnTo>
                  <a:lnTo>
                    <a:pt x="2558380" y="806419"/>
                  </a:lnTo>
                  <a:lnTo>
                    <a:pt x="2527176" y="837644"/>
                  </a:lnTo>
                  <a:lnTo>
                    <a:pt x="2487605" y="858122"/>
                  </a:lnTo>
                  <a:lnTo>
                    <a:pt x="2442043" y="865476"/>
                  </a:lnTo>
                  <a:lnTo>
                    <a:pt x="144149" y="865476"/>
                  </a:lnTo>
                  <a:lnTo>
                    <a:pt x="98587" y="858122"/>
                  </a:lnTo>
                  <a:lnTo>
                    <a:pt x="59016" y="837644"/>
                  </a:lnTo>
                  <a:lnTo>
                    <a:pt x="27812" y="806419"/>
                  </a:lnTo>
                  <a:lnTo>
                    <a:pt x="7348" y="766821"/>
                  </a:lnTo>
                  <a:lnTo>
                    <a:pt x="0" y="721228"/>
                  </a:lnTo>
                  <a:lnTo>
                    <a:pt x="0" y="144247"/>
                  </a:lnTo>
                  <a:close/>
                </a:path>
              </a:pathLst>
            </a:custGeom>
            <a:ln w="24392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80624" y="5100714"/>
            <a:ext cx="2070644" cy="63949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indent="-3455" algn="ctr">
              <a:spcBef>
                <a:spcPts val="91"/>
              </a:spcBef>
            </a:pP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h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ld</a:t>
            </a:r>
            <a:r>
              <a:rPr sz="1360" spc="-86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521751"/>
                </a:solidFill>
                <a:latin typeface="Verdana"/>
                <a:cs typeface="Verdana"/>
              </a:rPr>
              <a:t>b</a:t>
            </a:r>
            <a:r>
              <a:rPr sz="1360" spc="-77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100" dirty="0">
                <a:solidFill>
                  <a:srgbClr val="521751"/>
                </a:solidFill>
                <a:latin typeface="Verdana"/>
                <a:cs typeface="Verdana"/>
              </a:rPr>
              <a:t>m</a:t>
            </a:r>
            <a:r>
              <a:rPr sz="1360" spc="14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360" spc="14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360" spc="-9" dirty="0">
                <a:solidFill>
                  <a:srgbClr val="521751"/>
                </a:solidFill>
                <a:latin typeface="Verdana"/>
                <a:cs typeface="Verdana"/>
              </a:rPr>
              <a:t>g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360" spc="-32" dirty="0">
                <a:solidFill>
                  <a:srgbClr val="521751"/>
                </a:solidFill>
                <a:latin typeface="Verdana"/>
                <a:cs typeface="Verdana"/>
              </a:rPr>
              <a:t>d  co</a:t>
            </a:r>
            <a:r>
              <a:rPr sz="1360" spc="-100" dirty="0">
                <a:solidFill>
                  <a:srgbClr val="521751"/>
                </a:solidFill>
                <a:latin typeface="Verdana"/>
                <a:cs typeface="Verdana"/>
              </a:rPr>
              <a:t>m</a:t>
            </a:r>
            <a:r>
              <a:rPr sz="1360" spc="-18" dirty="0">
                <a:solidFill>
                  <a:srgbClr val="521751"/>
                </a:solidFill>
                <a:latin typeface="Verdana"/>
                <a:cs typeface="Verdana"/>
              </a:rPr>
              <a:t>p</a:t>
            </a:r>
            <a:r>
              <a:rPr sz="1360" spc="-36" dirty="0">
                <a:solidFill>
                  <a:srgbClr val="521751"/>
                </a:solidFill>
                <a:latin typeface="Verdana"/>
                <a:cs typeface="Verdana"/>
              </a:rPr>
              <a:t>o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360" spc="-23" dirty="0">
                <a:solidFill>
                  <a:srgbClr val="521751"/>
                </a:solidFill>
                <a:latin typeface="Verdana"/>
                <a:cs typeface="Verdana"/>
              </a:rPr>
              <a:t>-</a:t>
            </a:r>
            <a:r>
              <a:rPr sz="1360" spc="-27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360" spc="-73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360" spc="-82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360" spc="-50" dirty="0">
                <a:solidFill>
                  <a:srgbClr val="521751"/>
                </a:solidFill>
                <a:latin typeface="Verdana"/>
                <a:cs typeface="Verdana"/>
              </a:rPr>
              <a:t>n</a:t>
            </a:r>
            <a:r>
              <a:rPr sz="1360" spc="14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l</a:t>
            </a:r>
            <a:r>
              <a:rPr sz="136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91" dirty="0">
                <a:solidFill>
                  <a:srgbClr val="521751"/>
                </a:solidFill>
                <a:latin typeface="Verdana"/>
                <a:cs typeface="Verdana"/>
              </a:rPr>
              <a:t>w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i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360" spc="-54" dirty="0">
                <a:solidFill>
                  <a:srgbClr val="521751"/>
                </a:solidFill>
                <a:latin typeface="Verdana"/>
                <a:cs typeface="Verdana"/>
              </a:rPr>
              <a:t>h 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eS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t</a:t>
            </a:r>
            <a:r>
              <a:rPr sz="1360" spc="14" dirty="0">
                <a:solidFill>
                  <a:srgbClr val="521751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521751"/>
                </a:solidFill>
                <a:latin typeface="Verdana"/>
                <a:cs typeface="Verdana"/>
              </a:rPr>
              <a:t>te</a:t>
            </a:r>
            <a:r>
              <a:rPr sz="1360" spc="-177" dirty="0">
                <a:solidFill>
                  <a:srgbClr val="521751"/>
                </a:solidFill>
                <a:latin typeface="Verdana"/>
                <a:cs typeface="Verdana"/>
              </a:rPr>
              <a:t>(</a:t>
            </a:r>
            <a:r>
              <a:rPr sz="1360" spc="-213" dirty="0">
                <a:solidFill>
                  <a:srgbClr val="521751"/>
                </a:solidFill>
                <a:latin typeface="Verdana"/>
                <a:cs typeface="Verdana"/>
              </a:rPr>
              <a:t>)</a:t>
            </a:r>
            <a:r>
              <a:rPr sz="1360" spc="-77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249" dirty="0">
                <a:solidFill>
                  <a:srgbClr val="521751"/>
                </a:solidFill>
                <a:latin typeface="Verdana"/>
                <a:cs typeface="Verdana"/>
              </a:rPr>
              <a:t>/</a:t>
            </a:r>
            <a:r>
              <a:rPr sz="1360" spc="-86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s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360" spc="14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360" spc="-18" dirty="0">
                <a:solidFill>
                  <a:srgbClr val="521751"/>
                </a:solidFill>
                <a:latin typeface="Verdana"/>
                <a:cs typeface="Verdana"/>
              </a:rPr>
              <a:t>d</a:t>
            </a:r>
            <a:r>
              <a:rPr sz="1360" spc="-45" dirty="0">
                <a:solidFill>
                  <a:srgbClr val="521751"/>
                </a:solidFill>
                <a:latin typeface="Verdana"/>
                <a:cs typeface="Verdana"/>
              </a:rPr>
              <a:t>u</a:t>
            </a:r>
            <a:r>
              <a:rPr sz="1360" spc="-41" dirty="0">
                <a:solidFill>
                  <a:srgbClr val="521751"/>
                </a:solidFill>
                <a:latin typeface="Verdana"/>
                <a:cs typeface="Verdana"/>
              </a:rPr>
              <a:t>c</a:t>
            </a:r>
            <a:r>
              <a:rPr sz="1360" spc="-63" dirty="0">
                <a:solidFill>
                  <a:srgbClr val="521751"/>
                </a:solidFill>
                <a:latin typeface="Verdana"/>
                <a:cs typeface="Verdana"/>
              </a:rPr>
              <a:t>e</a:t>
            </a:r>
            <a:r>
              <a:rPr sz="1360" spc="-82" dirty="0">
                <a:solidFill>
                  <a:srgbClr val="521751"/>
                </a:solidFill>
                <a:latin typeface="Verdana"/>
                <a:cs typeface="Verdana"/>
              </a:rPr>
              <a:t>r</a:t>
            </a:r>
            <a:r>
              <a:rPr sz="1360" spc="-177" dirty="0">
                <a:solidFill>
                  <a:srgbClr val="521751"/>
                </a:solidFill>
                <a:latin typeface="Verdana"/>
                <a:cs typeface="Verdana"/>
              </a:rPr>
              <a:t>()</a:t>
            </a:r>
            <a:endParaRPr sz="136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17660" y="3733892"/>
            <a:ext cx="2345309" cy="893095"/>
          </a:xfrm>
          <a:custGeom>
            <a:avLst/>
            <a:gdLst/>
            <a:ahLst/>
            <a:cxnLst/>
            <a:rect l="l" t="t" r="r" b="b"/>
            <a:pathLst>
              <a:path w="2586354" h="984885">
                <a:moveTo>
                  <a:pt x="0" y="164048"/>
                </a:moveTo>
                <a:lnTo>
                  <a:pt x="5855" y="120437"/>
                </a:lnTo>
                <a:lnTo>
                  <a:pt x="22382" y="81249"/>
                </a:lnTo>
                <a:lnTo>
                  <a:pt x="48015" y="48048"/>
                </a:lnTo>
                <a:lnTo>
                  <a:pt x="81194" y="22397"/>
                </a:lnTo>
                <a:lnTo>
                  <a:pt x="120355" y="5859"/>
                </a:lnTo>
                <a:lnTo>
                  <a:pt x="163936" y="0"/>
                </a:lnTo>
                <a:lnTo>
                  <a:pt x="2422256" y="0"/>
                </a:lnTo>
                <a:lnTo>
                  <a:pt x="2465837" y="5859"/>
                </a:lnTo>
                <a:lnTo>
                  <a:pt x="2504998" y="22397"/>
                </a:lnTo>
                <a:lnTo>
                  <a:pt x="2538177" y="48048"/>
                </a:lnTo>
                <a:lnTo>
                  <a:pt x="2563810" y="81249"/>
                </a:lnTo>
                <a:lnTo>
                  <a:pt x="2580337" y="120437"/>
                </a:lnTo>
                <a:lnTo>
                  <a:pt x="2586193" y="164048"/>
                </a:lnTo>
                <a:lnTo>
                  <a:pt x="2586193" y="820220"/>
                </a:lnTo>
                <a:lnTo>
                  <a:pt x="2580337" y="863830"/>
                </a:lnTo>
                <a:lnTo>
                  <a:pt x="2563810" y="903018"/>
                </a:lnTo>
                <a:lnTo>
                  <a:pt x="2538177" y="936219"/>
                </a:lnTo>
                <a:lnTo>
                  <a:pt x="2504998" y="961870"/>
                </a:lnTo>
                <a:lnTo>
                  <a:pt x="2465837" y="978408"/>
                </a:lnTo>
                <a:lnTo>
                  <a:pt x="2422256" y="984268"/>
                </a:lnTo>
                <a:lnTo>
                  <a:pt x="163936" y="984268"/>
                </a:lnTo>
                <a:lnTo>
                  <a:pt x="120355" y="978408"/>
                </a:lnTo>
                <a:lnTo>
                  <a:pt x="81194" y="961870"/>
                </a:lnTo>
                <a:lnTo>
                  <a:pt x="48015" y="936219"/>
                </a:lnTo>
                <a:lnTo>
                  <a:pt x="22382" y="903018"/>
                </a:lnTo>
                <a:lnTo>
                  <a:pt x="5855" y="863830"/>
                </a:lnTo>
                <a:lnTo>
                  <a:pt x="0" y="820220"/>
                </a:lnTo>
                <a:lnTo>
                  <a:pt x="0" y="164048"/>
                </a:lnTo>
                <a:close/>
              </a:path>
            </a:pathLst>
          </a:custGeom>
          <a:ln w="24392">
            <a:solidFill>
              <a:srgbClr val="FA923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 txBox="1"/>
          <p:nvPr/>
        </p:nvSpPr>
        <p:spPr>
          <a:xfrm>
            <a:off x="5066145" y="3959211"/>
            <a:ext cx="2043580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72554" marR="4607" indent="-361614">
              <a:spcBef>
                <a:spcPts val="91"/>
              </a:spcBef>
            </a:pPr>
            <a:r>
              <a:rPr sz="1360" spc="-145" dirty="0">
                <a:latin typeface="Verdana"/>
                <a:cs typeface="Verdana"/>
              </a:rPr>
              <a:t>E</a:t>
            </a:r>
            <a:r>
              <a:rPr sz="1360" spc="-82" dirty="0">
                <a:latin typeface="Verdana"/>
                <a:cs typeface="Verdana"/>
              </a:rPr>
              <a:t>.</a:t>
            </a:r>
            <a:r>
              <a:rPr sz="1360" spc="-14" dirty="0">
                <a:latin typeface="Verdana"/>
                <a:cs typeface="Verdana"/>
              </a:rPr>
              <a:t>g</a:t>
            </a:r>
            <a:r>
              <a:rPr sz="1360" spc="-195" dirty="0">
                <a:latin typeface="Verdana"/>
                <a:cs typeface="Verdana"/>
              </a:rPr>
              <a:t>.</a:t>
            </a:r>
            <a:r>
              <a:rPr sz="1360" spc="-95" dirty="0">
                <a:latin typeface="Verdana"/>
                <a:cs typeface="Verdana"/>
              </a:rPr>
              <a:t> </a:t>
            </a:r>
            <a:r>
              <a:rPr sz="1360" spc="-36" dirty="0">
                <a:latin typeface="Verdana"/>
                <a:cs typeface="Verdana"/>
              </a:rPr>
              <a:t>o</a:t>
            </a:r>
            <a:r>
              <a:rPr sz="1360" spc="-18" dirty="0">
                <a:latin typeface="Verdana"/>
                <a:cs typeface="Verdana"/>
              </a:rPr>
              <a:t>p</a:t>
            </a:r>
            <a:r>
              <a:rPr sz="1360" spc="-63" dirty="0">
                <a:latin typeface="Verdana"/>
                <a:cs typeface="Verdana"/>
              </a:rPr>
              <a:t>e</a:t>
            </a:r>
            <a:r>
              <a:rPr sz="1360" spc="-50" dirty="0">
                <a:latin typeface="Verdana"/>
                <a:cs typeface="Verdana"/>
              </a:rPr>
              <a:t>n</a:t>
            </a:r>
            <a:r>
              <a:rPr sz="1360" spc="-249" dirty="0">
                <a:latin typeface="Verdana"/>
                <a:cs typeface="Verdana"/>
              </a:rPr>
              <a:t>/</a:t>
            </a:r>
            <a:r>
              <a:rPr sz="1360" spc="-86" dirty="0">
                <a:latin typeface="Verdana"/>
                <a:cs typeface="Verdana"/>
              </a:rPr>
              <a:t> </a:t>
            </a:r>
            <a:r>
              <a:rPr sz="1360" spc="-27" dirty="0">
                <a:latin typeface="Verdana"/>
                <a:cs typeface="Verdana"/>
              </a:rPr>
              <a:t>c</a:t>
            </a:r>
            <a:r>
              <a:rPr sz="1360" spc="-50" dirty="0">
                <a:latin typeface="Verdana"/>
                <a:cs typeface="Verdana"/>
              </a:rPr>
              <a:t>l</a:t>
            </a:r>
            <a:r>
              <a:rPr sz="1360" spc="-36" dirty="0">
                <a:latin typeface="Verdana"/>
                <a:cs typeface="Verdana"/>
              </a:rPr>
              <a:t>o</a:t>
            </a:r>
            <a:r>
              <a:rPr sz="1360" spc="-27" dirty="0">
                <a:latin typeface="Verdana"/>
                <a:cs typeface="Verdana"/>
              </a:rPr>
              <a:t>s</a:t>
            </a:r>
            <a:r>
              <a:rPr sz="1360" spc="-63" dirty="0">
                <a:latin typeface="Verdana"/>
                <a:cs typeface="Verdana"/>
              </a:rPr>
              <a:t>e</a:t>
            </a:r>
            <a:r>
              <a:rPr sz="1360" spc="-45" dirty="0">
                <a:latin typeface="Verdana"/>
                <a:cs typeface="Verdana"/>
              </a:rPr>
              <a:t>d</a:t>
            </a:r>
            <a:r>
              <a:rPr sz="1360" spc="-86" dirty="0">
                <a:latin typeface="Verdana"/>
                <a:cs typeface="Verdana"/>
              </a:rPr>
              <a:t> </a:t>
            </a:r>
            <a:r>
              <a:rPr sz="1360" spc="-27" dirty="0">
                <a:latin typeface="Verdana"/>
                <a:cs typeface="Verdana"/>
              </a:rPr>
              <a:t>s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14" dirty="0">
                <a:latin typeface="Verdana"/>
                <a:cs typeface="Verdana"/>
              </a:rPr>
              <a:t>a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77" dirty="0">
                <a:latin typeface="Verdana"/>
                <a:cs typeface="Verdana"/>
              </a:rPr>
              <a:t>e</a:t>
            </a:r>
            <a:r>
              <a:rPr sz="1360" spc="-95" dirty="0">
                <a:latin typeface="Verdana"/>
                <a:cs typeface="Verdana"/>
              </a:rPr>
              <a:t> </a:t>
            </a:r>
            <a:r>
              <a:rPr sz="1360" spc="-36" dirty="0">
                <a:latin typeface="Verdana"/>
                <a:cs typeface="Verdana"/>
              </a:rPr>
              <a:t>o</a:t>
            </a:r>
            <a:r>
              <a:rPr sz="1360" spc="-41" dirty="0">
                <a:latin typeface="Verdana"/>
                <a:cs typeface="Verdana"/>
              </a:rPr>
              <a:t>f  </a:t>
            </a:r>
            <a:r>
              <a:rPr sz="1360" spc="-14" dirty="0">
                <a:latin typeface="Verdana"/>
                <a:cs typeface="Verdana"/>
              </a:rPr>
              <a:t>a</a:t>
            </a:r>
            <a:r>
              <a:rPr sz="1360" spc="-86" dirty="0">
                <a:latin typeface="Verdana"/>
                <a:cs typeface="Verdana"/>
              </a:rPr>
              <a:t> </a:t>
            </a:r>
            <a:r>
              <a:rPr sz="1360" spc="-100" dirty="0">
                <a:latin typeface="Verdana"/>
                <a:cs typeface="Verdana"/>
              </a:rPr>
              <a:t>m</a:t>
            </a:r>
            <a:r>
              <a:rPr sz="1360" spc="-36" dirty="0">
                <a:latin typeface="Verdana"/>
                <a:cs typeface="Verdana"/>
              </a:rPr>
              <a:t>o</a:t>
            </a:r>
            <a:r>
              <a:rPr sz="1360" spc="-23" dirty="0">
                <a:latin typeface="Verdana"/>
                <a:cs typeface="Verdana"/>
              </a:rPr>
              <a:t>dal</a:t>
            </a:r>
            <a:r>
              <a:rPr sz="1360" spc="-95" dirty="0">
                <a:latin typeface="Verdana"/>
                <a:cs typeface="Verdana"/>
              </a:rPr>
              <a:t> </a:t>
            </a:r>
            <a:r>
              <a:rPr sz="1360" spc="-36" dirty="0">
                <a:latin typeface="Verdana"/>
                <a:cs typeface="Verdana"/>
              </a:rPr>
              <a:t>o</a:t>
            </a:r>
            <a:r>
              <a:rPr sz="1360" spc="-77" dirty="0">
                <a:latin typeface="Verdana"/>
                <a:cs typeface="Verdana"/>
              </a:rPr>
              <a:t>v</a:t>
            </a:r>
            <a:r>
              <a:rPr sz="1360" spc="-63" dirty="0">
                <a:latin typeface="Verdana"/>
                <a:cs typeface="Verdana"/>
              </a:rPr>
              <a:t>e</a:t>
            </a:r>
            <a:r>
              <a:rPr sz="1360" spc="-77" dirty="0">
                <a:latin typeface="Verdana"/>
                <a:cs typeface="Verdana"/>
              </a:rPr>
              <a:t>r</a:t>
            </a:r>
            <a:r>
              <a:rPr sz="1360" spc="-50" dirty="0">
                <a:latin typeface="Verdana"/>
                <a:cs typeface="Verdana"/>
              </a:rPr>
              <a:t>l</a:t>
            </a:r>
            <a:r>
              <a:rPr sz="1360" spc="-27" dirty="0">
                <a:latin typeface="Verdana"/>
                <a:cs typeface="Verdana"/>
              </a:rPr>
              <a:t>ay</a:t>
            </a:r>
            <a:endParaRPr sz="1360" dirty="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06430" y="5022997"/>
            <a:ext cx="2367766" cy="538390"/>
            <a:chOff x="4034869" y="5539249"/>
            <a:chExt cx="2611120" cy="593725"/>
          </a:xfrm>
        </p:grpSpPr>
        <p:sp>
          <p:nvSpPr>
            <p:cNvPr id="28" name="object 28"/>
            <p:cNvSpPr/>
            <p:nvPr/>
          </p:nvSpPr>
          <p:spPr>
            <a:xfrm>
              <a:off x="4047252" y="5551631"/>
              <a:ext cx="2586355" cy="568960"/>
            </a:xfrm>
            <a:custGeom>
              <a:avLst/>
              <a:gdLst/>
              <a:ahLst/>
              <a:cxnLst/>
              <a:rect l="l" t="t" r="r" b="b"/>
              <a:pathLst>
                <a:path w="2586354" h="568960">
                  <a:moveTo>
                    <a:pt x="2491503" y="0"/>
                  </a:moveTo>
                  <a:lnTo>
                    <a:pt x="94688" y="0"/>
                  </a:lnTo>
                  <a:lnTo>
                    <a:pt x="57831" y="7446"/>
                  </a:lnTo>
                  <a:lnTo>
                    <a:pt x="27733" y="27752"/>
                  </a:lnTo>
                  <a:lnTo>
                    <a:pt x="7441" y="57870"/>
                  </a:lnTo>
                  <a:lnTo>
                    <a:pt x="0" y="94752"/>
                  </a:lnTo>
                  <a:lnTo>
                    <a:pt x="0" y="473746"/>
                  </a:lnTo>
                  <a:lnTo>
                    <a:pt x="7441" y="510628"/>
                  </a:lnTo>
                  <a:lnTo>
                    <a:pt x="27733" y="540746"/>
                  </a:lnTo>
                  <a:lnTo>
                    <a:pt x="57831" y="561052"/>
                  </a:lnTo>
                  <a:lnTo>
                    <a:pt x="94688" y="568498"/>
                  </a:lnTo>
                  <a:lnTo>
                    <a:pt x="2491503" y="568498"/>
                  </a:lnTo>
                  <a:lnTo>
                    <a:pt x="2528361" y="561052"/>
                  </a:lnTo>
                  <a:lnTo>
                    <a:pt x="2558459" y="540746"/>
                  </a:lnTo>
                  <a:lnTo>
                    <a:pt x="2578751" y="510628"/>
                  </a:lnTo>
                  <a:lnTo>
                    <a:pt x="2586192" y="473746"/>
                  </a:lnTo>
                  <a:lnTo>
                    <a:pt x="2586192" y="94752"/>
                  </a:lnTo>
                  <a:lnTo>
                    <a:pt x="2578751" y="57870"/>
                  </a:lnTo>
                  <a:lnTo>
                    <a:pt x="2558459" y="27752"/>
                  </a:lnTo>
                  <a:lnTo>
                    <a:pt x="2528361" y="7446"/>
                  </a:lnTo>
                  <a:lnTo>
                    <a:pt x="2491503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9" name="object 29"/>
            <p:cNvSpPr/>
            <p:nvPr/>
          </p:nvSpPr>
          <p:spPr>
            <a:xfrm>
              <a:off x="4047252" y="5551631"/>
              <a:ext cx="2586355" cy="568960"/>
            </a:xfrm>
            <a:custGeom>
              <a:avLst/>
              <a:gdLst/>
              <a:ahLst/>
              <a:cxnLst/>
              <a:rect l="l" t="t" r="r" b="b"/>
              <a:pathLst>
                <a:path w="2586354" h="568960">
                  <a:moveTo>
                    <a:pt x="0" y="94752"/>
                  </a:moveTo>
                  <a:lnTo>
                    <a:pt x="7441" y="57870"/>
                  </a:lnTo>
                  <a:lnTo>
                    <a:pt x="27733" y="27752"/>
                  </a:lnTo>
                  <a:lnTo>
                    <a:pt x="57831" y="7446"/>
                  </a:lnTo>
                  <a:lnTo>
                    <a:pt x="94688" y="0"/>
                  </a:lnTo>
                  <a:lnTo>
                    <a:pt x="2491504" y="0"/>
                  </a:lnTo>
                  <a:lnTo>
                    <a:pt x="2528361" y="7446"/>
                  </a:lnTo>
                  <a:lnTo>
                    <a:pt x="2558459" y="27752"/>
                  </a:lnTo>
                  <a:lnTo>
                    <a:pt x="2578751" y="57870"/>
                  </a:lnTo>
                  <a:lnTo>
                    <a:pt x="2586193" y="94752"/>
                  </a:lnTo>
                  <a:lnTo>
                    <a:pt x="2586193" y="473747"/>
                  </a:lnTo>
                  <a:lnTo>
                    <a:pt x="2578751" y="510629"/>
                  </a:lnTo>
                  <a:lnTo>
                    <a:pt x="2558459" y="540747"/>
                  </a:lnTo>
                  <a:lnTo>
                    <a:pt x="2528361" y="561053"/>
                  </a:lnTo>
                  <a:lnTo>
                    <a:pt x="2491504" y="568500"/>
                  </a:lnTo>
                  <a:lnTo>
                    <a:pt x="94688" y="568500"/>
                  </a:lnTo>
                  <a:lnTo>
                    <a:pt x="57831" y="561053"/>
                  </a:lnTo>
                  <a:lnTo>
                    <a:pt x="27733" y="540747"/>
                  </a:lnTo>
                  <a:lnTo>
                    <a:pt x="7441" y="510629"/>
                  </a:lnTo>
                  <a:lnTo>
                    <a:pt x="0" y="473747"/>
                  </a:lnTo>
                  <a:lnTo>
                    <a:pt x="0" y="94752"/>
                  </a:lnTo>
                  <a:close/>
                </a:path>
              </a:pathLst>
            </a:custGeom>
            <a:ln w="2439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104216" y="5073075"/>
            <a:ext cx="1968724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431288" marR="4607" indent="-420347">
              <a:spcBef>
                <a:spcPts val="91"/>
              </a:spcBef>
            </a:pPr>
            <a:r>
              <a:rPr sz="1360" spc="-18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360" spc="-27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360" spc="-23" dirty="0">
                <a:solidFill>
                  <a:srgbClr val="FA923F"/>
                </a:solidFill>
                <a:latin typeface="Verdana"/>
                <a:cs typeface="Verdana"/>
              </a:rPr>
              <a:t>q</a:t>
            </a:r>
            <a:r>
              <a:rPr sz="1360" spc="-63" dirty="0">
                <a:solidFill>
                  <a:srgbClr val="FA923F"/>
                </a:solidFill>
                <a:latin typeface="Verdana"/>
                <a:cs typeface="Verdana"/>
              </a:rPr>
              <a:t>u</a:t>
            </a: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360" spc="-82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360" spc="-63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360" spc="-41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36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77" dirty="0">
                <a:solidFill>
                  <a:srgbClr val="FA923F"/>
                </a:solidFill>
                <a:latin typeface="Verdana"/>
                <a:cs typeface="Verdana"/>
              </a:rPr>
              <a:t>“</a:t>
            </a:r>
            <a:r>
              <a:rPr sz="1360" spc="-23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360" spc="-82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360" spc="-36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360" spc="-86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360" spc="-54" dirty="0">
                <a:solidFill>
                  <a:srgbClr val="FA923F"/>
                </a:solidFill>
                <a:latin typeface="Verdana"/>
                <a:cs typeface="Verdana"/>
              </a:rPr>
              <a:t>h</a:t>
            </a:r>
            <a:r>
              <a:rPr sz="1360" spc="9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360" spc="-54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360" spc="-27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360" spc="-113" dirty="0">
                <a:solidFill>
                  <a:srgbClr val="FA923F"/>
                </a:solidFill>
                <a:latin typeface="Verdana"/>
                <a:cs typeface="Verdana"/>
              </a:rPr>
              <a:t>”</a:t>
            </a:r>
            <a:r>
              <a:rPr sz="1360" spc="-77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213" dirty="0">
                <a:solidFill>
                  <a:srgbClr val="FA923F"/>
                </a:solidFill>
                <a:latin typeface="Verdana"/>
                <a:cs typeface="Verdana"/>
              </a:rPr>
              <a:t>/  </a:t>
            </a:r>
            <a:r>
              <a:rPr sz="1360" spc="-32" dirty="0">
                <a:solidFill>
                  <a:srgbClr val="FA923F"/>
                </a:solidFill>
                <a:latin typeface="Verdana"/>
                <a:cs typeface="Verdana"/>
              </a:rPr>
              <a:t>“</a:t>
            </a:r>
            <a:r>
              <a:rPr sz="1360" spc="-63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360" spc="-82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360" spc="-36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360" spc="-86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360" spc="-82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360" spc="-50" dirty="0">
                <a:solidFill>
                  <a:srgbClr val="FA923F"/>
                </a:solidFill>
                <a:latin typeface="Verdana"/>
                <a:cs typeface="Verdana"/>
              </a:rPr>
              <a:t>illin</a:t>
            </a:r>
            <a:r>
              <a:rPr sz="1360" spc="-14" dirty="0">
                <a:solidFill>
                  <a:srgbClr val="FA923F"/>
                </a:solidFill>
                <a:latin typeface="Verdana"/>
                <a:cs typeface="Verdana"/>
              </a:rPr>
              <a:t>g</a:t>
            </a:r>
            <a:r>
              <a:rPr sz="1360" spc="-113" dirty="0">
                <a:solidFill>
                  <a:srgbClr val="FA923F"/>
                </a:solidFill>
                <a:latin typeface="Verdana"/>
                <a:cs typeface="Verdana"/>
              </a:rPr>
              <a:t>”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680898" y="5022997"/>
            <a:ext cx="2367766" cy="538390"/>
            <a:chOff x="7094490" y="5539249"/>
            <a:chExt cx="2611120" cy="593725"/>
          </a:xfrm>
        </p:grpSpPr>
        <p:sp>
          <p:nvSpPr>
            <p:cNvPr id="32" name="object 32"/>
            <p:cNvSpPr/>
            <p:nvPr/>
          </p:nvSpPr>
          <p:spPr>
            <a:xfrm>
              <a:off x="7106872" y="5551631"/>
              <a:ext cx="2586355" cy="568960"/>
            </a:xfrm>
            <a:custGeom>
              <a:avLst/>
              <a:gdLst/>
              <a:ahLst/>
              <a:cxnLst/>
              <a:rect l="l" t="t" r="r" b="b"/>
              <a:pathLst>
                <a:path w="2586354" h="568960">
                  <a:moveTo>
                    <a:pt x="2491505" y="0"/>
                  </a:moveTo>
                  <a:lnTo>
                    <a:pt x="94688" y="0"/>
                  </a:lnTo>
                  <a:lnTo>
                    <a:pt x="57831" y="7446"/>
                  </a:lnTo>
                  <a:lnTo>
                    <a:pt x="27733" y="27752"/>
                  </a:lnTo>
                  <a:lnTo>
                    <a:pt x="7441" y="57870"/>
                  </a:lnTo>
                  <a:lnTo>
                    <a:pt x="0" y="94752"/>
                  </a:lnTo>
                  <a:lnTo>
                    <a:pt x="0" y="473746"/>
                  </a:lnTo>
                  <a:lnTo>
                    <a:pt x="7441" y="510628"/>
                  </a:lnTo>
                  <a:lnTo>
                    <a:pt x="27733" y="540746"/>
                  </a:lnTo>
                  <a:lnTo>
                    <a:pt x="57831" y="561052"/>
                  </a:lnTo>
                  <a:lnTo>
                    <a:pt x="94688" y="568498"/>
                  </a:lnTo>
                  <a:lnTo>
                    <a:pt x="2491505" y="568498"/>
                  </a:lnTo>
                  <a:lnTo>
                    <a:pt x="2528362" y="561052"/>
                  </a:lnTo>
                  <a:lnTo>
                    <a:pt x="2558459" y="540746"/>
                  </a:lnTo>
                  <a:lnTo>
                    <a:pt x="2578752" y="510628"/>
                  </a:lnTo>
                  <a:lnTo>
                    <a:pt x="2586193" y="473746"/>
                  </a:lnTo>
                  <a:lnTo>
                    <a:pt x="2586193" y="94752"/>
                  </a:lnTo>
                  <a:lnTo>
                    <a:pt x="2578752" y="57870"/>
                  </a:lnTo>
                  <a:lnTo>
                    <a:pt x="2558459" y="27752"/>
                  </a:lnTo>
                  <a:lnTo>
                    <a:pt x="2528362" y="7446"/>
                  </a:lnTo>
                  <a:lnTo>
                    <a:pt x="2491505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3" name="object 33"/>
            <p:cNvSpPr/>
            <p:nvPr/>
          </p:nvSpPr>
          <p:spPr>
            <a:xfrm>
              <a:off x="7106872" y="5551631"/>
              <a:ext cx="2586355" cy="568960"/>
            </a:xfrm>
            <a:custGeom>
              <a:avLst/>
              <a:gdLst/>
              <a:ahLst/>
              <a:cxnLst/>
              <a:rect l="l" t="t" r="r" b="b"/>
              <a:pathLst>
                <a:path w="2586354" h="568960">
                  <a:moveTo>
                    <a:pt x="0" y="94752"/>
                  </a:moveTo>
                  <a:lnTo>
                    <a:pt x="7441" y="57870"/>
                  </a:lnTo>
                  <a:lnTo>
                    <a:pt x="27733" y="27752"/>
                  </a:lnTo>
                  <a:lnTo>
                    <a:pt x="57831" y="7446"/>
                  </a:lnTo>
                  <a:lnTo>
                    <a:pt x="94688" y="0"/>
                  </a:lnTo>
                  <a:lnTo>
                    <a:pt x="2491504" y="0"/>
                  </a:lnTo>
                  <a:lnTo>
                    <a:pt x="2528361" y="7446"/>
                  </a:lnTo>
                  <a:lnTo>
                    <a:pt x="2558459" y="27752"/>
                  </a:lnTo>
                  <a:lnTo>
                    <a:pt x="2578751" y="57870"/>
                  </a:lnTo>
                  <a:lnTo>
                    <a:pt x="2586193" y="94752"/>
                  </a:lnTo>
                  <a:lnTo>
                    <a:pt x="2586193" y="473747"/>
                  </a:lnTo>
                  <a:lnTo>
                    <a:pt x="2578751" y="510629"/>
                  </a:lnTo>
                  <a:lnTo>
                    <a:pt x="2558459" y="540747"/>
                  </a:lnTo>
                  <a:lnTo>
                    <a:pt x="2528361" y="561053"/>
                  </a:lnTo>
                  <a:lnTo>
                    <a:pt x="2491504" y="568500"/>
                  </a:lnTo>
                  <a:lnTo>
                    <a:pt x="94688" y="568500"/>
                  </a:lnTo>
                  <a:lnTo>
                    <a:pt x="57831" y="561053"/>
                  </a:lnTo>
                  <a:lnTo>
                    <a:pt x="27733" y="540747"/>
                  </a:lnTo>
                  <a:lnTo>
                    <a:pt x="7441" y="510629"/>
                  </a:lnTo>
                  <a:lnTo>
                    <a:pt x="0" y="473747"/>
                  </a:lnTo>
                  <a:lnTo>
                    <a:pt x="0" y="94752"/>
                  </a:lnTo>
                  <a:close/>
                </a:path>
              </a:pathLst>
            </a:custGeom>
            <a:ln w="2439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878682" y="5073075"/>
            <a:ext cx="1968724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431288" marR="4607" indent="-420347">
              <a:spcBef>
                <a:spcPts val="91"/>
              </a:spcBef>
            </a:pPr>
            <a:r>
              <a:rPr sz="1360" spc="-18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360" spc="-27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360" spc="-23" dirty="0">
                <a:solidFill>
                  <a:srgbClr val="FA923F"/>
                </a:solidFill>
                <a:latin typeface="Verdana"/>
                <a:cs typeface="Verdana"/>
              </a:rPr>
              <a:t>q</a:t>
            </a:r>
            <a:r>
              <a:rPr sz="1360" spc="-63" dirty="0">
                <a:solidFill>
                  <a:srgbClr val="FA923F"/>
                </a:solidFill>
                <a:latin typeface="Verdana"/>
                <a:cs typeface="Verdana"/>
              </a:rPr>
              <a:t>u</a:t>
            </a: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360" spc="-82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360" spc="-63" dirty="0">
                <a:solidFill>
                  <a:srgbClr val="FA923F"/>
                </a:solidFill>
                <a:latin typeface="Verdana"/>
                <a:cs typeface="Verdana"/>
              </a:rPr>
              <a:t>e</a:t>
            </a:r>
            <a:r>
              <a:rPr sz="1360" spc="-41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36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77" dirty="0">
                <a:solidFill>
                  <a:srgbClr val="FA923F"/>
                </a:solidFill>
                <a:latin typeface="Verdana"/>
                <a:cs typeface="Verdana"/>
              </a:rPr>
              <a:t>“</a:t>
            </a:r>
            <a:r>
              <a:rPr sz="1360" spc="-23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360" spc="-82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360" spc="-36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360" spc="-86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A923F"/>
                </a:solidFill>
                <a:latin typeface="Verdana"/>
                <a:cs typeface="Verdana"/>
              </a:rPr>
              <a:t>c</a:t>
            </a:r>
            <a:r>
              <a:rPr sz="1360" spc="-54" dirty="0">
                <a:solidFill>
                  <a:srgbClr val="FA923F"/>
                </a:solidFill>
                <a:latin typeface="Verdana"/>
                <a:cs typeface="Verdana"/>
              </a:rPr>
              <a:t>h</a:t>
            </a:r>
            <a:r>
              <a:rPr sz="1360" spc="9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i</a:t>
            </a:r>
            <a:r>
              <a:rPr sz="1360" spc="-54" dirty="0">
                <a:solidFill>
                  <a:srgbClr val="FA923F"/>
                </a:solidFill>
                <a:latin typeface="Verdana"/>
                <a:cs typeface="Verdana"/>
              </a:rPr>
              <a:t>n</a:t>
            </a:r>
            <a:r>
              <a:rPr sz="1360" spc="-27" dirty="0">
                <a:solidFill>
                  <a:srgbClr val="FA923F"/>
                </a:solidFill>
                <a:latin typeface="Verdana"/>
                <a:cs typeface="Verdana"/>
              </a:rPr>
              <a:t>s</a:t>
            </a:r>
            <a:r>
              <a:rPr sz="1360" spc="-113" dirty="0">
                <a:solidFill>
                  <a:srgbClr val="FA923F"/>
                </a:solidFill>
                <a:latin typeface="Verdana"/>
                <a:cs typeface="Verdana"/>
              </a:rPr>
              <a:t>”</a:t>
            </a:r>
            <a:r>
              <a:rPr sz="1360" spc="-77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213" dirty="0">
                <a:solidFill>
                  <a:srgbClr val="FA923F"/>
                </a:solidFill>
                <a:latin typeface="Verdana"/>
                <a:cs typeface="Verdana"/>
              </a:rPr>
              <a:t>/  </a:t>
            </a:r>
            <a:r>
              <a:rPr sz="1360" spc="-32" dirty="0">
                <a:solidFill>
                  <a:srgbClr val="FA923F"/>
                </a:solidFill>
                <a:latin typeface="Verdana"/>
                <a:cs typeface="Verdana"/>
              </a:rPr>
              <a:t>“</a:t>
            </a:r>
            <a:r>
              <a:rPr sz="1360" spc="-63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360" spc="-82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360" spc="-36" dirty="0">
                <a:solidFill>
                  <a:srgbClr val="FA923F"/>
                </a:solidFill>
                <a:latin typeface="Verdana"/>
                <a:cs typeface="Verdana"/>
              </a:rPr>
              <a:t>o</a:t>
            </a:r>
            <a:r>
              <a:rPr sz="1360" spc="-45" dirty="0">
                <a:solidFill>
                  <a:srgbClr val="FA923F"/>
                </a:solidFill>
                <a:latin typeface="Verdana"/>
                <a:cs typeface="Verdana"/>
              </a:rPr>
              <a:t>p</a:t>
            </a:r>
            <a:r>
              <a:rPr sz="1360" spc="-86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FA923F"/>
                </a:solidFill>
                <a:latin typeface="Verdana"/>
                <a:cs typeface="Verdana"/>
              </a:rPr>
              <a:t>d</a:t>
            </a:r>
            <a:r>
              <a:rPr sz="1360" spc="-82" dirty="0">
                <a:solidFill>
                  <a:srgbClr val="FA923F"/>
                </a:solidFill>
                <a:latin typeface="Verdana"/>
                <a:cs typeface="Verdana"/>
              </a:rPr>
              <a:t>r</a:t>
            </a:r>
            <a:r>
              <a:rPr sz="1360" spc="-50" dirty="0">
                <a:solidFill>
                  <a:srgbClr val="FA923F"/>
                </a:solidFill>
                <a:latin typeface="Verdana"/>
                <a:cs typeface="Verdana"/>
              </a:rPr>
              <a:t>illin</a:t>
            </a:r>
            <a:r>
              <a:rPr sz="1360" spc="-14" dirty="0">
                <a:solidFill>
                  <a:srgbClr val="FA923F"/>
                </a:solidFill>
                <a:latin typeface="Verdana"/>
                <a:cs typeface="Verdana"/>
              </a:rPr>
              <a:t>g</a:t>
            </a:r>
            <a:r>
              <a:rPr sz="1360" spc="-113" dirty="0">
                <a:solidFill>
                  <a:srgbClr val="FA923F"/>
                </a:solidFill>
                <a:latin typeface="Verdana"/>
                <a:cs typeface="Verdana"/>
              </a:rPr>
              <a:t>”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103781" y="5515430"/>
            <a:ext cx="4747625" cy="361038"/>
            <a:chOff x="4252503" y="6082293"/>
            <a:chExt cx="5235575" cy="398145"/>
          </a:xfrm>
        </p:grpSpPr>
        <p:sp>
          <p:nvSpPr>
            <p:cNvPr id="36" name="object 36"/>
            <p:cNvSpPr/>
            <p:nvPr/>
          </p:nvSpPr>
          <p:spPr>
            <a:xfrm>
              <a:off x="4264886" y="6094676"/>
              <a:ext cx="5210810" cy="373380"/>
            </a:xfrm>
            <a:custGeom>
              <a:avLst/>
              <a:gdLst/>
              <a:ahLst/>
              <a:cxnLst/>
              <a:rect l="l" t="t" r="r" b="b"/>
              <a:pathLst>
                <a:path w="5210809" h="373379">
                  <a:moveTo>
                    <a:pt x="5148366" y="0"/>
                  </a:moveTo>
                  <a:lnTo>
                    <a:pt x="62180" y="0"/>
                  </a:lnTo>
                  <a:lnTo>
                    <a:pt x="37976" y="4889"/>
                  </a:lnTo>
                  <a:lnTo>
                    <a:pt x="18211" y="18224"/>
                  </a:lnTo>
                  <a:lnTo>
                    <a:pt x="4886" y="38003"/>
                  </a:lnTo>
                  <a:lnTo>
                    <a:pt x="0" y="62223"/>
                  </a:lnTo>
                  <a:lnTo>
                    <a:pt x="0" y="311120"/>
                  </a:lnTo>
                  <a:lnTo>
                    <a:pt x="4886" y="335340"/>
                  </a:lnTo>
                  <a:lnTo>
                    <a:pt x="18211" y="355118"/>
                  </a:lnTo>
                  <a:lnTo>
                    <a:pt x="37976" y="368453"/>
                  </a:lnTo>
                  <a:lnTo>
                    <a:pt x="62180" y="373343"/>
                  </a:lnTo>
                  <a:lnTo>
                    <a:pt x="5148366" y="373343"/>
                  </a:lnTo>
                  <a:lnTo>
                    <a:pt x="5172569" y="368453"/>
                  </a:lnTo>
                  <a:lnTo>
                    <a:pt x="5192334" y="355118"/>
                  </a:lnTo>
                  <a:lnTo>
                    <a:pt x="5205659" y="335340"/>
                  </a:lnTo>
                  <a:lnTo>
                    <a:pt x="5210545" y="311120"/>
                  </a:lnTo>
                  <a:lnTo>
                    <a:pt x="5210545" y="62223"/>
                  </a:lnTo>
                  <a:lnTo>
                    <a:pt x="5205659" y="38003"/>
                  </a:lnTo>
                  <a:lnTo>
                    <a:pt x="5192334" y="18224"/>
                  </a:lnTo>
                  <a:lnTo>
                    <a:pt x="5172569" y="4889"/>
                  </a:lnTo>
                  <a:lnTo>
                    <a:pt x="5148366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7" name="object 37"/>
            <p:cNvSpPr/>
            <p:nvPr/>
          </p:nvSpPr>
          <p:spPr>
            <a:xfrm>
              <a:off x="4264886" y="6094676"/>
              <a:ext cx="5210810" cy="373380"/>
            </a:xfrm>
            <a:custGeom>
              <a:avLst/>
              <a:gdLst/>
              <a:ahLst/>
              <a:cxnLst/>
              <a:rect l="l" t="t" r="r" b="b"/>
              <a:pathLst>
                <a:path w="5210809" h="373379">
                  <a:moveTo>
                    <a:pt x="0" y="62222"/>
                  </a:moveTo>
                  <a:lnTo>
                    <a:pt x="4886" y="38002"/>
                  </a:lnTo>
                  <a:lnTo>
                    <a:pt x="18212" y="18224"/>
                  </a:lnTo>
                  <a:lnTo>
                    <a:pt x="37976" y="4889"/>
                  </a:lnTo>
                  <a:lnTo>
                    <a:pt x="62180" y="0"/>
                  </a:lnTo>
                  <a:lnTo>
                    <a:pt x="5148366" y="0"/>
                  </a:lnTo>
                  <a:lnTo>
                    <a:pt x="5172569" y="4889"/>
                  </a:lnTo>
                  <a:lnTo>
                    <a:pt x="5192334" y="18224"/>
                  </a:lnTo>
                  <a:lnTo>
                    <a:pt x="5205659" y="38002"/>
                  </a:lnTo>
                  <a:lnTo>
                    <a:pt x="5210546" y="62222"/>
                  </a:lnTo>
                  <a:lnTo>
                    <a:pt x="5210546" y="311120"/>
                  </a:lnTo>
                  <a:lnTo>
                    <a:pt x="5205659" y="335340"/>
                  </a:lnTo>
                  <a:lnTo>
                    <a:pt x="5192334" y="355118"/>
                  </a:lnTo>
                  <a:lnTo>
                    <a:pt x="5172569" y="368453"/>
                  </a:lnTo>
                  <a:lnTo>
                    <a:pt x="5148366" y="373343"/>
                  </a:lnTo>
                  <a:lnTo>
                    <a:pt x="62180" y="373343"/>
                  </a:lnTo>
                  <a:lnTo>
                    <a:pt x="37976" y="368453"/>
                  </a:lnTo>
                  <a:lnTo>
                    <a:pt x="18212" y="355118"/>
                  </a:lnTo>
                  <a:lnTo>
                    <a:pt x="4886" y="335340"/>
                  </a:lnTo>
                  <a:lnTo>
                    <a:pt x="0" y="311120"/>
                  </a:lnTo>
                  <a:lnTo>
                    <a:pt x="0" y="62222"/>
                  </a:lnTo>
                  <a:close/>
                </a:path>
              </a:pathLst>
            </a:custGeom>
            <a:ln w="24394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325040" y="5581638"/>
            <a:ext cx="2301547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9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360" spc="5" dirty="0">
                <a:solidFill>
                  <a:srgbClr val="4F4F4F"/>
                </a:solidFill>
                <a:latin typeface="Verdana"/>
                <a:cs typeface="Verdana"/>
              </a:rPr>
              <a:t>R</a:t>
            </a:r>
            <a:r>
              <a:rPr sz="1360" spc="-317" dirty="0">
                <a:solidFill>
                  <a:srgbClr val="4F4F4F"/>
                </a:solidFill>
                <a:latin typeface="Verdana"/>
                <a:cs typeface="Verdana"/>
              </a:rPr>
              <a:t>:</a:t>
            </a:r>
            <a:r>
              <a:rPr sz="1360" spc="-95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360" spc="14" dirty="0">
                <a:solidFill>
                  <a:srgbClr val="4F4F4F"/>
                </a:solidFill>
                <a:latin typeface="Verdana"/>
                <a:cs typeface="Verdana"/>
              </a:rPr>
              <a:t>R</a:t>
            </a:r>
            <a:r>
              <a:rPr sz="1360" spc="-63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360" spc="14" dirty="0">
                <a:solidFill>
                  <a:srgbClr val="4F4F4F"/>
                </a:solidFill>
                <a:latin typeface="Verdana"/>
                <a:cs typeface="Verdana"/>
              </a:rPr>
              <a:t>a</a:t>
            </a:r>
            <a:r>
              <a:rPr sz="1360" spc="-23" dirty="0">
                <a:solidFill>
                  <a:srgbClr val="4F4F4F"/>
                </a:solidFill>
                <a:latin typeface="Verdana"/>
                <a:cs typeface="Verdana"/>
              </a:rPr>
              <a:t>c</a:t>
            </a:r>
            <a:r>
              <a:rPr sz="1360" spc="-82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360" spc="-9" dirty="0">
                <a:solidFill>
                  <a:srgbClr val="4F4F4F"/>
                </a:solidFill>
                <a:latin typeface="Verdana"/>
                <a:cs typeface="Verdana"/>
              </a:rPr>
              <a:t>C</a:t>
            </a:r>
            <a:r>
              <a:rPr sz="1360" spc="-36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360" spc="-50" dirty="0">
                <a:solidFill>
                  <a:srgbClr val="4F4F4F"/>
                </a:solidFill>
                <a:latin typeface="Verdana"/>
                <a:cs typeface="Verdana"/>
              </a:rPr>
              <a:t>n</a:t>
            </a:r>
            <a:r>
              <a:rPr sz="1360" spc="-59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360" spc="-63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360" spc="-68" dirty="0">
                <a:solidFill>
                  <a:srgbClr val="4F4F4F"/>
                </a:solidFill>
                <a:latin typeface="Verdana"/>
                <a:cs typeface="Verdana"/>
              </a:rPr>
              <a:t>x</a:t>
            </a:r>
            <a:r>
              <a:rPr sz="1360" spc="-82" dirty="0">
                <a:solidFill>
                  <a:srgbClr val="4F4F4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4F4F4F"/>
                </a:solidFill>
                <a:latin typeface="Verdana"/>
                <a:cs typeface="Verdana"/>
              </a:rPr>
              <a:t>o</a:t>
            </a:r>
            <a:r>
              <a:rPr sz="1360" spc="-109" dirty="0">
                <a:solidFill>
                  <a:srgbClr val="4F4F4F"/>
                </a:solidFill>
                <a:latin typeface="Verdana"/>
                <a:cs typeface="Verdana"/>
              </a:rPr>
              <a:t>r</a:t>
            </a:r>
            <a:r>
              <a:rPr sz="1360" spc="-86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360" spc="14" dirty="0">
                <a:solidFill>
                  <a:srgbClr val="4F4F4F"/>
                </a:solidFill>
                <a:latin typeface="Verdana"/>
                <a:cs typeface="Verdana"/>
              </a:rPr>
              <a:t>R</a:t>
            </a:r>
            <a:r>
              <a:rPr sz="1360" spc="-63" dirty="0">
                <a:solidFill>
                  <a:srgbClr val="4F4F4F"/>
                </a:solidFill>
                <a:latin typeface="Verdana"/>
                <a:cs typeface="Verdana"/>
              </a:rPr>
              <a:t>e</a:t>
            </a:r>
            <a:r>
              <a:rPr sz="1360" spc="-18" dirty="0">
                <a:solidFill>
                  <a:srgbClr val="4F4F4F"/>
                </a:solidFill>
                <a:latin typeface="Verdana"/>
                <a:cs typeface="Verdana"/>
              </a:rPr>
              <a:t>d</a:t>
            </a:r>
            <a:r>
              <a:rPr sz="1360" spc="-63" dirty="0">
                <a:solidFill>
                  <a:srgbClr val="4F4F4F"/>
                </a:solidFill>
                <a:latin typeface="Verdana"/>
                <a:cs typeface="Verdana"/>
              </a:rPr>
              <a:t>u</a:t>
            </a:r>
            <a:r>
              <a:rPr sz="1360" spc="-91" dirty="0">
                <a:solidFill>
                  <a:srgbClr val="4F4F4F"/>
                </a:solidFill>
                <a:latin typeface="Verdana"/>
                <a:cs typeface="Verdana"/>
              </a:rPr>
              <a:t>x</a:t>
            </a:r>
            <a:endParaRPr sz="1360" dirty="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92127" y="2879827"/>
            <a:ext cx="2345309" cy="708257"/>
          </a:xfrm>
          <a:custGeom>
            <a:avLst/>
            <a:gdLst/>
            <a:ahLst/>
            <a:cxnLst/>
            <a:rect l="l" t="t" r="r" b="b"/>
            <a:pathLst>
              <a:path w="2586354" h="781050">
                <a:moveTo>
                  <a:pt x="0" y="130107"/>
                </a:moveTo>
                <a:lnTo>
                  <a:pt x="10217" y="79464"/>
                </a:lnTo>
                <a:lnTo>
                  <a:pt x="38081" y="38107"/>
                </a:lnTo>
                <a:lnTo>
                  <a:pt x="79410" y="10224"/>
                </a:lnTo>
                <a:lnTo>
                  <a:pt x="130019" y="0"/>
                </a:lnTo>
                <a:lnTo>
                  <a:pt x="2456173" y="0"/>
                </a:lnTo>
                <a:lnTo>
                  <a:pt x="2506782" y="10224"/>
                </a:lnTo>
                <a:lnTo>
                  <a:pt x="2548111" y="38107"/>
                </a:lnTo>
                <a:lnTo>
                  <a:pt x="2575975" y="79464"/>
                </a:lnTo>
                <a:lnTo>
                  <a:pt x="2586193" y="130107"/>
                </a:lnTo>
                <a:lnTo>
                  <a:pt x="2586193" y="650519"/>
                </a:lnTo>
                <a:lnTo>
                  <a:pt x="2575975" y="701163"/>
                </a:lnTo>
                <a:lnTo>
                  <a:pt x="2548111" y="742519"/>
                </a:lnTo>
                <a:lnTo>
                  <a:pt x="2506782" y="770402"/>
                </a:lnTo>
                <a:lnTo>
                  <a:pt x="2456173" y="780627"/>
                </a:lnTo>
                <a:lnTo>
                  <a:pt x="130019" y="780627"/>
                </a:lnTo>
                <a:lnTo>
                  <a:pt x="79410" y="770402"/>
                </a:lnTo>
                <a:lnTo>
                  <a:pt x="38081" y="742519"/>
                </a:lnTo>
                <a:lnTo>
                  <a:pt x="10217" y="701163"/>
                </a:lnTo>
                <a:lnTo>
                  <a:pt x="0" y="650519"/>
                </a:lnTo>
                <a:lnTo>
                  <a:pt x="0" y="130107"/>
                </a:lnTo>
                <a:close/>
              </a:path>
            </a:pathLst>
          </a:custGeom>
          <a:ln w="24393">
            <a:solidFill>
              <a:srgbClr val="FA923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0" name="object 40"/>
          <p:cNvSpPr txBox="1"/>
          <p:nvPr/>
        </p:nvSpPr>
        <p:spPr>
          <a:xfrm>
            <a:off x="7991055" y="2906154"/>
            <a:ext cx="1745882" cy="63949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algn="ctr">
              <a:spcBef>
                <a:spcPts val="91"/>
              </a:spcBef>
            </a:pPr>
            <a:r>
              <a:rPr sz="1360" spc="-77" dirty="0">
                <a:latin typeface="Verdana"/>
                <a:cs typeface="Verdana"/>
              </a:rPr>
              <a:t>S</a:t>
            </a:r>
            <a:r>
              <a:rPr sz="1360" spc="-41" dirty="0">
                <a:latin typeface="Verdana"/>
                <a:cs typeface="Verdana"/>
              </a:rPr>
              <a:t>t</a:t>
            </a:r>
            <a:r>
              <a:rPr sz="1360" spc="14" dirty="0">
                <a:latin typeface="Verdana"/>
                <a:cs typeface="Verdana"/>
              </a:rPr>
              <a:t>a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77" dirty="0">
                <a:latin typeface="Verdana"/>
                <a:cs typeface="Verdana"/>
              </a:rPr>
              <a:t>e</a:t>
            </a:r>
            <a:r>
              <a:rPr sz="1360" spc="-95" dirty="0">
                <a:latin typeface="Verdana"/>
                <a:cs typeface="Verdana"/>
              </a:rPr>
              <a:t> 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54" dirty="0">
                <a:latin typeface="Verdana"/>
                <a:cs typeface="Verdana"/>
              </a:rPr>
              <a:t>h</a:t>
            </a:r>
            <a:r>
              <a:rPr sz="1360" spc="14" dirty="0">
                <a:latin typeface="Verdana"/>
                <a:cs typeface="Verdana"/>
              </a:rPr>
              <a:t>a</a:t>
            </a:r>
            <a:r>
              <a:rPr sz="1360" spc="-82" dirty="0">
                <a:latin typeface="Verdana"/>
                <a:cs typeface="Verdana"/>
              </a:rPr>
              <a:t>t</a:t>
            </a:r>
            <a:r>
              <a:rPr sz="1360" spc="-86" dirty="0">
                <a:latin typeface="Verdana"/>
                <a:cs typeface="Verdana"/>
              </a:rPr>
              <a:t> </a:t>
            </a:r>
            <a:r>
              <a:rPr sz="1360" spc="14" dirty="0">
                <a:latin typeface="Verdana"/>
                <a:cs typeface="Verdana"/>
              </a:rPr>
              <a:t>a</a:t>
            </a:r>
            <a:r>
              <a:rPr sz="1360" spc="-9" dirty="0">
                <a:latin typeface="Verdana"/>
                <a:cs typeface="Verdana"/>
              </a:rPr>
              <a:t>ff</a:t>
            </a:r>
            <a:r>
              <a:rPr sz="1360" spc="-63" dirty="0">
                <a:latin typeface="Verdana"/>
                <a:cs typeface="Verdana"/>
              </a:rPr>
              <a:t>e</a:t>
            </a:r>
            <a:r>
              <a:rPr sz="1360" spc="-23" dirty="0">
                <a:latin typeface="Verdana"/>
                <a:cs typeface="Verdana"/>
              </a:rPr>
              <a:t>c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41" dirty="0">
                <a:latin typeface="Verdana"/>
                <a:cs typeface="Verdana"/>
              </a:rPr>
              <a:t>s</a:t>
            </a:r>
            <a:r>
              <a:rPr sz="1360" spc="-100" dirty="0">
                <a:latin typeface="Verdana"/>
                <a:cs typeface="Verdana"/>
              </a:rPr>
              <a:t> 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54" dirty="0">
                <a:latin typeface="Verdana"/>
                <a:cs typeface="Verdana"/>
              </a:rPr>
              <a:t>he  </a:t>
            </a:r>
            <a:r>
              <a:rPr sz="1360" spc="-59" dirty="0">
                <a:latin typeface="Verdana"/>
                <a:cs typeface="Verdana"/>
              </a:rPr>
              <a:t>e</a:t>
            </a:r>
            <a:r>
              <a:rPr sz="1360" spc="-50" dirty="0">
                <a:latin typeface="Verdana"/>
                <a:cs typeface="Verdana"/>
              </a:rPr>
              <a:t>n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45" dirty="0">
                <a:latin typeface="Verdana"/>
                <a:cs typeface="Verdana"/>
              </a:rPr>
              <a:t>i</a:t>
            </a:r>
            <a:r>
              <a:rPr sz="1360" spc="-82" dirty="0">
                <a:latin typeface="Verdana"/>
                <a:cs typeface="Verdana"/>
              </a:rPr>
              <a:t>r</a:t>
            </a:r>
            <a:r>
              <a:rPr sz="1360" spc="-77" dirty="0">
                <a:latin typeface="Verdana"/>
                <a:cs typeface="Verdana"/>
              </a:rPr>
              <a:t>e</a:t>
            </a:r>
            <a:r>
              <a:rPr sz="1360" spc="-95" dirty="0">
                <a:latin typeface="Verdana"/>
                <a:cs typeface="Verdana"/>
              </a:rPr>
              <a:t> </a:t>
            </a:r>
            <a:r>
              <a:rPr sz="1360" spc="14" dirty="0">
                <a:latin typeface="Verdana"/>
                <a:cs typeface="Verdana"/>
              </a:rPr>
              <a:t>a</a:t>
            </a:r>
            <a:r>
              <a:rPr sz="1360" spc="-18" dirty="0">
                <a:latin typeface="Verdana"/>
                <a:cs typeface="Verdana"/>
              </a:rPr>
              <a:t>p</a:t>
            </a:r>
            <a:r>
              <a:rPr sz="1360" spc="-45" dirty="0">
                <a:latin typeface="Verdana"/>
                <a:cs typeface="Verdana"/>
              </a:rPr>
              <a:t>p</a:t>
            </a:r>
            <a:r>
              <a:rPr sz="1360" spc="-86" dirty="0">
                <a:latin typeface="Verdana"/>
                <a:cs typeface="Verdana"/>
              </a:rPr>
              <a:t> </a:t>
            </a:r>
            <a:r>
              <a:rPr sz="1360" spc="-177" dirty="0">
                <a:latin typeface="Verdana"/>
                <a:cs typeface="Verdana"/>
              </a:rPr>
              <a:t>(</a:t>
            </a:r>
            <a:r>
              <a:rPr sz="1360" spc="-100" dirty="0">
                <a:latin typeface="Verdana"/>
                <a:cs typeface="Verdana"/>
              </a:rPr>
              <a:t>m</a:t>
            </a:r>
            <a:r>
              <a:rPr sz="1360" spc="-36" dirty="0">
                <a:latin typeface="Verdana"/>
                <a:cs typeface="Verdana"/>
              </a:rPr>
              <a:t>o</a:t>
            </a:r>
            <a:r>
              <a:rPr sz="1360" spc="-27" dirty="0">
                <a:latin typeface="Verdana"/>
                <a:cs typeface="Verdana"/>
              </a:rPr>
              <a:t>s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249" dirty="0">
                <a:latin typeface="Verdana"/>
                <a:cs typeface="Verdana"/>
              </a:rPr>
              <a:t>/</a:t>
            </a:r>
            <a:r>
              <a:rPr sz="1360" spc="-86" dirty="0">
                <a:latin typeface="Verdana"/>
                <a:cs typeface="Verdana"/>
              </a:rPr>
              <a:t> </a:t>
            </a:r>
            <a:r>
              <a:rPr sz="1360" spc="14" dirty="0">
                <a:latin typeface="Verdana"/>
                <a:cs typeface="Verdana"/>
              </a:rPr>
              <a:t>a</a:t>
            </a:r>
            <a:r>
              <a:rPr sz="1360" spc="-45" dirty="0">
                <a:latin typeface="Verdana"/>
                <a:cs typeface="Verdana"/>
              </a:rPr>
              <a:t>l</a:t>
            </a:r>
            <a:r>
              <a:rPr sz="1360" spc="-77" dirty="0">
                <a:latin typeface="Verdana"/>
                <a:cs typeface="Verdana"/>
              </a:rPr>
              <a:t>l  </a:t>
            </a:r>
            <a:r>
              <a:rPr sz="1360" spc="-63" dirty="0">
                <a:latin typeface="Verdana"/>
                <a:cs typeface="Verdana"/>
              </a:rPr>
              <a:t>components)</a:t>
            </a:r>
            <a:endParaRPr sz="1360" dirty="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92127" y="3733892"/>
            <a:ext cx="2345309" cy="893095"/>
          </a:xfrm>
          <a:custGeom>
            <a:avLst/>
            <a:gdLst/>
            <a:ahLst/>
            <a:cxnLst/>
            <a:rect l="l" t="t" r="r" b="b"/>
            <a:pathLst>
              <a:path w="2586354" h="984885">
                <a:moveTo>
                  <a:pt x="0" y="164048"/>
                </a:moveTo>
                <a:lnTo>
                  <a:pt x="5855" y="120437"/>
                </a:lnTo>
                <a:lnTo>
                  <a:pt x="22382" y="81249"/>
                </a:lnTo>
                <a:lnTo>
                  <a:pt x="48015" y="48048"/>
                </a:lnTo>
                <a:lnTo>
                  <a:pt x="81194" y="22397"/>
                </a:lnTo>
                <a:lnTo>
                  <a:pt x="120355" y="5859"/>
                </a:lnTo>
                <a:lnTo>
                  <a:pt x="163936" y="0"/>
                </a:lnTo>
                <a:lnTo>
                  <a:pt x="2422256" y="0"/>
                </a:lnTo>
                <a:lnTo>
                  <a:pt x="2465837" y="5859"/>
                </a:lnTo>
                <a:lnTo>
                  <a:pt x="2504998" y="22397"/>
                </a:lnTo>
                <a:lnTo>
                  <a:pt x="2538177" y="48048"/>
                </a:lnTo>
                <a:lnTo>
                  <a:pt x="2563810" y="81249"/>
                </a:lnTo>
                <a:lnTo>
                  <a:pt x="2580337" y="120437"/>
                </a:lnTo>
                <a:lnTo>
                  <a:pt x="2586193" y="164048"/>
                </a:lnTo>
                <a:lnTo>
                  <a:pt x="2586193" y="820220"/>
                </a:lnTo>
                <a:lnTo>
                  <a:pt x="2580337" y="863830"/>
                </a:lnTo>
                <a:lnTo>
                  <a:pt x="2563810" y="903018"/>
                </a:lnTo>
                <a:lnTo>
                  <a:pt x="2538177" y="936219"/>
                </a:lnTo>
                <a:lnTo>
                  <a:pt x="2504998" y="961870"/>
                </a:lnTo>
                <a:lnTo>
                  <a:pt x="2465837" y="978408"/>
                </a:lnTo>
                <a:lnTo>
                  <a:pt x="2422256" y="984268"/>
                </a:lnTo>
                <a:lnTo>
                  <a:pt x="163936" y="984268"/>
                </a:lnTo>
                <a:lnTo>
                  <a:pt x="120355" y="978408"/>
                </a:lnTo>
                <a:lnTo>
                  <a:pt x="81194" y="961870"/>
                </a:lnTo>
                <a:lnTo>
                  <a:pt x="48015" y="936219"/>
                </a:lnTo>
                <a:lnTo>
                  <a:pt x="22382" y="903018"/>
                </a:lnTo>
                <a:lnTo>
                  <a:pt x="5855" y="863830"/>
                </a:lnTo>
                <a:lnTo>
                  <a:pt x="0" y="820220"/>
                </a:lnTo>
                <a:lnTo>
                  <a:pt x="0" y="164048"/>
                </a:lnTo>
                <a:close/>
              </a:path>
            </a:pathLst>
          </a:custGeom>
          <a:ln w="24392">
            <a:solidFill>
              <a:srgbClr val="FA923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2" name="object 42"/>
          <p:cNvSpPr txBox="1"/>
          <p:nvPr/>
        </p:nvSpPr>
        <p:spPr>
          <a:xfrm>
            <a:off x="7898947" y="3959211"/>
            <a:ext cx="1927841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712863" marR="4607" indent="-701922">
              <a:spcBef>
                <a:spcPts val="91"/>
              </a:spcBef>
            </a:pPr>
            <a:r>
              <a:rPr sz="1360" spc="-145" dirty="0">
                <a:latin typeface="Verdana"/>
                <a:cs typeface="Verdana"/>
              </a:rPr>
              <a:t>E</a:t>
            </a:r>
            <a:r>
              <a:rPr sz="1360" spc="-82" dirty="0">
                <a:latin typeface="Verdana"/>
                <a:cs typeface="Verdana"/>
              </a:rPr>
              <a:t>.</a:t>
            </a:r>
            <a:r>
              <a:rPr sz="1360" spc="-14" dirty="0">
                <a:latin typeface="Verdana"/>
                <a:cs typeface="Verdana"/>
              </a:rPr>
              <a:t>g</a:t>
            </a:r>
            <a:r>
              <a:rPr sz="1360" spc="-195" dirty="0">
                <a:latin typeface="Verdana"/>
                <a:cs typeface="Verdana"/>
              </a:rPr>
              <a:t>.</a:t>
            </a:r>
            <a:r>
              <a:rPr sz="1360" spc="-95" dirty="0">
                <a:latin typeface="Verdana"/>
                <a:cs typeface="Verdana"/>
              </a:rPr>
              <a:t> </a:t>
            </a:r>
            <a:r>
              <a:rPr sz="1360" spc="-63" dirty="0">
                <a:latin typeface="Verdana"/>
                <a:cs typeface="Verdana"/>
              </a:rPr>
              <a:t>u</a:t>
            </a:r>
            <a:r>
              <a:rPr sz="1360" spc="-27" dirty="0">
                <a:latin typeface="Verdana"/>
                <a:cs typeface="Verdana"/>
              </a:rPr>
              <a:t>s</a:t>
            </a:r>
            <a:r>
              <a:rPr sz="1360" spc="-63" dirty="0">
                <a:latin typeface="Verdana"/>
                <a:cs typeface="Verdana"/>
              </a:rPr>
              <a:t>e</a:t>
            </a:r>
            <a:r>
              <a:rPr sz="1360" spc="-109" dirty="0">
                <a:latin typeface="Verdana"/>
                <a:cs typeface="Verdana"/>
              </a:rPr>
              <a:t>r</a:t>
            </a:r>
            <a:r>
              <a:rPr sz="1360" spc="-86" dirty="0">
                <a:latin typeface="Verdana"/>
                <a:cs typeface="Verdana"/>
              </a:rPr>
              <a:t> </a:t>
            </a:r>
            <a:r>
              <a:rPr sz="1360" spc="14" dirty="0">
                <a:latin typeface="Verdana"/>
                <a:cs typeface="Verdana"/>
              </a:rPr>
              <a:t>a</a:t>
            </a:r>
            <a:r>
              <a:rPr sz="1360" spc="-63" dirty="0">
                <a:latin typeface="Verdana"/>
                <a:cs typeface="Verdana"/>
              </a:rPr>
              <a:t>u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50" dirty="0">
                <a:latin typeface="Verdana"/>
                <a:cs typeface="Verdana"/>
              </a:rPr>
              <a:t>h</a:t>
            </a:r>
            <a:r>
              <a:rPr sz="1360" spc="-63" dirty="0">
                <a:latin typeface="Verdana"/>
                <a:cs typeface="Verdana"/>
              </a:rPr>
              <a:t>e</a:t>
            </a:r>
            <a:r>
              <a:rPr sz="1360" spc="-50" dirty="0">
                <a:latin typeface="Verdana"/>
                <a:cs typeface="Verdana"/>
              </a:rPr>
              <a:t>n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50" dirty="0">
                <a:latin typeface="Verdana"/>
                <a:cs typeface="Verdana"/>
              </a:rPr>
              <a:t>i</a:t>
            </a:r>
            <a:r>
              <a:rPr sz="1360" spc="-27" dirty="0">
                <a:latin typeface="Verdana"/>
                <a:cs typeface="Verdana"/>
              </a:rPr>
              <a:t>c</a:t>
            </a:r>
            <a:r>
              <a:rPr sz="1360" spc="14" dirty="0">
                <a:latin typeface="Verdana"/>
                <a:cs typeface="Verdana"/>
              </a:rPr>
              <a:t>a</a:t>
            </a:r>
            <a:r>
              <a:rPr sz="1360" spc="-59" dirty="0">
                <a:latin typeface="Verdana"/>
                <a:cs typeface="Verdana"/>
              </a:rPr>
              <a:t>t</a:t>
            </a:r>
            <a:r>
              <a:rPr sz="1360" spc="-50" dirty="0">
                <a:latin typeface="Verdana"/>
                <a:cs typeface="Verdana"/>
              </a:rPr>
              <a:t>i</a:t>
            </a:r>
            <a:r>
              <a:rPr sz="1360" spc="-36" dirty="0">
                <a:latin typeface="Verdana"/>
                <a:cs typeface="Verdana"/>
              </a:rPr>
              <a:t>o</a:t>
            </a:r>
            <a:r>
              <a:rPr sz="1360" spc="-54" dirty="0">
                <a:latin typeface="Verdana"/>
                <a:cs typeface="Verdana"/>
              </a:rPr>
              <a:t>n  </a:t>
            </a:r>
            <a:r>
              <a:rPr sz="1360" spc="-36" dirty="0">
                <a:latin typeface="Verdana"/>
                <a:cs typeface="Verdana"/>
              </a:rPr>
              <a:t>status</a:t>
            </a:r>
            <a:endParaRPr sz="1360" dirty="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183990" y="4675375"/>
            <a:ext cx="263725" cy="419772"/>
            <a:chOff x="2135400" y="5155899"/>
            <a:chExt cx="290830" cy="462915"/>
          </a:xfrm>
        </p:grpSpPr>
        <p:sp>
          <p:nvSpPr>
            <p:cNvPr id="44" name="object 44"/>
            <p:cNvSpPr/>
            <p:nvPr/>
          </p:nvSpPr>
          <p:spPr>
            <a:xfrm>
              <a:off x="2140819" y="5161317"/>
              <a:ext cx="280035" cy="452120"/>
            </a:xfrm>
            <a:custGeom>
              <a:avLst/>
              <a:gdLst/>
              <a:ahLst/>
              <a:cxnLst/>
              <a:rect l="l" t="t" r="r" b="b"/>
              <a:pathLst>
                <a:path w="280035" h="452120">
                  <a:moveTo>
                    <a:pt x="209861" y="0"/>
                  </a:moveTo>
                  <a:lnTo>
                    <a:pt x="69952" y="0"/>
                  </a:lnTo>
                  <a:lnTo>
                    <a:pt x="69952" y="311572"/>
                  </a:lnTo>
                  <a:lnTo>
                    <a:pt x="0" y="311572"/>
                  </a:lnTo>
                  <a:lnTo>
                    <a:pt x="139907" y="451573"/>
                  </a:lnTo>
                  <a:lnTo>
                    <a:pt x="279814" y="311572"/>
                  </a:lnTo>
                  <a:lnTo>
                    <a:pt x="209861" y="311572"/>
                  </a:lnTo>
                  <a:lnTo>
                    <a:pt x="20986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5" name="object 45"/>
            <p:cNvSpPr/>
            <p:nvPr/>
          </p:nvSpPr>
          <p:spPr>
            <a:xfrm>
              <a:off x="2140819" y="5161317"/>
              <a:ext cx="280035" cy="452120"/>
            </a:xfrm>
            <a:custGeom>
              <a:avLst/>
              <a:gdLst/>
              <a:ahLst/>
              <a:cxnLst/>
              <a:rect l="l" t="t" r="r" b="b"/>
              <a:pathLst>
                <a:path w="280035" h="452120">
                  <a:moveTo>
                    <a:pt x="209861" y="0"/>
                  </a:moveTo>
                  <a:lnTo>
                    <a:pt x="209861" y="311572"/>
                  </a:lnTo>
                  <a:lnTo>
                    <a:pt x="279814" y="311572"/>
                  </a:lnTo>
                  <a:lnTo>
                    <a:pt x="139907" y="451574"/>
                  </a:lnTo>
                  <a:lnTo>
                    <a:pt x="0" y="311572"/>
                  </a:lnTo>
                  <a:lnTo>
                    <a:pt x="69953" y="311572"/>
                  </a:lnTo>
                  <a:lnTo>
                    <a:pt x="69953" y="0"/>
                  </a:lnTo>
                  <a:lnTo>
                    <a:pt x="209861" y="0"/>
                  </a:lnTo>
                  <a:close/>
                </a:path>
              </a:pathLst>
            </a:custGeom>
            <a:ln w="108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958459" y="4675376"/>
            <a:ext cx="2949568" cy="419772"/>
            <a:chOff x="5195021" y="5155900"/>
            <a:chExt cx="3350895" cy="462915"/>
          </a:xfrm>
        </p:grpSpPr>
        <p:sp>
          <p:nvSpPr>
            <p:cNvPr id="47" name="object 47"/>
            <p:cNvSpPr/>
            <p:nvPr/>
          </p:nvSpPr>
          <p:spPr>
            <a:xfrm>
              <a:off x="5200440" y="5161319"/>
              <a:ext cx="280035" cy="452120"/>
            </a:xfrm>
            <a:custGeom>
              <a:avLst/>
              <a:gdLst/>
              <a:ahLst/>
              <a:cxnLst/>
              <a:rect l="l" t="t" r="r" b="b"/>
              <a:pathLst>
                <a:path w="280035" h="452120">
                  <a:moveTo>
                    <a:pt x="209861" y="0"/>
                  </a:moveTo>
                  <a:lnTo>
                    <a:pt x="69952" y="0"/>
                  </a:lnTo>
                  <a:lnTo>
                    <a:pt x="69952" y="311572"/>
                  </a:lnTo>
                  <a:lnTo>
                    <a:pt x="0" y="311572"/>
                  </a:lnTo>
                  <a:lnTo>
                    <a:pt x="139907" y="451575"/>
                  </a:lnTo>
                  <a:lnTo>
                    <a:pt x="279814" y="311572"/>
                  </a:lnTo>
                  <a:lnTo>
                    <a:pt x="209861" y="311572"/>
                  </a:lnTo>
                  <a:lnTo>
                    <a:pt x="209861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8" name="object 48"/>
            <p:cNvSpPr/>
            <p:nvPr/>
          </p:nvSpPr>
          <p:spPr>
            <a:xfrm>
              <a:off x="5200439" y="5161319"/>
              <a:ext cx="280035" cy="452120"/>
            </a:xfrm>
            <a:custGeom>
              <a:avLst/>
              <a:gdLst/>
              <a:ahLst/>
              <a:cxnLst/>
              <a:rect l="l" t="t" r="r" b="b"/>
              <a:pathLst>
                <a:path w="280035" h="452120">
                  <a:moveTo>
                    <a:pt x="209861" y="0"/>
                  </a:moveTo>
                  <a:lnTo>
                    <a:pt x="209861" y="311572"/>
                  </a:lnTo>
                  <a:lnTo>
                    <a:pt x="279814" y="311572"/>
                  </a:lnTo>
                  <a:lnTo>
                    <a:pt x="139907" y="451574"/>
                  </a:lnTo>
                  <a:lnTo>
                    <a:pt x="0" y="311572"/>
                  </a:lnTo>
                  <a:lnTo>
                    <a:pt x="69953" y="311572"/>
                  </a:lnTo>
                  <a:lnTo>
                    <a:pt x="69953" y="0"/>
                  </a:lnTo>
                  <a:lnTo>
                    <a:pt x="209861" y="0"/>
                  </a:lnTo>
                  <a:close/>
                </a:path>
              </a:pathLst>
            </a:custGeom>
            <a:ln w="108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9" name="object 49"/>
            <p:cNvSpPr/>
            <p:nvPr/>
          </p:nvSpPr>
          <p:spPr>
            <a:xfrm>
              <a:off x="8260065" y="5161321"/>
              <a:ext cx="280035" cy="452120"/>
            </a:xfrm>
            <a:custGeom>
              <a:avLst/>
              <a:gdLst/>
              <a:ahLst/>
              <a:cxnLst/>
              <a:rect l="l" t="t" r="r" b="b"/>
              <a:pathLst>
                <a:path w="280034" h="452120">
                  <a:moveTo>
                    <a:pt x="209861" y="0"/>
                  </a:moveTo>
                  <a:lnTo>
                    <a:pt x="69952" y="0"/>
                  </a:lnTo>
                  <a:lnTo>
                    <a:pt x="69952" y="311571"/>
                  </a:lnTo>
                  <a:lnTo>
                    <a:pt x="0" y="311571"/>
                  </a:lnTo>
                  <a:lnTo>
                    <a:pt x="139907" y="451573"/>
                  </a:lnTo>
                  <a:lnTo>
                    <a:pt x="279814" y="311571"/>
                  </a:lnTo>
                  <a:lnTo>
                    <a:pt x="209861" y="311571"/>
                  </a:lnTo>
                  <a:lnTo>
                    <a:pt x="209861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0" name="object 50"/>
            <p:cNvSpPr/>
            <p:nvPr/>
          </p:nvSpPr>
          <p:spPr>
            <a:xfrm>
              <a:off x="8260065" y="5161321"/>
              <a:ext cx="280035" cy="452120"/>
            </a:xfrm>
            <a:custGeom>
              <a:avLst/>
              <a:gdLst/>
              <a:ahLst/>
              <a:cxnLst/>
              <a:rect l="l" t="t" r="r" b="b"/>
              <a:pathLst>
                <a:path w="280034" h="452120">
                  <a:moveTo>
                    <a:pt x="209861" y="0"/>
                  </a:moveTo>
                  <a:lnTo>
                    <a:pt x="209861" y="311572"/>
                  </a:lnTo>
                  <a:lnTo>
                    <a:pt x="279814" y="311572"/>
                  </a:lnTo>
                  <a:lnTo>
                    <a:pt x="139907" y="451574"/>
                  </a:lnTo>
                  <a:lnTo>
                    <a:pt x="0" y="311572"/>
                  </a:lnTo>
                  <a:lnTo>
                    <a:pt x="69953" y="311572"/>
                  </a:lnTo>
                  <a:lnTo>
                    <a:pt x="69953" y="0"/>
                  </a:lnTo>
                  <a:lnTo>
                    <a:pt x="209861" y="0"/>
                  </a:lnTo>
                  <a:close/>
                </a:path>
              </a:pathLst>
            </a:custGeom>
            <a:ln w="108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4" grpId="0"/>
      <p:bldP spid="25" grpId="0" animBg="1"/>
      <p:bldP spid="26" grpId="0"/>
      <p:bldP spid="30" grpId="0"/>
      <p:bldP spid="34" grpId="0"/>
      <p:bldP spid="38" grpId="0"/>
      <p:bldP spid="39" grpId="0" animBg="1"/>
      <p:bldP spid="40" grpId="0"/>
      <p:bldP spid="41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642" y="518486"/>
            <a:ext cx="3457267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3200" b="1" spc="-41" dirty="0">
                <a:latin typeface="Seaford" panose="00000500000000000000" pitchFamily="2" charset="0"/>
              </a:rPr>
              <a:t>W</a:t>
            </a:r>
            <a:r>
              <a:rPr sz="3200" b="1" spc="-23" dirty="0">
                <a:latin typeface="Seaford" panose="00000500000000000000" pitchFamily="2" charset="0"/>
              </a:rPr>
              <a:t>h</a:t>
            </a:r>
            <a:r>
              <a:rPr sz="3200" b="1" spc="-14" dirty="0">
                <a:latin typeface="Seaford" panose="00000500000000000000" pitchFamily="2" charset="0"/>
              </a:rPr>
              <a:t>a</a:t>
            </a:r>
            <a:r>
              <a:rPr sz="3200" b="1" spc="240" dirty="0">
                <a:latin typeface="Seaford" panose="00000500000000000000" pitchFamily="2" charset="0"/>
              </a:rPr>
              <a:t>t</a:t>
            </a:r>
            <a:r>
              <a:rPr sz="3200" b="1" spc="-95" dirty="0">
                <a:latin typeface="Seaford" panose="00000500000000000000" pitchFamily="2" charset="0"/>
              </a:rPr>
              <a:t> </a:t>
            </a:r>
            <a:r>
              <a:rPr sz="3200" b="1" spc="23" dirty="0">
                <a:latin typeface="Seaford" panose="00000500000000000000" pitchFamily="2" charset="0"/>
              </a:rPr>
              <a:t>i</a:t>
            </a:r>
            <a:r>
              <a:rPr sz="3200" b="1" spc="-159" dirty="0">
                <a:latin typeface="Seaford" panose="00000500000000000000" pitchFamily="2" charset="0"/>
              </a:rPr>
              <a:t>s</a:t>
            </a:r>
            <a:r>
              <a:rPr sz="3200" b="1" spc="-86" dirty="0">
                <a:latin typeface="Seaford" panose="00000500000000000000" pitchFamily="2" charset="0"/>
              </a:rPr>
              <a:t> </a:t>
            </a:r>
            <a:r>
              <a:rPr sz="3200" b="1" spc="-109" dirty="0">
                <a:latin typeface="Seaford" panose="00000500000000000000" pitchFamily="2" charset="0"/>
              </a:rPr>
              <a:t>“</a:t>
            </a:r>
            <a:r>
              <a:rPr sz="3200" b="1" spc="-136" dirty="0">
                <a:latin typeface="Seaford" panose="00000500000000000000" pitchFamily="2" charset="0"/>
              </a:rPr>
              <a:t>R</a:t>
            </a:r>
            <a:r>
              <a:rPr sz="3200" b="1" spc="54" dirty="0">
                <a:latin typeface="Seaford" panose="00000500000000000000" pitchFamily="2" charset="0"/>
              </a:rPr>
              <a:t>e</a:t>
            </a:r>
            <a:r>
              <a:rPr sz="3200" b="1" spc="-27" dirty="0">
                <a:latin typeface="Seaford" panose="00000500000000000000" pitchFamily="2" charset="0"/>
              </a:rPr>
              <a:t>d</a:t>
            </a:r>
            <a:r>
              <a:rPr sz="3200" b="1" spc="-54" dirty="0">
                <a:latin typeface="Seaford" panose="00000500000000000000" pitchFamily="2" charset="0"/>
              </a:rPr>
              <a:t>u</a:t>
            </a:r>
            <a:r>
              <a:rPr sz="3200" b="1" spc="-18" dirty="0">
                <a:latin typeface="Seaford" panose="00000500000000000000" pitchFamily="2" charset="0"/>
              </a:rPr>
              <a:t>x</a:t>
            </a:r>
            <a:r>
              <a:rPr sz="3200" b="1" spc="-109" dirty="0">
                <a:latin typeface="Seaford" panose="00000500000000000000" pitchFamily="2" charset="0"/>
              </a:rPr>
              <a:t>”</a:t>
            </a:r>
            <a:r>
              <a:rPr sz="3200" b="1" spc="-340" dirty="0">
                <a:latin typeface="Seaford" panose="00000500000000000000" pitchFamily="2" charset="0"/>
              </a:rPr>
              <a:t>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0745" y="2014703"/>
            <a:ext cx="6199263" cy="914976"/>
            <a:chOff x="1922294" y="2221769"/>
            <a:chExt cx="6836409" cy="1009015"/>
          </a:xfrm>
        </p:grpSpPr>
        <p:sp>
          <p:nvSpPr>
            <p:cNvPr id="4" name="object 4"/>
            <p:cNvSpPr/>
            <p:nvPr/>
          </p:nvSpPr>
          <p:spPr>
            <a:xfrm>
              <a:off x="1934491" y="2233966"/>
              <a:ext cx="6812280" cy="984885"/>
            </a:xfrm>
            <a:custGeom>
              <a:avLst/>
              <a:gdLst/>
              <a:ahLst/>
              <a:cxnLst/>
              <a:rect l="l" t="t" r="r" b="b"/>
              <a:pathLst>
                <a:path w="6812280" h="984885">
                  <a:moveTo>
                    <a:pt x="6647779" y="0"/>
                  </a:moveTo>
                  <a:lnTo>
                    <a:pt x="163937" y="0"/>
                  </a:lnTo>
                  <a:lnTo>
                    <a:pt x="120356" y="5860"/>
                  </a:lnTo>
                  <a:lnTo>
                    <a:pt x="81195" y="22397"/>
                  </a:lnTo>
                  <a:lnTo>
                    <a:pt x="48016" y="48049"/>
                  </a:lnTo>
                  <a:lnTo>
                    <a:pt x="22382" y="81251"/>
                  </a:lnTo>
                  <a:lnTo>
                    <a:pt x="5855" y="120439"/>
                  </a:lnTo>
                  <a:lnTo>
                    <a:pt x="0" y="164050"/>
                  </a:lnTo>
                  <a:lnTo>
                    <a:pt x="0" y="820216"/>
                  </a:lnTo>
                  <a:lnTo>
                    <a:pt x="5855" y="863828"/>
                  </a:lnTo>
                  <a:lnTo>
                    <a:pt x="22382" y="903016"/>
                  </a:lnTo>
                  <a:lnTo>
                    <a:pt x="48016" y="936218"/>
                  </a:lnTo>
                  <a:lnTo>
                    <a:pt x="81195" y="961870"/>
                  </a:lnTo>
                  <a:lnTo>
                    <a:pt x="120356" y="978407"/>
                  </a:lnTo>
                  <a:lnTo>
                    <a:pt x="163937" y="984267"/>
                  </a:lnTo>
                  <a:lnTo>
                    <a:pt x="6647779" y="984267"/>
                  </a:lnTo>
                  <a:lnTo>
                    <a:pt x="6691360" y="978407"/>
                  </a:lnTo>
                  <a:lnTo>
                    <a:pt x="6730522" y="961870"/>
                  </a:lnTo>
                  <a:lnTo>
                    <a:pt x="6763701" y="936218"/>
                  </a:lnTo>
                  <a:lnTo>
                    <a:pt x="6789336" y="903016"/>
                  </a:lnTo>
                  <a:lnTo>
                    <a:pt x="6805862" y="863828"/>
                  </a:lnTo>
                  <a:lnTo>
                    <a:pt x="6811718" y="820216"/>
                  </a:lnTo>
                  <a:lnTo>
                    <a:pt x="6811718" y="164050"/>
                  </a:lnTo>
                  <a:lnTo>
                    <a:pt x="6805862" y="120439"/>
                  </a:lnTo>
                  <a:lnTo>
                    <a:pt x="6789336" y="81251"/>
                  </a:lnTo>
                  <a:lnTo>
                    <a:pt x="6763701" y="48049"/>
                  </a:lnTo>
                  <a:lnTo>
                    <a:pt x="6730522" y="22397"/>
                  </a:lnTo>
                  <a:lnTo>
                    <a:pt x="6691360" y="5860"/>
                  </a:lnTo>
                  <a:lnTo>
                    <a:pt x="6647779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1934491" y="2233966"/>
              <a:ext cx="6812280" cy="984885"/>
            </a:xfrm>
            <a:custGeom>
              <a:avLst/>
              <a:gdLst/>
              <a:ahLst/>
              <a:cxnLst/>
              <a:rect l="l" t="t" r="r" b="b"/>
              <a:pathLst>
                <a:path w="6812280" h="984885">
                  <a:moveTo>
                    <a:pt x="0" y="164050"/>
                  </a:moveTo>
                  <a:lnTo>
                    <a:pt x="5856" y="120439"/>
                  </a:lnTo>
                  <a:lnTo>
                    <a:pt x="22382" y="81251"/>
                  </a:lnTo>
                  <a:lnTo>
                    <a:pt x="48016" y="48049"/>
                  </a:lnTo>
                  <a:lnTo>
                    <a:pt x="81195" y="22397"/>
                  </a:lnTo>
                  <a:lnTo>
                    <a:pt x="120357" y="5860"/>
                  </a:lnTo>
                  <a:lnTo>
                    <a:pt x="163938" y="0"/>
                  </a:lnTo>
                  <a:lnTo>
                    <a:pt x="6647780" y="0"/>
                  </a:lnTo>
                  <a:lnTo>
                    <a:pt x="6691361" y="5860"/>
                  </a:lnTo>
                  <a:lnTo>
                    <a:pt x="6730523" y="22397"/>
                  </a:lnTo>
                  <a:lnTo>
                    <a:pt x="6763702" y="48049"/>
                  </a:lnTo>
                  <a:lnTo>
                    <a:pt x="6789336" y="81251"/>
                  </a:lnTo>
                  <a:lnTo>
                    <a:pt x="6805862" y="120439"/>
                  </a:lnTo>
                  <a:lnTo>
                    <a:pt x="6811718" y="164050"/>
                  </a:lnTo>
                  <a:lnTo>
                    <a:pt x="6811718" y="820217"/>
                  </a:lnTo>
                  <a:lnTo>
                    <a:pt x="6805862" y="863828"/>
                  </a:lnTo>
                  <a:lnTo>
                    <a:pt x="6789336" y="903016"/>
                  </a:lnTo>
                  <a:lnTo>
                    <a:pt x="6763702" y="936218"/>
                  </a:lnTo>
                  <a:lnTo>
                    <a:pt x="6730523" y="961870"/>
                  </a:lnTo>
                  <a:lnTo>
                    <a:pt x="6691361" y="978408"/>
                  </a:lnTo>
                  <a:lnTo>
                    <a:pt x="6647780" y="984268"/>
                  </a:lnTo>
                  <a:lnTo>
                    <a:pt x="163938" y="984268"/>
                  </a:lnTo>
                  <a:lnTo>
                    <a:pt x="120357" y="978408"/>
                  </a:lnTo>
                  <a:lnTo>
                    <a:pt x="81195" y="961870"/>
                  </a:lnTo>
                  <a:lnTo>
                    <a:pt x="48016" y="936218"/>
                  </a:lnTo>
                  <a:lnTo>
                    <a:pt x="22382" y="903016"/>
                  </a:lnTo>
                  <a:lnTo>
                    <a:pt x="5856" y="863828"/>
                  </a:lnTo>
                  <a:lnTo>
                    <a:pt x="0" y="820217"/>
                  </a:lnTo>
                  <a:lnTo>
                    <a:pt x="0" y="164050"/>
                  </a:lnTo>
                  <a:close/>
                </a:path>
              </a:pathLst>
            </a:custGeom>
            <a:ln w="2439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82926" y="2356132"/>
            <a:ext cx="5613080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59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CA41C7"/>
                </a:solidFill>
                <a:latin typeface="Verdana"/>
                <a:cs typeface="Verdana"/>
              </a:rPr>
              <a:t>state</a:t>
            </a:r>
            <a:r>
              <a:rPr sz="1360" spc="-91" dirty="0">
                <a:solidFill>
                  <a:srgbClr val="CA41C7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CA41C7"/>
                </a:solidFill>
                <a:latin typeface="Verdana"/>
                <a:cs typeface="Verdana"/>
              </a:rPr>
              <a:t>management</a:t>
            </a:r>
            <a:r>
              <a:rPr sz="1360" spc="-82" dirty="0">
                <a:solidFill>
                  <a:srgbClr val="CA41C7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CA41C7"/>
                </a:solidFill>
                <a:latin typeface="Verdana"/>
                <a:cs typeface="Verdana"/>
              </a:rPr>
              <a:t>system</a:t>
            </a:r>
            <a:r>
              <a:rPr sz="1360" spc="-68" dirty="0">
                <a:solidFill>
                  <a:srgbClr val="CA41C7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cross-component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app-wide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44188" y="4027218"/>
            <a:ext cx="4292152" cy="914976"/>
            <a:chOff x="2973730" y="4441126"/>
            <a:chExt cx="4733290" cy="1009015"/>
          </a:xfrm>
        </p:grpSpPr>
        <p:sp>
          <p:nvSpPr>
            <p:cNvPr id="8" name="object 8"/>
            <p:cNvSpPr/>
            <p:nvPr/>
          </p:nvSpPr>
          <p:spPr>
            <a:xfrm>
              <a:off x="2985927" y="4453323"/>
              <a:ext cx="4709160" cy="984885"/>
            </a:xfrm>
            <a:custGeom>
              <a:avLst/>
              <a:gdLst/>
              <a:ahLst/>
              <a:cxnLst/>
              <a:rect l="l" t="t" r="r" b="b"/>
              <a:pathLst>
                <a:path w="4709159" h="984885">
                  <a:moveTo>
                    <a:pt x="4544912" y="0"/>
                  </a:moveTo>
                  <a:lnTo>
                    <a:pt x="163934" y="0"/>
                  </a:lnTo>
                  <a:lnTo>
                    <a:pt x="120353" y="5859"/>
                  </a:lnTo>
                  <a:lnTo>
                    <a:pt x="81193" y="22397"/>
                  </a:lnTo>
                  <a:lnTo>
                    <a:pt x="48015" y="48048"/>
                  </a:lnTo>
                  <a:lnTo>
                    <a:pt x="22381" y="81249"/>
                  </a:lnTo>
                  <a:lnTo>
                    <a:pt x="5855" y="120436"/>
                  </a:lnTo>
                  <a:lnTo>
                    <a:pt x="0" y="164045"/>
                  </a:lnTo>
                  <a:lnTo>
                    <a:pt x="0" y="820223"/>
                  </a:lnTo>
                  <a:lnTo>
                    <a:pt x="5855" y="863832"/>
                  </a:lnTo>
                  <a:lnTo>
                    <a:pt x="22381" y="903019"/>
                  </a:lnTo>
                  <a:lnTo>
                    <a:pt x="48015" y="936220"/>
                  </a:lnTo>
                  <a:lnTo>
                    <a:pt x="81193" y="961871"/>
                  </a:lnTo>
                  <a:lnTo>
                    <a:pt x="120353" y="978409"/>
                  </a:lnTo>
                  <a:lnTo>
                    <a:pt x="163934" y="984269"/>
                  </a:lnTo>
                  <a:lnTo>
                    <a:pt x="4544912" y="984269"/>
                  </a:lnTo>
                  <a:lnTo>
                    <a:pt x="4588492" y="978409"/>
                  </a:lnTo>
                  <a:lnTo>
                    <a:pt x="4627652" y="961871"/>
                  </a:lnTo>
                  <a:lnTo>
                    <a:pt x="4660831" y="936220"/>
                  </a:lnTo>
                  <a:lnTo>
                    <a:pt x="4686464" y="903019"/>
                  </a:lnTo>
                  <a:lnTo>
                    <a:pt x="4702990" y="863832"/>
                  </a:lnTo>
                  <a:lnTo>
                    <a:pt x="4708846" y="820223"/>
                  </a:lnTo>
                  <a:lnTo>
                    <a:pt x="4708846" y="164045"/>
                  </a:lnTo>
                  <a:lnTo>
                    <a:pt x="4702990" y="120436"/>
                  </a:lnTo>
                  <a:lnTo>
                    <a:pt x="4686464" y="81249"/>
                  </a:lnTo>
                  <a:lnTo>
                    <a:pt x="4660831" y="48048"/>
                  </a:lnTo>
                  <a:lnTo>
                    <a:pt x="4627652" y="22397"/>
                  </a:lnTo>
                  <a:lnTo>
                    <a:pt x="4588492" y="5859"/>
                  </a:lnTo>
                  <a:lnTo>
                    <a:pt x="454491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2985927" y="4453323"/>
              <a:ext cx="4709160" cy="984885"/>
            </a:xfrm>
            <a:custGeom>
              <a:avLst/>
              <a:gdLst/>
              <a:ahLst/>
              <a:cxnLst/>
              <a:rect l="l" t="t" r="r" b="b"/>
              <a:pathLst>
                <a:path w="4709159" h="984885">
                  <a:moveTo>
                    <a:pt x="0" y="164045"/>
                  </a:moveTo>
                  <a:lnTo>
                    <a:pt x="5855" y="120435"/>
                  </a:lnTo>
                  <a:lnTo>
                    <a:pt x="22381" y="81248"/>
                  </a:lnTo>
                  <a:lnTo>
                    <a:pt x="48015" y="48047"/>
                  </a:lnTo>
                  <a:lnTo>
                    <a:pt x="81193" y="22397"/>
                  </a:lnTo>
                  <a:lnTo>
                    <a:pt x="120353" y="5859"/>
                  </a:lnTo>
                  <a:lnTo>
                    <a:pt x="163934" y="0"/>
                  </a:lnTo>
                  <a:lnTo>
                    <a:pt x="4544913" y="0"/>
                  </a:lnTo>
                  <a:lnTo>
                    <a:pt x="4588493" y="5859"/>
                  </a:lnTo>
                  <a:lnTo>
                    <a:pt x="4627653" y="22397"/>
                  </a:lnTo>
                  <a:lnTo>
                    <a:pt x="4660832" y="48047"/>
                  </a:lnTo>
                  <a:lnTo>
                    <a:pt x="4686465" y="81248"/>
                  </a:lnTo>
                  <a:lnTo>
                    <a:pt x="4702991" y="120435"/>
                  </a:lnTo>
                  <a:lnTo>
                    <a:pt x="4708847" y="164045"/>
                  </a:lnTo>
                  <a:lnTo>
                    <a:pt x="4708847" y="820222"/>
                  </a:lnTo>
                  <a:lnTo>
                    <a:pt x="4702991" y="863832"/>
                  </a:lnTo>
                  <a:lnTo>
                    <a:pt x="4686465" y="903019"/>
                  </a:lnTo>
                  <a:lnTo>
                    <a:pt x="4660832" y="936220"/>
                  </a:lnTo>
                  <a:lnTo>
                    <a:pt x="4627653" y="961871"/>
                  </a:lnTo>
                  <a:lnTo>
                    <a:pt x="4588493" y="978408"/>
                  </a:lnTo>
                  <a:lnTo>
                    <a:pt x="4544913" y="984268"/>
                  </a:lnTo>
                  <a:lnTo>
                    <a:pt x="163934" y="984268"/>
                  </a:lnTo>
                  <a:lnTo>
                    <a:pt x="120353" y="978408"/>
                  </a:lnTo>
                  <a:lnTo>
                    <a:pt x="81193" y="961871"/>
                  </a:lnTo>
                  <a:lnTo>
                    <a:pt x="48015" y="936220"/>
                  </a:lnTo>
                  <a:lnTo>
                    <a:pt x="22381" y="903019"/>
                  </a:lnTo>
                  <a:lnTo>
                    <a:pt x="5855" y="863832"/>
                  </a:lnTo>
                  <a:lnTo>
                    <a:pt x="0" y="820222"/>
                  </a:lnTo>
                  <a:lnTo>
                    <a:pt x="0" y="164045"/>
                  </a:lnTo>
                  <a:close/>
                </a:path>
              </a:pathLst>
            </a:custGeom>
            <a:ln w="24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49633" y="4371037"/>
            <a:ext cx="3279287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9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“React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Context”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already?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97869" y="3094663"/>
            <a:ext cx="385223" cy="767566"/>
            <a:chOff x="5128205" y="3412725"/>
            <a:chExt cx="424815" cy="846455"/>
          </a:xfrm>
        </p:grpSpPr>
        <p:sp>
          <p:nvSpPr>
            <p:cNvPr id="12" name="object 12"/>
            <p:cNvSpPr/>
            <p:nvPr/>
          </p:nvSpPr>
          <p:spPr>
            <a:xfrm>
              <a:off x="5133624" y="3418143"/>
              <a:ext cx="414020" cy="835660"/>
            </a:xfrm>
            <a:custGeom>
              <a:avLst/>
              <a:gdLst/>
              <a:ahLst/>
              <a:cxnLst/>
              <a:rect l="l" t="t" r="r" b="b"/>
              <a:pathLst>
                <a:path w="414020" h="835660">
                  <a:moveTo>
                    <a:pt x="310088" y="0"/>
                  </a:moveTo>
                  <a:lnTo>
                    <a:pt x="103362" y="0"/>
                  </a:lnTo>
                  <a:lnTo>
                    <a:pt x="103362" y="628404"/>
                  </a:lnTo>
                  <a:lnTo>
                    <a:pt x="0" y="628404"/>
                  </a:lnTo>
                  <a:lnTo>
                    <a:pt x="206725" y="835271"/>
                  </a:lnTo>
                  <a:lnTo>
                    <a:pt x="413451" y="628404"/>
                  </a:lnTo>
                  <a:lnTo>
                    <a:pt x="310088" y="628404"/>
                  </a:lnTo>
                  <a:lnTo>
                    <a:pt x="310088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5133623" y="3418143"/>
              <a:ext cx="414020" cy="835660"/>
            </a:xfrm>
            <a:custGeom>
              <a:avLst/>
              <a:gdLst/>
              <a:ahLst/>
              <a:cxnLst/>
              <a:rect l="l" t="t" r="r" b="b"/>
              <a:pathLst>
                <a:path w="414020" h="835660">
                  <a:moveTo>
                    <a:pt x="310088" y="0"/>
                  </a:moveTo>
                  <a:lnTo>
                    <a:pt x="310088" y="628404"/>
                  </a:lnTo>
                  <a:lnTo>
                    <a:pt x="413451" y="628404"/>
                  </a:lnTo>
                  <a:lnTo>
                    <a:pt x="206725" y="835270"/>
                  </a:lnTo>
                  <a:lnTo>
                    <a:pt x="0" y="628404"/>
                  </a:lnTo>
                  <a:lnTo>
                    <a:pt x="103363" y="628404"/>
                  </a:lnTo>
                  <a:lnTo>
                    <a:pt x="103363" y="0"/>
                  </a:lnTo>
                  <a:lnTo>
                    <a:pt x="310088" y="0"/>
                  </a:lnTo>
                  <a:close/>
                </a:path>
              </a:pathLst>
            </a:custGeom>
            <a:ln w="108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462" y="835266"/>
            <a:ext cx="6009512" cy="873403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2800" b="1" spc="-50" dirty="0">
                <a:latin typeface="Seaford" panose="00000500000000000000" pitchFamily="2" charset="0"/>
              </a:rPr>
              <a:t>R</a:t>
            </a:r>
            <a:r>
              <a:rPr sz="2800" b="1" spc="-32" dirty="0">
                <a:latin typeface="Seaford" panose="00000500000000000000" pitchFamily="2" charset="0"/>
              </a:rPr>
              <a:t>e</a:t>
            </a:r>
            <a:r>
              <a:rPr sz="2800" b="1" spc="-14" dirty="0">
                <a:latin typeface="Seaford" panose="00000500000000000000" pitchFamily="2" charset="0"/>
              </a:rPr>
              <a:t>a</a:t>
            </a:r>
            <a:r>
              <a:rPr sz="2800" b="1" spc="-127" dirty="0">
                <a:latin typeface="Seaford" panose="00000500000000000000" pitchFamily="2" charset="0"/>
              </a:rPr>
              <a:t>c</a:t>
            </a:r>
            <a:r>
              <a:rPr sz="2800" b="1" spc="240" dirty="0">
                <a:latin typeface="Seaford" panose="00000500000000000000" pitchFamily="2" charset="0"/>
              </a:rPr>
              <a:t>t</a:t>
            </a:r>
            <a:r>
              <a:rPr sz="2800" b="1" spc="-91" dirty="0">
                <a:latin typeface="Seaford" panose="00000500000000000000" pitchFamily="2" charset="0"/>
              </a:rPr>
              <a:t> </a:t>
            </a:r>
            <a:r>
              <a:rPr sz="2800" b="1" spc="-172" dirty="0">
                <a:latin typeface="Seaford" panose="00000500000000000000" pitchFamily="2" charset="0"/>
              </a:rPr>
              <a:t>C</a:t>
            </a:r>
            <a:r>
              <a:rPr sz="2800" b="1" spc="-18" dirty="0">
                <a:latin typeface="Seaford" panose="00000500000000000000" pitchFamily="2" charset="0"/>
              </a:rPr>
              <a:t>o</a:t>
            </a:r>
            <a:r>
              <a:rPr sz="2800" b="1" spc="-59" dirty="0">
                <a:latin typeface="Seaford" panose="00000500000000000000" pitchFamily="2" charset="0"/>
              </a:rPr>
              <a:t>n</a:t>
            </a:r>
            <a:r>
              <a:rPr sz="2800" b="1" spc="230" dirty="0">
                <a:latin typeface="Seaford" panose="00000500000000000000" pitchFamily="2" charset="0"/>
              </a:rPr>
              <a:t>t</a:t>
            </a:r>
            <a:r>
              <a:rPr sz="2800" b="1" spc="54" dirty="0">
                <a:latin typeface="Seaford" panose="00000500000000000000" pitchFamily="2" charset="0"/>
              </a:rPr>
              <a:t>e</a:t>
            </a:r>
            <a:r>
              <a:rPr sz="2800" b="1" spc="-18" dirty="0">
                <a:latin typeface="Seaford" panose="00000500000000000000" pitchFamily="2" charset="0"/>
              </a:rPr>
              <a:t>x</a:t>
            </a:r>
            <a:r>
              <a:rPr sz="2800" b="1" spc="240" dirty="0">
                <a:latin typeface="Seaford" panose="00000500000000000000" pitchFamily="2" charset="0"/>
              </a:rPr>
              <a:t>t</a:t>
            </a:r>
            <a:r>
              <a:rPr sz="2800" b="1" spc="-95" dirty="0">
                <a:latin typeface="Seaford" panose="00000500000000000000" pitchFamily="2" charset="0"/>
              </a:rPr>
              <a:t> </a:t>
            </a:r>
            <a:r>
              <a:rPr sz="2800" b="1" spc="-122" dirty="0">
                <a:latin typeface="Seaford" panose="00000500000000000000" pitchFamily="2" charset="0"/>
              </a:rPr>
              <a:t>–</a:t>
            </a:r>
            <a:r>
              <a:rPr sz="2800" b="1" spc="-91" dirty="0">
                <a:latin typeface="Seaford" panose="00000500000000000000" pitchFamily="2" charset="0"/>
              </a:rPr>
              <a:t> </a:t>
            </a:r>
            <a:r>
              <a:rPr sz="2800" b="1" spc="-45" dirty="0">
                <a:latin typeface="Seaford" panose="00000500000000000000" pitchFamily="2" charset="0"/>
              </a:rPr>
              <a:t>P</a:t>
            </a:r>
            <a:r>
              <a:rPr sz="2800" b="1" spc="-41" dirty="0">
                <a:latin typeface="Seaford" panose="00000500000000000000" pitchFamily="2" charset="0"/>
              </a:rPr>
              <a:t>o</a:t>
            </a:r>
            <a:r>
              <a:rPr sz="2800" b="1" spc="95" dirty="0">
                <a:latin typeface="Seaford" panose="00000500000000000000" pitchFamily="2" charset="0"/>
              </a:rPr>
              <a:t>t</a:t>
            </a:r>
            <a:r>
              <a:rPr sz="2800" b="1" spc="177" dirty="0">
                <a:latin typeface="Seaford" panose="00000500000000000000" pitchFamily="2" charset="0"/>
              </a:rPr>
              <a:t>e</a:t>
            </a:r>
            <a:r>
              <a:rPr sz="2800" b="1" spc="-59" dirty="0">
                <a:latin typeface="Seaford" panose="00000500000000000000" pitchFamily="2" charset="0"/>
              </a:rPr>
              <a:t>n</a:t>
            </a:r>
            <a:r>
              <a:rPr sz="2800" b="1" spc="127" dirty="0">
                <a:latin typeface="Seaford" panose="00000500000000000000" pitchFamily="2" charset="0"/>
              </a:rPr>
              <a:t>t</a:t>
            </a:r>
            <a:r>
              <a:rPr sz="2800" b="1" spc="113" dirty="0">
                <a:latin typeface="Seaford" panose="00000500000000000000" pitchFamily="2" charset="0"/>
              </a:rPr>
              <a:t>i</a:t>
            </a:r>
            <a:r>
              <a:rPr sz="2800" b="1" spc="-18" dirty="0">
                <a:latin typeface="Seaford" panose="00000500000000000000" pitchFamily="2" charset="0"/>
              </a:rPr>
              <a:t>a</a:t>
            </a:r>
            <a:r>
              <a:rPr sz="2800" b="1" spc="82" dirty="0">
                <a:latin typeface="Seaford" panose="00000500000000000000" pitchFamily="2" charset="0"/>
              </a:rPr>
              <a:t>l</a:t>
            </a:r>
            <a:r>
              <a:rPr sz="2800" b="1" spc="-86" dirty="0">
                <a:latin typeface="Seaford" panose="00000500000000000000" pitchFamily="2" charset="0"/>
              </a:rPr>
              <a:t> </a:t>
            </a:r>
            <a:r>
              <a:rPr sz="2800" b="1" spc="27" dirty="0">
                <a:latin typeface="Seaford" panose="00000500000000000000" pitchFamily="2" charset="0"/>
              </a:rPr>
              <a:t>D</a:t>
            </a:r>
            <a:r>
              <a:rPr sz="2800" b="1" spc="9" dirty="0">
                <a:latin typeface="Seaford" panose="00000500000000000000" pitchFamily="2" charset="0"/>
              </a:rPr>
              <a:t>i</a:t>
            </a:r>
            <a:r>
              <a:rPr sz="2800" b="1" spc="-163" dirty="0">
                <a:latin typeface="Seaford" panose="00000500000000000000" pitchFamily="2" charset="0"/>
              </a:rPr>
              <a:t>s</a:t>
            </a:r>
            <a:r>
              <a:rPr sz="2800" b="1" spc="-18" dirty="0">
                <a:latin typeface="Seaford" panose="00000500000000000000" pitchFamily="2" charset="0"/>
              </a:rPr>
              <a:t>a</a:t>
            </a:r>
            <a:r>
              <a:rPr sz="2800" b="1" spc="-32" dirty="0">
                <a:latin typeface="Seaford" panose="00000500000000000000" pitchFamily="2" charset="0"/>
              </a:rPr>
              <a:t>d</a:t>
            </a:r>
            <a:r>
              <a:rPr sz="2800" b="1" spc="-23" dirty="0">
                <a:latin typeface="Seaford" panose="00000500000000000000" pitchFamily="2" charset="0"/>
              </a:rPr>
              <a:t>v</a:t>
            </a:r>
            <a:r>
              <a:rPr sz="2800" b="1" spc="-18" dirty="0">
                <a:latin typeface="Seaford" panose="00000500000000000000" pitchFamily="2" charset="0"/>
              </a:rPr>
              <a:t>a</a:t>
            </a:r>
            <a:r>
              <a:rPr sz="2800" b="1" spc="-59" dirty="0">
                <a:latin typeface="Seaford" panose="00000500000000000000" pitchFamily="2" charset="0"/>
              </a:rPr>
              <a:t>n</a:t>
            </a:r>
            <a:r>
              <a:rPr sz="2800" b="1" spc="73" dirty="0">
                <a:latin typeface="Seaford" panose="00000500000000000000" pitchFamily="2" charset="0"/>
              </a:rPr>
              <a:t>t</a:t>
            </a:r>
            <a:r>
              <a:rPr sz="2800" b="1" spc="136" dirty="0">
                <a:latin typeface="Seaford" panose="00000500000000000000" pitchFamily="2" charset="0"/>
              </a:rPr>
              <a:t>a</a:t>
            </a:r>
            <a:r>
              <a:rPr sz="2800" b="1" spc="-50" dirty="0">
                <a:latin typeface="Seaford" panose="00000500000000000000" pitchFamily="2" charset="0"/>
              </a:rPr>
              <a:t>g</a:t>
            </a:r>
            <a:r>
              <a:rPr sz="2800" b="1" spc="50" dirty="0">
                <a:latin typeface="Seaford" panose="00000500000000000000" pitchFamily="2" charset="0"/>
              </a:rPr>
              <a:t>e</a:t>
            </a:r>
            <a:r>
              <a:rPr sz="2800" b="1" spc="-159" dirty="0">
                <a:latin typeface="Seaford" panose="00000500000000000000" pitchFamily="2" charset="0"/>
              </a:rPr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7468" y="2107034"/>
            <a:ext cx="3513070" cy="578122"/>
            <a:chOff x="1102624" y="2323590"/>
            <a:chExt cx="3874135" cy="637540"/>
          </a:xfrm>
        </p:grpSpPr>
        <p:sp>
          <p:nvSpPr>
            <p:cNvPr id="4" name="object 4"/>
            <p:cNvSpPr/>
            <p:nvPr/>
          </p:nvSpPr>
          <p:spPr>
            <a:xfrm>
              <a:off x="1114821" y="2335787"/>
              <a:ext cx="3850004" cy="613410"/>
            </a:xfrm>
            <a:custGeom>
              <a:avLst/>
              <a:gdLst/>
              <a:ahLst/>
              <a:cxnLst/>
              <a:rect l="l" t="t" r="r" b="b"/>
              <a:pathLst>
                <a:path w="3850004" h="613410">
                  <a:moveTo>
                    <a:pt x="3747520" y="0"/>
                  </a:moveTo>
                  <a:lnTo>
                    <a:pt x="102092" y="0"/>
                  </a:lnTo>
                  <a:lnTo>
                    <a:pt x="62353" y="8028"/>
                  </a:lnTo>
                  <a:lnTo>
                    <a:pt x="29902" y="29922"/>
                  </a:lnTo>
                  <a:lnTo>
                    <a:pt x="8022" y="62395"/>
                  </a:lnTo>
                  <a:lnTo>
                    <a:pt x="0" y="102161"/>
                  </a:lnTo>
                  <a:lnTo>
                    <a:pt x="0" y="510795"/>
                  </a:lnTo>
                  <a:lnTo>
                    <a:pt x="8022" y="550561"/>
                  </a:lnTo>
                  <a:lnTo>
                    <a:pt x="29902" y="583034"/>
                  </a:lnTo>
                  <a:lnTo>
                    <a:pt x="62353" y="604928"/>
                  </a:lnTo>
                  <a:lnTo>
                    <a:pt x="102092" y="612956"/>
                  </a:lnTo>
                  <a:lnTo>
                    <a:pt x="3747520" y="612956"/>
                  </a:lnTo>
                  <a:lnTo>
                    <a:pt x="3787258" y="604928"/>
                  </a:lnTo>
                  <a:lnTo>
                    <a:pt x="3819709" y="583034"/>
                  </a:lnTo>
                  <a:lnTo>
                    <a:pt x="3841588" y="550561"/>
                  </a:lnTo>
                  <a:lnTo>
                    <a:pt x="3849611" y="510795"/>
                  </a:lnTo>
                  <a:lnTo>
                    <a:pt x="3849611" y="102161"/>
                  </a:lnTo>
                  <a:lnTo>
                    <a:pt x="3841588" y="62395"/>
                  </a:lnTo>
                  <a:lnTo>
                    <a:pt x="3819709" y="29922"/>
                  </a:lnTo>
                  <a:lnTo>
                    <a:pt x="3787258" y="8028"/>
                  </a:lnTo>
                  <a:lnTo>
                    <a:pt x="374752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1114821" y="2335787"/>
              <a:ext cx="3850004" cy="613410"/>
            </a:xfrm>
            <a:custGeom>
              <a:avLst/>
              <a:gdLst/>
              <a:ahLst/>
              <a:cxnLst/>
              <a:rect l="l" t="t" r="r" b="b"/>
              <a:pathLst>
                <a:path w="3850004" h="613410">
                  <a:moveTo>
                    <a:pt x="0" y="102161"/>
                  </a:moveTo>
                  <a:lnTo>
                    <a:pt x="8022" y="62395"/>
                  </a:lnTo>
                  <a:lnTo>
                    <a:pt x="29902" y="29922"/>
                  </a:lnTo>
                  <a:lnTo>
                    <a:pt x="62353" y="8028"/>
                  </a:lnTo>
                  <a:lnTo>
                    <a:pt x="102092" y="0"/>
                  </a:lnTo>
                  <a:lnTo>
                    <a:pt x="3747519" y="0"/>
                  </a:lnTo>
                  <a:lnTo>
                    <a:pt x="3787258" y="8028"/>
                  </a:lnTo>
                  <a:lnTo>
                    <a:pt x="3819709" y="29922"/>
                  </a:lnTo>
                  <a:lnTo>
                    <a:pt x="3841589" y="62395"/>
                  </a:lnTo>
                  <a:lnTo>
                    <a:pt x="3849612" y="102161"/>
                  </a:lnTo>
                  <a:lnTo>
                    <a:pt x="3849612" y="510795"/>
                  </a:lnTo>
                  <a:lnTo>
                    <a:pt x="3841589" y="550561"/>
                  </a:lnTo>
                  <a:lnTo>
                    <a:pt x="3819709" y="583035"/>
                  </a:lnTo>
                  <a:lnTo>
                    <a:pt x="3787258" y="604929"/>
                  </a:lnTo>
                  <a:lnTo>
                    <a:pt x="3747519" y="612957"/>
                  </a:lnTo>
                  <a:lnTo>
                    <a:pt x="102092" y="612957"/>
                  </a:lnTo>
                  <a:lnTo>
                    <a:pt x="62353" y="604929"/>
                  </a:lnTo>
                  <a:lnTo>
                    <a:pt x="29902" y="583035"/>
                  </a:lnTo>
                  <a:lnTo>
                    <a:pt x="8022" y="550561"/>
                  </a:lnTo>
                  <a:lnTo>
                    <a:pt x="0" y="510795"/>
                  </a:lnTo>
                  <a:lnTo>
                    <a:pt x="0" y="102161"/>
                  </a:lnTo>
                  <a:close/>
                </a:path>
              </a:pathLst>
            </a:custGeom>
            <a:ln w="243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60631" y="2281506"/>
            <a:ext cx="2484657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49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27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20065" y="2107034"/>
            <a:ext cx="3513070" cy="578122"/>
            <a:chOff x="5704071" y="2323590"/>
            <a:chExt cx="3874135" cy="637540"/>
          </a:xfrm>
        </p:grpSpPr>
        <p:sp>
          <p:nvSpPr>
            <p:cNvPr id="8" name="object 8"/>
            <p:cNvSpPr/>
            <p:nvPr/>
          </p:nvSpPr>
          <p:spPr>
            <a:xfrm>
              <a:off x="5716268" y="2335787"/>
              <a:ext cx="3850004" cy="613410"/>
            </a:xfrm>
            <a:custGeom>
              <a:avLst/>
              <a:gdLst/>
              <a:ahLst/>
              <a:cxnLst/>
              <a:rect l="l" t="t" r="r" b="b"/>
              <a:pathLst>
                <a:path w="3850004" h="613410">
                  <a:moveTo>
                    <a:pt x="3747519" y="0"/>
                  </a:moveTo>
                  <a:lnTo>
                    <a:pt x="102091" y="0"/>
                  </a:lnTo>
                  <a:lnTo>
                    <a:pt x="62352" y="8028"/>
                  </a:lnTo>
                  <a:lnTo>
                    <a:pt x="29901" y="29922"/>
                  </a:lnTo>
                  <a:lnTo>
                    <a:pt x="8022" y="62395"/>
                  </a:lnTo>
                  <a:lnTo>
                    <a:pt x="0" y="102161"/>
                  </a:lnTo>
                  <a:lnTo>
                    <a:pt x="0" y="510795"/>
                  </a:lnTo>
                  <a:lnTo>
                    <a:pt x="8022" y="550561"/>
                  </a:lnTo>
                  <a:lnTo>
                    <a:pt x="29901" y="583034"/>
                  </a:lnTo>
                  <a:lnTo>
                    <a:pt x="62352" y="604928"/>
                  </a:lnTo>
                  <a:lnTo>
                    <a:pt x="102091" y="612956"/>
                  </a:lnTo>
                  <a:lnTo>
                    <a:pt x="3747519" y="612956"/>
                  </a:lnTo>
                  <a:lnTo>
                    <a:pt x="3787258" y="604928"/>
                  </a:lnTo>
                  <a:lnTo>
                    <a:pt x="3819709" y="583034"/>
                  </a:lnTo>
                  <a:lnTo>
                    <a:pt x="3841588" y="550561"/>
                  </a:lnTo>
                  <a:lnTo>
                    <a:pt x="3849611" y="510795"/>
                  </a:lnTo>
                  <a:lnTo>
                    <a:pt x="3849611" y="102161"/>
                  </a:lnTo>
                  <a:lnTo>
                    <a:pt x="3841588" y="62395"/>
                  </a:lnTo>
                  <a:lnTo>
                    <a:pt x="3819709" y="29922"/>
                  </a:lnTo>
                  <a:lnTo>
                    <a:pt x="3787258" y="8028"/>
                  </a:lnTo>
                  <a:lnTo>
                    <a:pt x="3747519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5716268" y="2335787"/>
              <a:ext cx="3850004" cy="613410"/>
            </a:xfrm>
            <a:custGeom>
              <a:avLst/>
              <a:gdLst/>
              <a:ahLst/>
              <a:cxnLst/>
              <a:rect l="l" t="t" r="r" b="b"/>
              <a:pathLst>
                <a:path w="3850004" h="613410">
                  <a:moveTo>
                    <a:pt x="0" y="102161"/>
                  </a:moveTo>
                  <a:lnTo>
                    <a:pt x="8022" y="62395"/>
                  </a:lnTo>
                  <a:lnTo>
                    <a:pt x="29902" y="29922"/>
                  </a:lnTo>
                  <a:lnTo>
                    <a:pt x="62353" y="8028"/>
                  </a:lnTo>
                  <a:lnTo>
                    <a:pt x="102092" y="0"/>
                  </a:lnTo>
                  <a:lnTo>
                    <a:pt x="3747519" y="0"/>
                  </a:lnTo>
                  <a:lnTo>
                    <a:pt x="3787258" y="8028"/>
                  </a:lnTo>
                  <a:lnTo>
                    <a:pt x="3819709" y="29922"/>
                  </a:lnTo>
                  <a:lnTo>
                    <a:pt x="3841589" y="62395"/>
                  </a:lnTo>
                  <a:lnTo>
                    <a:pt x="3849612" y="102161"/>
                  </a:lnTo>
                  <a:lnTo>
                    <a:pt x="3849612" y="510795"/>
                  </a:lnTo>
                  <a:lnTo>
                    <a:pt x="3841589" y="550561"/>
                  </a:lnTo>
                  <a:lnTo>
                    <a:pt x="3819709" y="583035"/>
                  </a:lnTo>
                  <a:lnTo>
                    <a:pt x="3787258" y="604929"/>
                  </a:lnTo>
                  <a:lnTo>
                    <a:pt x="3747519" y="612957"/>
                  </a:lnTo>
                  <a:lnTo>
                    <a:pt x="102092" y="612957"/>
                  </a:lnTo>
                  <a:lnTo>
                    <a:pt x="62353" y="604929"/>
                  </a:lnTo>
                  <a:lnTo>
                    <a:pt x="29902" y="583035"/>
                  </a:lnTo>
                  <a:lnTo>
                    <a:pt x="8022" y="550561"/>
                  </a:lnTo>
                  <a:lnTo>
                    <a:pt x="0" y="510795"/>
                  </a:lnTo>
                  <a:lnTo>
                    <a:pt x="0" y="102161"/>
                  </a:lnTo>
                  <a:close/>
                </a:path>
              </a:pathLst>
            </a:custGeom>
            <a:ln w="243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41234" y="2281506"/>
            <a:ext cx="1068719" cy="22091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360" spc="23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47469" y="3284258"/>
            <a:ext cx="3513070" cy="1253557"/>
            <a:chOff x="1102625" y="3621806"/>
            <a:chExt cx="3874135" cy="1382395"/>
          </a:xfrm>
        </p:grpSpPr>
        <p:sp>
          <p:nvSpPr>
            <p:cNvPr id="12" name="object 12"/>
            <p:cNvSpPr/>
            <p:nvPr/>
          </p:nvSpPr>
          <p:spPr>
            <a:xfrm>
              <a:off x="1114821" y="3634003"/>
              <a:ext cx="3850004" cy="1357630"/>
            </a:xfrm>
            <a:custGeom>
              <a:avLst/>
              <a:gdLst/>
              <a:ahLst/>
              <a:cxnLst/>
              <a:rect l="l" t="t" r="r" b="b"/>
              <a:pathLst>
                <a:path w="3850004" h="1357629">
                  <a:moveTo>
                    <a:pt x="3623493" y="0"/>
                  </a:moveTo>
                  <a:lnTo>
                    <a:pt x="226117" y="0"/>
                  </a:lnTo>
                  <a:lnTo>
                    <a:pt x="180547" y="4597"/>
                  </a:lnTo>
                  <a:lnTo>
                    <a:pt x="138102" y="17781"/>
                  </a:lnTo>
                  <a:lnTo>
                    <a:pt x="99693" y="38643"/>
                  </a:lnTo>
                  <a:lnTo>
                    <a:pt x="66228" y="66273"/>
                  </a:lnTo>
                  <a:lnTo>
                    <a:pt x="38617" y="99761"/>
                  </a:lnTo>
                  <a:lnTo>
                    <a:pt x="17769" y="138196"/>
                  </a:lnTo>
                  <a:lnTo>
                    <a:pt x="4593" y="180670"/>
                  </a:lnTo>
                  <a:lnTo>
                    <a:pt x="0" y="226272"/>
                  </a:lnTo>
                  <a:lnTo>
                    <a:pt x="0" y="1131341"/>
                  </a:lnTo>
                  <a:lnTo>
                    <a:pt x="4593" y="1176943"/>
                  </a:lnTo>
                  <a:lnTo>
                    <a:pt x="17769" y="1219416"/>
                  </a:lnTo>
                  <a:lnTo>
                    <a:pt x="38617" y="1257852"/>
                  </a:lnTo>
                  <a:lnTo>
                    <a:pt x="66228" y="1291339"/>
                  </a:lnTo>
                  <a:lnTo>
                    <a:pt x="99693" y="1318969"/>
                  </a:lnTo>
                  <a:lnTo>
                    <a:pt x="138102" y="1339831"/>
                  </a:lnTo>
                  <a:lnTo>
                    <a:pt x="180547" y="1353016"/>
                  </a:lnTo>
                  <a:lnTo>
                    <a:pt x="226117" y="1357613"/>
                  </a:lnTo>
                  <a:lnTo>
                    <a:pt x="3623493" y="1357613"/>
                  </a:lnTo>
                  <a:lnTo>
                    <a:pt x="3669064" y="1353016"/>
                  </a:lnTo>
                  <a:lnTo>
                    <a:pt x="3711508" y="1339831"/>
                  </a:lnTo>
                  <a:lnTo>
                    <a:pt x="3749918" y="1318969"/>
                  </a:lnTo>
                  <a:lnTo>
                    <a:pt x="3783383" y="1291339"/>
                  </a:lnTo>
                  <a:lnTo>
                    <a:pt x="3810994" y="1257852"/>
                  </a:lnTo>
                  <a:lnTo>
                    <a:pt x="3831842" y="1219416"/>
                  </a:lnTo>
                  <a:lnTo>
                    <a:pt x="3845018" y="1176943"/>
                  </a:lnTo>
                  <a:lnTo>
                    <a:pt x="3849611" y="1131341"/>
                  </a:lnTo>
                  <a:lnTo>
                    <a:pt x="3849611" y="226272"/>
                  </a:lnTo>
                  <a:lnTo>
                    <a:pt x="3845018" y="180670"/>
                  </a:lnTo>
                  <a:lnTo>
                    <a:pt x="3831842" y="138196"/>
                  </a:lnTo>
                  <a:lnTo>
                    <a:pt x="3810994" y="99761"/>
                  </a:lnTo>
                  <a:lnTo>
                    <a:pt x="3783383" y="66273"/>
                  </a:lnTo>
                  <a:lnTo>
                    <a:pt x="3749918" y="38643"/>
                  </a:lnTo>
                  <a:lnTo>
                    <a:pt x="3711508" y="17781"/>
                  </a:lnTo>
                  <a:lnTo>
                    <a:pt x="3669064" y="4597"/>
                  </a:lnTo>
                  <a:lnTo>
                    <a:pt x="362349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4821" y="3634003"/>
              <a:ext cx="3850004" cy="1357630"/>
            </a:xfrm>
            <a:custGeom>
              <a:avLst/>
              <a:gdLst/>
              <a:ahLst/>
              <a:cxnLst/>
              <a:rect l="l" t="t" r="r" b="b"/>
              <a:pathLst>
                <a:path w="3850004" h="1357629">
                  <a:moveTo>
                    <a:pt x="0" y="226272"/>
                  </a:moveTo>
                  <a:lnTo>
                    <a:pt x="4593" y="180670"/>
                  </a:lnTo>
                  <a:lnTo>
                    <a:pt x="17769" y="138196"/>
                  </a:lnTo>
                  <a:lnTo>
                    <a:pt x="38617" y="99761"/>
                  </a:lnTo>
                  <a:lnTo>
                    <a:pt x="66228" y="66273"/>
                  </a:lnTo>
                  <a:lnTo>
                    <a:pt x="99693" y="38643"/>
                  </a:lnTo>
                  <a:lnTo>
                    <a:pt x="138102" y="17781"/>
                  </a:lnTo>
                  <a:lnTo>
                    <a:pt x="180547" y="4597"/>
                  </a:lnTo>
                  <a:lnTo>
                    <a:pt x="226118" y="0"/>
                  </a:lnTo>
                  <a:lnTo>
                    <a:pt x="3623494" y="0"/>
                  </a:lnTo>
                  <a:lnTo>
                    <a:pt x="3669064" y="4597"/>
                  </a:lnTo>
                  <a:lnTo>
                    <a:pt x="3711509" y="17781"/>
                  </a:lnTo>
                  <a:lnTo>
                    <a:pt x="3749918" y="38643"/>
                  </a:lnTo>
                  <a:lnTo>
                    <a:pt x="3783383" y="66273"/>
                  </a:lnTo>
                  <a:lnTo>
                    <a:pt x="3810994" y="99761"/>
                  </a:lnTo>
                  <a:lnTo>
                    <a:pt x="3831842" y="138196"/>
                  </a:lnTo>
                  <a:lnTo>
                    <a:pt x="3845018" y="180670"/>
                  </a:lnTo>
                  <a:lnTo>
                    <a:pt x="3849612" y="226272"/>
                  </a:lnTo>
                  <a:lnTo>
                    <a:pt x="3849612" y="1131340"/>
                  </a:lnTo>
                  <a:lnTo>
                    <a:pt x="3845018" y="1176942"/>
                  </a:lnTo>
                  <a:lnTo>
                    <a:pt x="3831842" y="1219416"/>
                  </a:lnTo>
                  <a:lnTo>
                    <a:pt x="3810994" y="1257851"/>
                  </a:lnTo>
                  <a:lnTo>
                    <a:pt x="3783383" y="1291339"/>
                  </a:lnTo>
                  <a:lnTo>
                    <a:pt x="3749918" y="1318969"/>
                  </a:lnTo>
                  <a:lnTo>
                    <a:pt x="3711509" y="1339831"/>
                  </a:lnTo>
                  <a:lnTo>
                    <a:pt x="3669064" y="1353016"/>
                  </a:lnTo>
                  <a:lnTo>
                    <a:pt x="3623494" y="1357613"/>
                  </a:lnTo>
                  <a:lnTo>
                    <a:pt x="226118" y="1357613"/>
                  </a:lnTo>
                  <a:lnTo>
                    <a:pt x="180547" y="1353016"/>
                  </a:lnTo>
                  <a:lnTo>
                    <a:pt x="138102" y="1339831"/>
                  </a:lnTo>
                  <a:lnTo>
                    <a:pt x="99693" y="1318969"/>
                  </a:lnTo>
                  <a:lnTo>
                    <a:pt x="66228" y="1291339"/>
                  </a:lnTo>
                  <a:lnTo>
                    <a:pt x="38617" y="1257851"/>
                  </a:lnTo>
                  <a:lnTo>
                    <a:pt x="17769" y="1219416"/>
                  </a:lnTo>
                  <a:lnTo>
                    <a:pt x="4593" y="1176942"/>
                  </a:lnTo>
                  <a:lnTo>
                    <a:pt x="0" y="1131340"/>
                  </a:lnTo>
                  <a:lnTo>
                    <a:pt x="0" y="226272"/>
                  </a:lnTo>
                  <a:close/>
                </a:path>
              </a:pathLst>
            </a:custGeom>
            <a:ln w="24392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79301" y="3478288"/>
            <a:ext cx="3245890" cy="844198"/>
          </a:xfrm>
          <a:prstGeom prst="rect">
            <a:avLst/>
          </a:prstGeom>
        </p:spPr>
        <p:txBody>
          <a:bodyPr vert="horz" wrap="square" lIns="0" tIns="7486" rIns="0" bIns="0" rtlCol="0">
            <a:spAutoFit/>
          </a:bodyPr>
          <a:lstStyle/>
          <a:p>
            <a:pPr marL="11516" marR="4607" algn="ctr">
              <a:lnSpc>
                <a:spcPct val="101800"/>
              </a:lnSpc>
              <a:spcBef>
                <a:spcPts val="59"/>
              </a:spcBef>
            </a:pPr>
            <a:r>
              <a:rPr sz="1360" spc="-1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complex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apps,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React </a:t>
            </a:r>
            <a:r>
              <a:rPr sz="1360" spc="-46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172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X  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49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10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“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86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”  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endParaRPr sz="136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20066" y="3284258"/>
            <a:ext cx="3513070" cy="1253557"/>
            <a:chOff x="5704072" y="3621806"/>
            <a:chExt cx="3874135" cy="1382395"/>
          </a:xfrm>
        </p:grpSpPr>
        <p:sp>
          <p:nvSpPr>
            <p:cNvPr id="16" name="object 16"/>
            <p:cNvSpPr/>
            <p:nvPr/>
          </p:nvSpPr>
          <p:spPr>
            <a:xfrm>
              <a:off x="5716268" y="3634003"/>
              <a:ext cx="3850004" cy="1357630"/>
            </a:xfrm>
            <a:custGeom>
              <a:avLst/>
              <a:gdLst/>
              <a:ahLst/>
              <a:cxnLst/>
              <a:rect l="l" t="t" r="r" b="b"/>
              <a:pathLst>
                <a:path w="3850004" h="1357629">
                  <a:moveTo>
                    <a:pt x="3623492" y="0"/>
                  </a:moveTo>
                  <a:lnTo>
                    <a:pt x="226118" y="0"/>
                  </a:lnTo>
                  <a:lnTo>
                    <a:pt x="180547" y="4597"/>
                  </a:lnTo>
                  <a:lnTo>
                    <a:pt x="138102" y="17781"/>
                  </a:lnTo>
                  <a:lnTo>
                    <a:pt x="99692" y="38643"/>
                  </a:lnTo>
                  <a:lnTo>
                    <a:pt x="66228" y="66273"/>
                  </a:lnTo>
                  <a:lnTo>
                    <a:pt x="38617" y="99761"/>
                  </a:lnTo>
                  <a:lnTo>
                    <a:pt x="17769" y="138196"/>
                  </a:lnTo>
                  <a:lnTo>
                    <a:pt x="4593" y="180670"/>
                  </a:lnTo>
                  <a:lnTo>
                    <a:pt x="0" y="226272"/>
                  </a:lnTo>
                  <a:lnTo>
                    <a:pt x="0" y="1131341"/>
                  </a:lnTo>
                  <a:lnTo>
                    <a:pt x="4593" y="1176943"/>
                  </a:lnTo>
                  <a:lnTo>
                    <a:pt x="17769" y="1219416"/>
                  </a:lnTo>
                  <a:lnTo>
                    <a:pt x="38617" y="1257852"/>
                  </a:lnTo>
                  <a:lnTo>
                    <a:pt x="66228" y="1291339"/>
                  </a:lnTo>
                  <a:lnTo>
                    <a:pt x="99692" y="1318969"/>
                  </a:lnTo>
                  <a:lnTo>
                    <a:pt x="138102" y="1339831"/>
                  </a:lnTo>
                  <a:lnTo>
                    <a:pt x="180547" y="1353016"/>
                  </a:lnTo>
                  <a:lnTo>
                    <a:pt x="226118" y="1357613"/>
                  </a:lnTo>
                  <a:lnTo>
                    <a:pt x="3623492" y="1357613"/>
                  </a:lnTo>
                  <a:lnTo>
                    <a:pt x="3669063" y="1353016"/>
                  </a:lnTo>
                  <a:lnTo>
                    <a:pt x="3711508" y="1339831"/>
                  </a:lnTo>
                  <a:lnTo>
                    <a:pt x="3749917" y="1318969"/>
                  </a:lnTo>
                  <a:lnTo>
                    <a:pt x="3783382" y="1291339"/>
                  </a:lnTo>
                  <a:lnTo>
                    <a:pt x="3810993" y="1257852"/>
                  </a:lnTo>
                  <a:lnTo>
                    <a:pt x="3831841" y="1219416"/>
                  </a:lnTo>
                  <a:lnTo>
                    <a:pt x="3845017" y="1176943"/>
                  </a:lnTo>
                  <a:lnTo>
                    <a:pt x="3849611" y="1131341"/>
                  </a:lnTo>
                  <a:lnTo>
                    <a:pt x="3849611" y="226272"/>
                  </a:lnTo>
                  <a:lnTo>
                    <a:pt x="3845017" y="180670"/>
                  </a:lnTo>
                  <a:lnTo>
                    <a:pt x="3831841" y="138196"/>
                  </a:lnTo>
                  <a:lnTo>
                    <a:pt x="3810993" y="99761"/>
                  </a:lnTo>
                  <a:lnTo>
                    <a:pt x="3783382" y="66273"/>
                  </a:lnTo>
                  <a:lnTo>
                    <a:pt x="3749917" y="38643"/>
                  </a:lnTo>
                  <a:lnTo>
                    <a:pt x="3711508" y="17781"/>
                  </a:lnTo>
                  <a:lnTo>
                    <a:pt x="3669063" y="4597"/>
                  </a:lnTo>
                  <a:lnTo>
                    <a:pt x="3623492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5716268" y="3634003"/>
              <a:ext cx="3850004" cy="1357630"/>
            </a:xfrm>
            <a:custGeom>
              <a:avLst/>
              <a:gdLst/>
              <a:ahLst/>
              <a:cxnLst/>
              <a:rect l="l" t="t" r="r" b="b"/>
              <a:pathLst>
                <a:path w="3850004" h="1357629">
                  <a:moveTo>
                    <a:pt x="0" y="226272"/>
                  </a:moveTo>
                  <a:lnTo>
                    <a:pt x="4593" y="180670"/>
                  </a:lnTo>
                  <a:lnTo>
                    <a:pt x="17769" y="138196"/>
                  </a:lnTo>
                  <a:lnTo>
                    <a:pt x="38617" y="99761"/>
                  </a:lnTo>
                  <a:lnTo>
                    <a:pt x="66228" y="66273"/>
                  </a:lnTo>
                  <a:lnTo>
                    <a:pt x="99693" y="38643"/>
                  </a:lnTo>
                  <a:lnTo>
                    <a:pt x="138102" y="17781"/>
                  </a:lnTo>
                  <a:lnTo>
                    <a:pt x="180547" y="4597"/>
                  </a:lnTo>
                  <a:lnTo>
                    <a:pt x="226118" y="0"/>
                  </a:lnTo>
                  <a:lnTo>
                    <a:pt x="3623494" y="0"/>
                  </a:lnTo>
                  <a:lnTo>
                    <a:pt x="3669064" y="4597"/>
                  </a:lnTo>
                  <a:lnTo>
                    <a:pt x="3711509" y="17781"/>
                  </a:lnTo>
                  <a:lnTo>
                    <a:pt x="3749918" y="38643"/>
                  </a:lnTo>
                  <a:lnTo>
                    <a:pt x="3783383" y="66273"/>
                  </a:lnTo>
                  <a:lnTo>
                    <a:pt x="3810994" y="99761"/>
                  </a:lnTo>
                  <a:lnTo>
                    <a:pt x="3831842" y="138196"/>
                  </a:lnTo>
                  <a:lnTo>
                    <a:pt x="3845018" y="180670"/>
                  </a:lnTo>
                  <a:lnTo>
                    <a:pt x="3849612" y="226272"/>
                  </a:lnTo>
                  <a:lnTo>
                    <a:pt x="3849612" y="1131340"/>
                  </a:lnTo>
                  <a:lnTo>
                    <a:pt x="3845018" y="1176942"/>
                  </a:lnTo>
                  <a:lnTo>
                    <a:pt x="3831842" y="1219416"/>
                  </a:lnTo>
                  <a:lnTo>
                    <a:pt x="3810994" y="1257851"/>
                  </a:lnTo>
                  <a:lnTo>
                    <a:pt x="3783383" y="1291339"/>
                  </a:lnTo>
                  <a:lnTo>
                    <a:pt x="3749918" y="1318969"/>
                  </a:lnTo>
                  <a:lnTo>
                    <a:pt x="3711509" y="1339831"/>
                  </a:lnTo>
                  <a:lnTo>
                    <a:pt x="3669064" y="1353016"/>
                  </a:lnTo>
                  <a:lnTo>
                    <a:pt x="3623494" y="1357613"/>
                  </a:lnTo>
                  <a:lnTo>
                    <a:pt x="226118" y="1357613"/>
                  </a:lnTo>
                  <a:lnTo>
                    <a:pt x="180547" y="1353016"/>
                  </a:lnTo>
                  <a:lnTo>
                    <a:pt x="138102" y="1339831"/>
                  </a:lnTo>
                  <a:lnTo>
                    <a:pt x="99693" y="1318969"/>
                  </a:lnTo>
                  <a:lnTo>
                    <a:pt x="66228" y="1291339"/>
                  </a:lnTo>
                  <a:lnTo>
                    <a:pt x="38617" y="1257851"/>
                  </a:lnTo>
                  <a:lnTo>
                    <a:pt x="17769" y="1219416"/>
                  </a:lnTo>
                  <a:lnTo>
                    <a:pt x="4593" y="1176942"/>
                  </a:lnTo>
                  <a:lnTo>
                    <a:pt x="0" y="1131340"/>
                  </a:lnTo>
                  <a:lnTo>
                    <a:pt x="0" y="226272"/>
                  </a:lnTo>
                  <a:close/>
                </a:path>
              </a:pathLst>
            </a:custGeom>
            <a:ln w="24392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83398" y="3691110"/>
            <a:ext cx="2782931" cy="4302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76776" marR="4607" indent="-165836">
              <a:spcBef>
                <a:spcPts val="91"/>
              </a:spcBef>
            </a:pP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9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68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8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360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1360" spc="-73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-32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360" spc="-14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360" spc="-36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360" spc="-5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18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360" spc="-9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360" spc="-7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60" spc="-2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360" spc="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36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360" spc="-9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360" spc="-6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360" spc="-4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36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462" y="1019932"/>
            <a:ext cx="6451964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3200" b="1" spc="-50" dirty="0">
                <a:latin typeface="Seaford" panose="00000500000000000000" pitchFamily="2" charset="0"/>
              </a:rPr>
              <a:t>R</a:t>
            </a:r>
            <a:r>
              <a:rPr sz="3200" b="1" spc="-32" dirty="0">
                <a:latin typeface="Seaford" panose="00000500000000000000" pitchFamily="2" charset="0"/>
              </a:rPr>
              <a:t>e</a:t>
            </a:r>
            <a:r>
              <a:rPr sz="3200" b="1" spc="-14" dirty="0">
                <a:latin typeface="Seaford" panose="00000500000000000000" pitchFamily="2" charset="0"/>
              </a:rPr>
              <a:t>a</a:t>
            </a:r>
            <a:r>
              <a:rPr sz="3200" b="1" spc="-127" dirty="0">
                <a:latin typeface="Seaford" panose="00000500000000000000" pitchFamily="2" charset="0"/>
              </a:rPr>
              <a:t>c</a:t>
            </a:r>
            <a:r>
              <a:rPr sz="3200" b="1" spc="240" dirty="0">
                <a:latin typeface="Seaford" panose="00000500000000000000" pitchFamily="2" charset="0"/>
              </a:rPr>
              <a:t>t</a:t>
            </a:r>
            <a:r>
              <a:rPr sz="3200" b="1" spc="-91" dirty="0">
                <a:latin typeface="Seaford" panose="00000500000000000000" pitchFamily="2" charset="0"/>
              </a:rPr>
              <a:t> </a:t>
            </a:r>
            <a:r>
              <a:rPr sz="3200" b="1" spc="-172" dirty="0">
                <a:latin typeface="Seaford" panose="00000500000000000000" pitchFamily="2" charset="0"/>
              </a:rPr>
              <a:t>C</a:t>
            </a:r>
            <a:r>
              <a:rPr sz="3200" b="1" spc="-18" dirty="0">
                <a:latin typeface="Seaford" panose="00000500000000000000" pitchFamily="2" charset="0"/>
              </a:rPr>
              <a:t>o</a:t>
            </a:r>
            <a:r>
              <a:rPr sz="3200" b="1" spc="-59" dirty="0">
                <a:latin typeface="Seaford" panose="00000500000000000000" pitchFamily="2" charset="0"/>
              </a:rPr>
              <a:t>n</a:t>
            </a:r>
            <a:r>
              <a:rPr sz="3200" b="1" spc="230" dirty="0">
                <a:latin typeface="Seaford" panose="00000500000000000000" pitchFamily="2" charset="0"/>
              </a:rPr>
              <a:t>t</a:t>
            </a:r>
            <a:r>
              <a:rPr sz="3200" b="1" spc="54" dirty="0">
                <a:latin typeface="Seaford" panose="00000500000000000000" pitchFamily="2" charset="0"/>
              </a:rPr>
              <a:t>e</a:t>
            </a:r>
            <a:r>
              <a:rPr sz="3200" b="1" spc="-18" dirty="0">
                <a:latin typeface="Seaford" panose="00000500000000000000" pitchFamily="2" charset="0"/>
              </a:rPr>
              <a:t>x</a:t>
            </a:r>
            <a:r>
              <a:rPr sz="3200" b="1" spc="240" dirty="0">
                <a:latin typeface="Seaford" panose="00000500000000000000" pitchFamily="2" charset="0"/>
              </a:rPr>
              <a:t>t</a:t>
            </a:r>
            <a:r>
              <a:rPr sz="3200" b="1" spc="-95" dirty="0">
                <a:latin typeface="Seaford" panose="00000500000000000000" pitchFamily="2" charset="0"/>
              </a:rPr>
              <a:t> </a:t>
            </a:r>
            <a:r>
              <a:rPr sz="3200" b="1" spc="-122" dirty="0">
                <a:latin typeface="Seaford" panose="00000500000000000000" pitchFamily="2" charset="0"/>
              </a:rPr>
              <a:t>–</a:t>
            </a:r>
            <a:r>
              <a:rPr sz="3200" b="1" spc="-91" dirty="0">
                <a:latin typeface="Seaford" panose="00000500000000000000" pitchFamily="2" charset="0"/>
              </a:rPr>
              <a:t> </a:t>
            </a:r>
            <a:r>
              <a:rPr sz="3200" b="1" spc="-95" dirty="0">
                <a:latin typeface="Seaford" panose="00000500000000000000" pitchFamily="2" charset="0"/>
              </a:rPr>
              <a:t>Co</a:t>
            </a:r>
            <a:r>
              <a:rPr sz="3200" b="1" spc="-77" dirty="0">
                <a:latin typeface="Seaford" panose="00000500000000000000" pitchFamily="2" charset="0"/>
              </a:rPr>
              <a:t>m</a:t>
            </a:r>
            <a:r>
              <a:rPr sz="3200" b="1" spc="36" dirty="0">
                <a:latin typeface="Seaford" panose="00000500000000000000" pitchFamily="2" charset="0"/>
              </a:rPr>
              <a:t>p</a:t>
            </a:r>
            <a:r>
              <a:rPr sz="3200" b="1" spc="14" dirty="0">
                <a:latin typeface="Seaford" panose="00000500000000000000" pitchFamily="2" charset="0"/>
              </a:rPr>
              <a:t>l</a:t>
            </a:r>
            <a:r>
              <a:rPr sz="3200" b="1" spc="54" dirty="0">
                <a:latin typeface="Seaford" panose="00000500000000000000" pitchFamily="2" charset="0"/>
              </a:rPr>
              <a:t>e</a:t>
            </a:r>
            <a:r>
              <a:rPr sz="3200" b="1" spc="-9" dirty="0">
                <a:latin typeface="Seaford" panose="00000500000000000000" pitchFamily="2" charset="0"/>
              </a:rPr>
              <a:t>x</a:t>
            </a:r>
            <a:r>
              <a:rPr sz="3200" b="1" spc="-91" dirty="0">
                <a:latin typeface="Seaford" panose="00000500000000000000" pitchFamily="2" charset="0"/>
              </a:rPr>
              <a:t> </a:t>
            </a:r>
            <a:r>
              <a:rPr sz="3200" b="1" spc="-199" dirty="0">
                <a:latin typeface="Seaford" panose="00000500000000000000" pitchFamily="2" charset="0"/>
              </a:rPr>
              <a:t>S</a:t>
            </a:r>
            <a:r>
              <a:rPr sz="3200" b="1" spc="54" dirty="0">
                <a:latin typeface="Seaford" panose="00000500000000000000" pitchFamily="2" charset="0"/>
              </a:rPr>
              <a:t>e</a:t>
            </a:r>
            <a:r>
              <a:rPr sz="3200" b="1" spc="86" dirty="0">
                <a:latin typeface="Seaford" panose="00000500000000000000" pitchFamily="2" charset="0"/>
              </a:rPr>
              <a:t>tu</a:t>
            </a:r>
            <a:r>
              <a:rPr sz="3200" b="1" spc="-18" dirty="0">
                <a:latin typeface="Seaford" panose="00000500000000000000" pitchFamily="2" charset="0"/>
              </a:rPr>
              <a:t>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73649" y="2067879"/>
            <a:ext cx="3676026" cy="2755868"/>
            <a:chOff x="3337052" y="2280411"/>
            <a:chExt cx="4053840" cy="3039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7052" y="2280411"/>
              <a:ext cx="4053840" cy="30388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7601" y="2303732"/>
              <a:ext cx="3965494" cy="29490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510804" y="2067879"/>
            <a:ext cx="5201946" cy="3825739"/>
            <a:chOff x="2495804" y="2280411"/>
            <a:chExt cx="5736590" cy="4218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5804" y="2280411"/>
              <a:ext cx="5736336" cy="4218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7443" y="2303733"/>
              <a:ext cx="5645812" cy="4127854"/>
            </a:xfrm>
            <a:prstGeom prst="rect">
              <a:avLst/>
            </a:prstGeom>
          </p:spPr>
        </p:pic>
      </p:grpSp>
      <p:sp>
        <p:nvSpPr>
          <p:cNvPr id="8" name="object 2">
            <a:extLst>
              <a:ext uri="{FF2B5EF4-FFF2-40B4-BE49-F238E27FC236}">
                <a16:creationId xmlns:a16="http://schemas.microsoft.com/office/drawing/2014/main" id="{DE9F890F-9DF8-7B63-FD2F-CC02D41FDCAF}"/>
              </a:ext>
            </a:extLst>
          </p:cNvPr>
          <p:cNvSpPr txBox="1">
            <a:spLocks/>
          </p:cNvSpPr>
          <p:nvPr/>
        </p:nvSpPr>
        <p:spPr>
          <a:xfrm>
            <a:off x="3370462" y="1019932"/>
            <a:ext cx="6451964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lang="en-US" sz="3200" b="1" spc="-50">
                <a:latin typeface="Seaford" panose="00000500000000000000" pitchFamily="2" charset="0"/>
              </a:rPr>
              <a:t>R</a:t>
            </a:r>
            <a:r>
              <a:rPr lang="en-US" sz="3200" b="1" spc="-32">
                <a:latin typeface="Seaford" panose="00000500000000000000" pitchFamily="2" charset="0"/>
              </a:rPr>
              <a:t>e</a:t>
            </a:r>
            <a:r>
              <a:rPr lang="en-US" sz="3200" b="1" spc="-14">
                <a:latin typeface="Seaford" panose="00000500000000000000" pitchFamily="2" charset="0"/>
              </a:rPr>
              <a:t>a</a:t>
            </a:r>
            <a:r>
              <a:rPr lang="en-US" sz="3200" b="1" spc="-127">
                <a:latin typeface="Seaford" panose="00000500000000000000" pitchFamily="2" charset="0"/>
              </a:rPr>
              <a:t>c</a:t>
            </a:r>
            <a:r>
              <a:rPr lang="en-US" sz="3200" b="1" spc="240">
                <a:latin typeface="Seaford" panose="00000500000000000000" pitchFamily="2" charset="0"/>
              </a:rPr>
              <a:t>t</a:t>
            </a:r>
            <a:r>
              <a:rPr lang="en-US" sz="3200" b="1" spc="-91">
                <a:latin typeface="Seaford" panose="00000500000000000000" pitchFamily="2" charset="0"/>
              </a:rPr>
              <a:t> </a:t>
            </a:r>
            <a:r>
              <a:rPr lang="en-US" sz="3200" b="1" spc="-172">
                <a:latin typeface="Seaford" panose="00000500000000000000" pitchFamily="2" charset="0"/>
              </a:rPr>
              <a:t>C</a:t>
            </a:r>
            <a:r>
              <a:rPr lang="en-US" sz="3200" b="1" spc="-18">
                <a:latin typeface="Seaford" panose="00000500000000000000" pitchFamily="2" charset="0"/>
              </a:rPr>
              <a:t>o</a:t>
            </a:r>
            <a:r>
              <a:rPr lang="en-US" sz="3200" b="1" spc="-59">
                <a:latin typeface="Seaford" panose="00000500000000000000" pitchFamily="2" charset="0"/>
              </a:rPr>
              <a:t>n</a:t>
            </a:r>
            <a:r>
              <a:rPr lang="en-US" sz="3200" b="1" spc="230">
                <a:latin typeface="Seaford" panose="00000500000000000000" pitchFamily="2" charset="0"/>
              </a:rPr>
              <a:t>t</a:t>
            </a:r>
            <a:r>
              <a:rPr lang="en-US" sz="3200" b="1" spc="54">
                <a:latin typeface="Seaford" panose="00000500000000000000" pitchFamily="2" charset="0"/>
              </a:rPr>
              <a:t>e</a:t>
            </a:r>
            <a:r>
              <a:rPr lang="en-US" sz="3200" b="1" spc="-18">
                <a:latin typeface="Seaford" panose="00000500000000000000" pitchFamily="2" charset="0"/>
              </a:rPr>
              <a:t>x</a:t>
            </a:r>
            <a:r>
              <a:rPr lang="en-US" sz="3200" b="1" spc="240">
                <a:latin typeface="Seaford" panose="00000500000000000000" pitchFamily="2" charset="0"/>
              </a:rPr>
              <a:t>t</a:t>
            </a:r>
            <a:r>
              <a:rPr lang="en-US" sz="3200" b="1" spc="-95">
                <a:latin typeface="Seaford" panose="00000500000000000000" pitchFamily="2" charset="0"/>
              </a:rPr>
              <a:t> </a:t>
            </a:r>
            <a:r>
              <a:rPr lang="en-US" sz="3200" b="1" spc="-122">
                <a:latin typeface="Seaford" panose="00000500000000000000" pitchFamily="2" charset="0"/>
              </a:rPr>
              <a:t>–</a:t>
            </a:r>
            <a:r>
              <a:rPr lang="en-US" sz="3200" b="1" spc="-91">
                <a:latin typeface="Seaford" panose="00000500000000000000" pitchFamily="2" charset="0"/>
              </a:rPr>
              <a:t> </a:t>
            </a:r>
            <a:r>
              <a:rPr lang="en-US" sz="3200" b="1" spc="-95">
                <a:latin typeface="Seaford" panose="00000500000000000000" pitchFamily="2" charset="0"/>
              </a:rPr>
              <a:t>Co</a:t>
            </a:r>
            <a:r>
              <a:rPr lang="en-US" sz="3200" b="1" spc="-77">
                <a:latin typeface="Seaford" panose="00000500000000000000" pitchFamily="2" charset="0"/>
              </a:rPr>
              <a:t>m</a:t>
            </a:r>
            <a:r>
              <a:rPr lang="en-US" sz="3200" b="1" spc="36">
                <a:latin typeface="Seaford" panose="00000500000000000000" pitchFamily="2" charset="0"/>
              </a:rPr>
              <a:t>p</a:t>
            </a:r>
            <a:r>
              <a:rPr lang="en-US" sz="3200" b="1" spc="14">
                <a:latin typeface="Seaford" panose="00000500000000000000" pitchFamily="2" charset="0"/>
              </a:rPr>
              <a:t>l</a:t>
            </a:r>
            <a:r>
              <a:rPr lang="en-US" sz="3200" b="1" spc="54">
                <a:latin typeface="Seaford" panose="00000500000000000000" pitchFamily="2" charset="0"/>
              </a:rPr>
              <a:t>e</a:t>
            </a:r>
            <a:r>
              <a:rPr lang="en-US" sz="3200" b="1" spc="-9">
                <a:latin typeface="Seaford" panose="00000500000000000000" pitchFamily="2" charset="0"/>
              </a:rPr>
              <a:t>x</a:t>
            </a:r>
            <a:r>
              <a:rPr lang="en-US" sz="3200" b="1" spc="-91">
                <a:latin typeface="Seaford" panose="00000500000000000000" pitchFamily="2" charset="0"/>
              </a:rPr>
              <a:t> </a:t>
            </a:r>
            <a:r>
              <a:rPr lang="en-US" sz="3200" b="1" spc="-199">
                <a:latin typeface="Seaford" panose="00000500000000000000" pitchFamily="2" charset="0"/>
              </a:rPr>
              <a:t>S</a:t>
            </a:r>
            <a:r>
              <a:rPr lang="en-US" sz="3200" b="1" spc="54">
                <a:latin typeface="Seaford" panose="00000500000000000000" pitchFamily="2" charset="0"/>
              </a:rPr>
              <a:t>e</a:t>
            </a:r>
            <a:r>
              <a:rPr lang="en-US" sz="3200" b="1" spc="86">
                <a:latin typeface="Seaford" panose="00000500000000000000" pitchFamily="2" charset="0"/>
              </a:rPr>
              <a:t>tu</a:t>
            </a:r>
            <a:r>
              <a:rPr lang="en-US" sz="3200" b="1" spc="-18">
                <a:latin typeface="Seaford" panose="00000500000000000000" pitchFamily="2" charset="0"/>
              </a:rPr>
              <a:t>p</a:t>
            </a:r>
            <a:endParaRPr lang="en-US" sz="3200" b="1" spc="-18" dirty="0">
              <a:latin typeface="Seaford" panose="000005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462" y="1019932"/>
            <a:ext cx="5999680" cy="504071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3200" b="1" spc="-50" dirty="0"/>
              <a:t>R</a:t>
            </a:r>
            <a:r>
              <a:rPr sz="3200" b="1" spc="-32" dirty="0"/>
              <a:t>e</a:t>
            </a:r>
            <a:r>
              <a:rPr sz="3200" b="1" spc="-14" dirty="0"/>
              <a:t>a</a:t>
            </a:r>
            <a:r>
              <a:rPr sz="3200" b="1" spc="-127" dirty="0"/>
              <a:t>c</a:t>
            </a:r>
            <a:r>
              <a:rPr sz="3200" b="1" spc="240" dirty="0"/>
              <a:t>t</a:t>
            </a:r>
            <a:r>
              <a:rPr sz="3200" b="1" spc="-91" dirty="0"/>
              <a:t> </a:t>
            </a:r>
            <a:r>
              <a:rPr sz="3200" b="1" spc="-172" dirty="0"/>
              <a:t>C</a:t>
            </a:r>
            <a:r>
              <a:rPr sz="3200" b="1" spc="-18" dirty="0"/>
              <a:t>o</a:t>
            </a:r>
            <a:r>
              <a:rPr sz="3200" b="1" spc="-59" dirty="0"/>
              <a:t>n</a:t>
            </a:r>
            <a:r>
              <a:rPr sz="3200" b="1" spc="230" dirty="0"/>
              <a:t>t</a:t>
            </a:r>
            <a:r>
              <a:rPr sz="3200" b="1" spc="54" dirty="0"/>
              <a:t>e</a:t>
            </a:r>
            <a:r>
              <a:rPr sz="3200" b="1" spc="-18" dirty="0"/>
              <a:t>x</a:t>
            </a:r>
            <a:r>
              <a:rPr sz="3200" b="1" spc="240" dirty="0"/>
              <a:t>t</a:t>
            </a:r>
            <a:r>
              <a:rPr sz="3200" b="1" spc="-95" dirty="0"/>
              <a:t> </a:t>
            </a:r>
            <a:r>
              <a:rPr sz="3200" b="1" spc="-122" dirty="0"/>
              <a:t>–</a:t>
            </a:r>
            <a:r>
              <a:rPr sz="3200" b="1" spc="-91" dirty="0"/>
              <a:t> </a:t>
            </a:r>
            <a:r>
              <a:rPr sz="3200" b="1" spc="-9" dirty="0"/>
              <a:t>P</a:t>
            </a:r>
            <a:r>
              <a:rPr sz="3200" b="1" spc="-5" dirty="0"/>
              <a:t>e</a:t>
            </a:r>
            <a:r>
              <a:rPr sz="3200" b="1" spc="63" dirty="0"/>
              <a:t>r</a:t>
            </a:r>
            <a:r>
              <a:rPr sz="3200" b="1" spc="185" dirty="0"/>
              <a:t>f</a:t>
            </a:r>
            <a:r>
              <a:rPr sz="3200" b="1" spc="-18" dirty="0"/>
              <a:t>o</a:t>
            </a:r>
            <a:r>
              <a:rPr sz="3200" b="1" spc="63" dirty="0"/>
              <a:t>r</a:t>
            </a:r>
            <a:r>
              <a:rPr sz="3200" b="1" spc="-54" dirty="0"/>
              <a:t>m</a:t>
            </a:r>
            <a:r>
              <a:rPr sz="3200" b="1" spc="-36" dirty="0"/>
              <a:t>a</a:t>
            </a:r>
            <a:r>
              <a:rPr sz="3200" b="1" spc="-59" dirty="0"/>
              <a:t>n</a:t>
            </a:r>
            <a:r>
              <a:rPr sz="3200" b="1" spc="-131" dirty="0"/>
              <a:t>c</a:t>
            </a:r>
            <a:r>
              <a:rPr sz="3200" b="1" spc="59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19552" y="2371912"/>
            <a:ext cx="7581804" cy="1533980"/>
            <a:chOff x="1182116" y="2615691"/>
            <a:chExt cx="8361045" cy="16916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116" y="2615691"/>
              <a:ext cx="8360664" cy="1691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5267" y="2636733"/>
              <a:ext cx="8270163" cy="16042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9E14988AD57D4EA92EDFE37EDB8AD3" ma:contentTypeVersion="17" ma:contentTypeDescription="Create a new document." ma:contentTypeScope="" ma:versionID="5056cac624310d4f721686e1a6f87afc">
  <xsd:schema xmlns:xsd="http://www.w3.org/2001/XMLSchema" xmlns:xs="http://www.w3.org/2001/XMLSchema" xmlns:p="http://schemas.microsoft.com/office/2006/metadata/properties" xmlns:ns1="http://schemas.microsoft.com/sharepoint/v3" xmlns:ns3="88e1eb45-2920-409d-bfa1-6fcb2675efb6" xmlns:ns4="8a6ef53f-44c7-4ea5-93bf-ec4e04d8d093" targetNamespace="http://schemas.microsoft.com/office/2006/metadata/properties" ma:root="true" ma:fieldsID="2805bc7195727ae13e2a491b8b0ddf17" ns1:_="" ns3:_="" ns4:_="">
    <xsd:import namespace="http://schemas.microsoft.com/sharepoint/v3"/>
    <xsd:import namespace="88e1eb45-2920-409d-bfa1-6fcb2675efb6"/>
    <xsd:import namespace="8a6ef53f-44c7-4ea5-93bf-ec4e04d8d09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1:_ip_UnifiedCompliancePolicyProperties" minOccurs="0"/>
                <xsd:element ref="ns1:_ip_UnifiedCompliancePolicyUIAc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1eb45-2920-409d-bfa1-6fcb2675ef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ef53f-44c7-4ea5-93bf-ec4e04d8d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8a6ef53f-44c7-4ea5-93bf-ec4e04d8d093" xsi:nil="true"/>
  </documentManagement>
</p:properties>
</file>

<file path=customXml/itemProps1.xml><?xml version="1.0" encoding="utf-8"?>
<ds:datastoreItem xmlns:ds="http://schemas.openxmlformats.org/officeDocument/2006/customXml" ds:itemID="{52148B9B-052D-4656-BA18-09BF7BC96AE5}">
  <ds:schemaRefs>
    <ds:schemaRef ds:uri="88e1eb45-2920-409d-bfa1-6fcb2675efb6"/>
    <ds:schemaRef ds:uri="8a6ef53f-44c7-4ea5-93bf-ec4e04d8d0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11AAC18-B137-4A33-9CE6-C526913B90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3B3138-F219-4F07-B500-E5158E9EF70C}">
  <ds:schemaRefs>
    <ds:schemaRef ds:uri="http://schemas.microsoft.com/office/2006/metadata/properties"/>
    <ds:schemaRef ds:uri="http://schemas.microsoft.com/office/infopath/2007/PartnerControls"/>
    <ds:schemaRef ds:uri="8a6ef53f-44c7-4ea5-93bf-ec4e04d8d093"/>
    <ds:schemaRef ds:uri="http://schemas.microsoft.com/office/2006/documentManagement/types"/>
    <ds:schemaRef ds:uri="88e1eb45-2920-409d-bfa1-6fcb2675efb6"/>
    <ds:schemaRef ds:uri="http://schemas.microsoft.com/sharepoint/v3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373</Words>
  <Application>Microsoft Office PowerPoint</Application>
  <PresentationFormat>Widescreen</PresentationFormat>
  <Paragraphs>63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Fira Sans Extra Condensed SemiBold</vt:lpstr>
      <vt:lpstr>Roboto</vt:lpstr>
      <vt:lpstr>Seaford</vt:lpstr>
      <vt:lpstr>Segoe UI</vt:lpstr>
      <vt:lpstr>Tahoma</vt:lpstr>
      <vt:lpstr>Verdana</vt:lpstr>
      <vt:lpstr>Wingdings</vt:lpstr>
      <vt:lpstr>Office Theme</vt:lpstr>
      <vt:lpstr>Process Diagrams by Slidesgo</vt:lpstr>
      <vt:lpstr>ReactJS</vt:lpstr>
      <vt:lpstr>React JS</vt:lpstr>
      <vt:lpstr>PowerPoint Presentation</vt:lpstr>
      <vt:lpstr>What Is Cross-Component / App-Wide State?</vt:lpstr>
      <vt:lpstr>What is “Redux”?</vt:lpstr>
      <vt:lpstr>React Context – Potential Disadvantages</vt:lpstr>
      <vt:lpstr>React Context – Complex Setup</vt:lpstr>
      <vt:lpstr>PowerPoint Presentation</vt:lpstr>
      <vt:lpstr>React Context – Performance</vt:lpstr>
      <vt:lpstr>Core Redux Concepts</vt:lpstr>
      <vt:lpstr>The Reducer Function</vt:lpstr>
      <vt:lpstr>The Role Of Immutability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 Malekar</dc:creator>
  <cp:lastModifiedBy>Imran Mohammad</cp:lastModifiedBy>
  <cp:revision>1103</cp:revision>
  <dcterms:created xsi:type="dcterms:W3CDTF">2023-02-07T18:45:02Z</dcterms:created>
  <dcterms:modified xsi:type="dcterms:W3CDTF">2023-05-24T13:15:26Z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0x010100F89E14988AD57D4EA92EDFE37EDB8AD3</vt:lpwstr>
  </property>
  <property fmtid="{D5CDD505-2E9C-101B-9397-08002B2CF9AE}" pid="3" name="ConfidentialityTaxHTField0">
    <vt:lpwstr>internal users|461efa83-0283-486a-a8d5-943328f3693f</vt:lpwstr>
  </property>
  <property fmtid="{D5CDD505-2E9C-101B-9397-08002B2CF9AE}" pid="4" name="p3065242fc644b25ab253c7f8aa61ee1">
    <vt:lpwstr/>
  </property>
  <property fmtid="{D5CDD505-2E9C-101B-9397-08002B2CF9AE}" pid="5" name="TaxKeyword">
    <vt:lpwstr/>
  </property>
  <property fmtid="{D5CDD505-2E9C-101B-9397-08002B2CF9AE}" pid="6" name="For">
    <vt:lpwstr/>
  </property>
  <property fmtid="{D5CDD505-2E9C-101B-9397-08002B2CF9AE}" pid="7" name="MediaServiceImageTags">
    <vt:lpwstr/>
  </property>
  <property fmtid="{D5CDD505-2E9C-101B-9397-08002B2CF9AE}" pid="8" name="Confidentiality">
    <vt:lpwstr>5;#internal users|461efa83-0283-486a-a8d5-943328f3693f</vt:lpwstr>
  </property>
  <property fmtid="{D5CDD505-2E9C-101B-9397-08002B2CF9AE}" pid="9" name="About">
    <vt:lpwstr/>
  </property>
  <property fmtid="{D5CDD505-2E9C-101B-9397-08002B2CF9AE}" pid="10" name="k39e5019f8e24a20a01159148b815aac">
    <vt:lpwstr/>
  </property>
</Properties>
</file>