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9"/>
  </p:notesMasterIdLst>
  <p:sldIdLst>
    <p:sldId id="257" r:id="rId2"/>
    <p:sldId id="286" r:id="rId3"/>
    <p:sldId id="259" r:id="rId4"/>
    <p:sldId id="263" r:id="rId5"/>
    <p:sldId id="264" r:id="rId6"/>
    <p:sldId id="284" r:id="rId7"/>
    <p:sldId id="265" r:id="rId8"/>
    <p:sldId id="285" r:id="rId9"/>
    <p:sldId id="266" r:id="rId10"/>
    <p:sldId id="267" r:id="rId11"/>
    <p:sldId id="268" r:id="rId12"/>
    <p:sldId id="281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9" r:id="rId21"/>
    <p:sldId id="282" r:id="rId22"/>
    <p:sldId id="276" r:id="rId23"/>
    <p:sldId id="277" r:id="rId24"/>
    <p:sldId id="278" r:id="rId25"/>
    <p:sldId id="280" r:id="rId26"/>
    <p:sldId id="283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79266" autoAdjust="0"/>
  </p:normalViewPr>
  <p:slideViewPr>
    <p:cSldViewPr snapToGrid="0" snapToObjects="1">
      <p:cViewPr>
        <p:scale>
          <a:sx n="103" d="100"/>
          <a:sy n="103" d="100"/>
        </p:scale>
        <p:origin x="-10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1502D-2BCD-1D4E-9164-96EDE454CC97}" type="datetimeFigureOut">
              <a:rPr lang="en-US" smtClean="0"/>
              <a:t>06/01/17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7FE2F-B8CF-264A-878A-51EF2F58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r>
              <a:rPr lang="en-US" baseline="0" dirty="0" smtClean="0"/>
              <a:t> to read</a:t>
            </a:r>
          </a:p>
          <a:p>
            <a:r>
              <a:rPr lang="en-US" baseline="0" dirty="0" smtClean="0"/>
              <a:t>Underscores are hard to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FE2F-B8CF-264A-878A-51EF2F58DF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 method name - No camalcase, No Underscores.. Text is more readable than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readability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Feature</a:t>
            </a:r>
            <a:r>
              <a:rPr lang="en-US" baseline="0" dirty="0" smtClean="0"/>
              <a:t> methods consists of blocks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Conceptual</a:t>
            </a:r>
            <a:r>
              <a:rPr lang="en-US" baseline="0" dirty="0" smtClean="0"/>
              <a:t> phases of feature methods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Blocks </a:t>
            </a:r>
            <a:r>
              <a:rPr lang="en" dirty="0"/>
              <a:t>are </a:t>
            </a:r>
            <a:r>
              <a:rPr lang="en" dirty="0" smtClean="0"/>
              <a:t>DSLs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Atleast</a:t>
            </a:r>
            <a:r>
              <a:rPr lang="en-US" baseline="0" dirty="0" smtClean="0"/>
              <a:t> ONE </a:t>
            </a:r>
            <a:r>
              <a:rPr lang="en-US" baseline="0" dirty="0" err="1" smtClean="0"/>
              <a:t>explicti</a:t>
            </a:r>
            <a:r>
              <a:rPr lang="en-US" baseline="0" dirty="0" smtClean="0"/>
              <a:t> block must be present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="1" baseline="0" dirty="0" err="1" smtClean="0"/>
              <a:t>AnonymousSpec</a:t>
            </a:r>
            <a:endParaRPr lang="en-US" b="1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	</a:t>
            </a:r>
            <a:endParaRPr lang="en" b="1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Some more examples and description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blocksis</a:t>
            </a:r>
            <a:r>
              <a:rPr lang="en-US" baseline="0" dirty="0" smtClean="0"/>
              <a:t> needed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Show on</a:t>
            </a:r>
            <a:r>
              <a:rPr lang="en-US" baseline="0" dirty="0" smtClean="0"/>
              <a:t> Groovy console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Power Asserts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Hint</a:t>
            </a:r>
            <a:r>
              <a:rPr lang="en-US" baseline="0" dirty="0" smtClean="0"/>
              <a:t> where things are wrong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BA3925"/>
                </a:solidFill>
                <a:highlight>
                  <a:srgbClr val="FFFFFF"/>
                </a:highlight>
              </a:rPr>
              <a:t>UserTest</a:t>
            </a:r>
            <a:endParaRPr lang="en-US" b="1" dirty="0" smtClean="0">
              <a:solidFill>
                <a:srgbClr val="BA39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BA3925"/>
                </a:solidFill>
                <a:highlight>
                  <a:srgbClr val="FFFFFF"/>
                </a:highlight>
              </a:rPr>
              <a:t>Show groovy</a:t>
            </a:r>
            <a:r>
              <a:rPr lang="en-US" b="1" baseline="0" dirty="0" smtClean="0">
                <a:solidFill>
                  <a:srgbClr val="BA3925"/>
                </a:solidFill>
                <a:highlight>
                  <a:srgbClr val="FFFFFF"/>
                </a:highlight>
              </a:rPr>
              <a:t> console of optional typing of a function call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Mixing </a:t>
            </a:r>
            <a:r>
              <a:rPr lang="en" dirty="0"/>
              <a:t>data with code can only increase the complexity in the tests.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You may find it easier to copy code, but it is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Verbose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Hard to read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Test become hard to debug and manage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---</a:t>
            </a:r>
            <a:r>
              <a:rPr lang="en" b="1" dirty="0">
                <a:solidFill>
                  <a:srgbClr val="BA3925"/>
                </a:solidFill>
                <a:highlight>
                  <a:srgbClr val="FFFFFF"/>
                </a:highlight>
              </a:rPr>
              <a:t>Isolated Execution of Iterations in Spock tables-</a:t>
            </a:r>
            <a:r>
              <a:rPr lang="en" b="1" dirty="0" smtClean="0">
                <a:solidFill>
                  <a:srgbClr val="BA3925"/>
                </a:solidFill>
                <a:highlight>
                  <a:srgbClr val="FFFFFF"/>
                </a:highlight>
              </a:rPr>
              <a:t>---</a:t>
            </a:r>
            <a:endParaRPr lang="en-US" b="1" dirty="0" smtClean="0">
              <a:solidFill>
                <a:srgbClr val="BA39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rgbClr val="BA3925"/>
              </a:solidFill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950" b="1" dirty="0">
              <a:solidFill>
                <a:srgbClr val="BA39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Stepwise - execute tests in order of their declaration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emerged in the Extreme Programming (XP) community in the early 2000’s. </a:t>
            </a:r>
          </a:p>
          <a:p>
            <a:pPr lvl="0">
              <a:spcBef>
                <a:spcPts val="0"/>
              </a:spcBef>
              <a:buNone/>
            </a:pPr>
            <a:endParaRPr lang="en" sz="12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" sz="12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JDK dynamic proxies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cglib proxies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(rather than metaprogramming) to enable working with java code </a:t>
            </a:r>
            <a:endParaRPr lang="en-US" sz="1200" dirty="0" smtClean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Just to Isolate a piece of code from the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FE2F-B8CF-264A-878A-51EF2F58DF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5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Explain</a:t>
            </a:r>
            <a:r>
              <a:rPr lang="en-US" sz="1450" baseline="0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Publisher and Subscriber code</a:t>
            </a:r>
          </a:p>
          <a:p>
            <a:pPr lvl="0">
              <a:spcBef>
                <a:spcPts val="0"/>
              </a:spcBef>
              <a:buNone/>
            </a:pPr>
            <a:endParaRPr lang="en" sz="145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Spy = Partial mocking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GroovyMock - for Groovy code...can even stub the functions inserted due to metaProgramming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FE2F-B8CF-264A-878A-51EF2F58DF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We end up copy pasting lot of tests 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Can lead to refactoring nightmare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applications can contain both java and groovy or mix of both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Groovy is a productive dynamic programming language built on top of java. In shortcut we acheive a lot by writing lesser lines of code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Compatibility: IDE that supports JUnit can support Spock as well. IntelliJIdea/Eclipse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It reduces the number of lines of code considerable. Less code is more readable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Less effort in writing unit tests - Productive TDD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6, 7, 8</a:t>
            </a:r>
          </a:p>
          <a:p>
            <a:r>
              <a:rPr lang="en-US" dirty="0" smtClean="0"/>
              <a:t>Groovy 2,</a:t>
            </a:r>
            <a:r>
              <a:rPr lang="en-US" baseline="0" dirty="0" smtClean="0"/>
              <a:t> 2.3 and 2,4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FE2F-B8CF-264A-878A-51EF2F58DF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java developer can easily read the Groovy code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groovyConsole</a:t>
            </a:r>
            <a:r>
              <a:rPr lang="en-US" baseline="0" dirty="0" smtClean="0"/>
              <a:t> for optional typing and duck typing</a:t>
            </a:r>
          </a:p>
          <a:p>
            <a:r>
              <a:rPr lang="en-US" baseline="0" dirty="0" smtClean="0"/>
              <a:t>Why do people like dynamic </a:t>
            </a:r>
            <a:r>
              <a:rPr lang="en-US" baseline="0" dirty="0" err="1" smtClean="0"/>
              <a:t>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FE2F-B8CF-264A-878A-51EF2F58DF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call test specs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" y="6579101"/>
            <a:ext cx="9142809" cy="27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767047" y="2779361"/>
            <a:ext cx="0" cy="88410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36" y="2404230"/>
            <a:ext cx="1642929" cy="1634372"/>
          </a:xfrm>
          <a:prstGeom prst="rect">
            <a:avLst/>
          </a:prstGeom>
        </p:spPr>
      </p:pic>
      <p:sp>
        <p:nvSpPr>
          <p:cNvPr id="11" name="Title 65"/>
          <p:cNvSpPr>
            <a:spLocks noGrp="1"/>
          </p:cNvSpPr>
          <p:nvPr>
            <p:ph type="title"/>
          </p:nvPr>
        </p:nvSpPr>
        <p:spPr>
          <a:xfrm>
            <a:off x="3886200" y="2817225"/>
            <a:ext cx="4191000" cy="80837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to edit Master title style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37" y="90791"/>
            <a:ext cx="9046128" cy="83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5032" y="1543895"/>
            <a:ext cx="3333004" cy="4445429"/>
            <a:chOff x="874713" y="1150938"/>
            <a:chExt cx="4943475" cy="4945062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74713" y="1150938"/>
              <a:ext cx="4943475" cy="49450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5563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1217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IN" altLang="en-US" sz="2399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68388" y="1346200"/>
              <a:ext cx="4554536" cy="455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217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IN" altLang="en-US" sz="2399"/>
            </a:p>
          </p:txBody>
        </p:sp>
      </p:grp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5324373" y="1701801"/>
            <a:ext cx="30480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4648200" y="17018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33274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4912981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5324373" y="2277905"/>
            <a:ext cx="28194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5324373" y="3317353"/>
            <a:ext cx="30480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5324373" y="3893457"/>
            <a:ext cx="28194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0"/>
          </p:nvPr>
        </p:nvSpPr>
        <p:spPr>
          <a:xfrm>
            <a:off x="5324373" y="4884896"/>
            <a:ext cx="30480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1"/>
          </p:nvPr>
        </p:nvSpPr>
        <p:spPr>
          <a:xfrm>
            <a:off x="5324373" y="5461001"/>
            <a:ext cx="2819400" cy="4464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2"/>
          </p:nvPr>
        </p:nvSpPr>
        <p:spPr>
          <a:xfrm>
            <a:off x="671298" y="3713781"/>
            <a:ext cx="2819400" cy="4464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98" y="2018912"/>
            <a:ext cx="1629202" cy="16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81974" y="1905001"/>
            <a:ext cx="6500493" cy="3602603"/>
            <a:chOff x="1381971" y="1207082"/>
            <a:chExt cx="6500493" cy="270195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724400" y="1207082"/>
              <a:ext cx="0" cy="2701952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381971" y="2545557"/>
              <a:ext cx="6500493" cy="1786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638800" y="2413000"/>
            <a:ext cx="1828800" cy="711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4962627" y="24130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2641600" y="2413000"/>
            <a:ext cx="1828800" cy="711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965427" y="24130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638800" y="4241800"/>
            <a:ext cx="1828800" cy="711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962627" y="42418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2641600" y="4241800"/>
            <a:ext cx="1828800" cy="711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965427" y="4241800"/>
            <a:ext cx="53340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360" y="889000"/>
            <a:ext cx="2656840" cy="40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 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3" y="2342085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57883" y="2342085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58563" y="2342085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56210" y="1678769"/>
            <a:ext cx="0" cy="209605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43600" y="1678769"/>
            <a:ext cx="0" cy="209605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1319647" y="1600202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255889" y="1600202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151489" y="1600202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57203" y="2802672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62963" y="2802672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268721" y="2802672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57203" y="4943169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57883" y="4943169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258563" y="4943169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 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056210" y="4241801"/>
            <a:ext cx="0" cy="209605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4241801"/>
            <a:ext cx="0" cy="209605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319647" y="4201286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4255889" y="4201286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7151489" y="4201286"/>
            <a:ext cx="484909" cy="6465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3" y="5403756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3362963" y="5403756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268721" y="5403756"/>
            <a:ext cx="2297325" cy="37930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6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2743200" y="2652897"/>
            <a:ext cx="4064000" cy="711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5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22"/>
          </p:nvPr>
        </p:nvSpPr>
        <p:spPr>
          <a:xfrm>
            <a:off x="86360" y="1295400"/>
            <a:ext cx="6695440" cy="3352800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22"/>
          </p:nvPr>
        </p:nvSpPr>
        <p:spPr>
          <a:xfrm>
            <a:off x="835688" y="1803401"/>
            <a:ext cx="2819400" cy="446419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23"/>
          </p:nvPr>
        </p:nvSpPr>
        <p:spPr>
          <a:xfrm>
            <a:off x="4724400" y="1803401"/>
            <a:ext cx="2819400" cy="446419"/>
          </a:xfrm>
          <a:prstGeom prst="rect">
            <a:avLst/>
          </a:prstGeom>
        </p:spPr>
        <p:txBody>
          <a:bodyPr anchor="t"/>
          <a:lstStyle>
            <a:lvl1pPr marL="171450" indent="-171450" algn="ctr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95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9758" y="2911909"/>
            <a:ext cx="2805885" cy="3082491"/>
            <a:chOff x="671688" y="1726406"/>
            <a:chExt cx="3047603" cy="2511028"/>
          </a:xfrm>
        </p:grpSpPr>
        <p:grpSp>
          <p:nvGrpSpPr>
            <p:cNvPr id="9" name="Group 8"/>
            <p:cNvGrpSpPr>
              <a:grpSpLocks/>
            </p:cNvGrpSpPr>
            <p:nvPr userDrawn="1"/>
          </p:nvGrpSpPr>
          <p:grpSpPr bwMode="auto"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id="11" name="Picture 4" descr="http://gigapple.files.wordpress.com/2010/07/2010imac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03" t="539" r="15758" b="9448"/>
              <a:stretch>
                <a:fillRect/>
              </a:stretch>
            </p:blipFill>
            <p:spPr bwMode="auto"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9254" y="114302"/>
            <a:ext cx="8110346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Case Study Slide</a:t>
            </a:r>
          </a:p>
        </p:txBody>
      </p: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239167" y="2627749"/>
            <a:ext cx="1078776" cy="1437993"/>
            <a:chOff x="508000" y="1302693"/>
            <a:chExt cx="2336800" cy="2336803"/>
          </a:xfrm>
        </p:grpSpPr>
        <p:sp>
          <p:nvSpPr>
            <p:cNvPr id="16" name="Oval 15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6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Donut 87"/>
            <p:cNvSpPr>
              <a:spLocks/>
            </p:cNvSpPr>
            <p:nvPr/>
          </p:nvSpPr>
          <p:spPr bwMode="auto">
            <a:xfrm>
              <a:off x="508000" y="1302693"/>
              <a:ext cx="2336800" cy="2336803"/>
            </a:xfrm>
            <a:custGeom>
              <a:avLst/>
              <a:gdLst>
                <a:gd name="T0" fmla="*/ 0 w 2336800"/>
                <a:gd name="T1" fmla="*/ 1168402 h 2336803"/>
                <a:gd name="T2" fmla="*/ 1168400 w 2336800"/>
                <a:gd name="T3" fmla="*/ 0 h 2336803"/>
                <a:gd name="T4" fmla="*/ 2336800 w 2336800"/>
                <a:gd name="T5" fmla="*/ 1168402 h 2336803"/>
                <a:gd name="T6" fmla="*/ 1168400 w 2336800"/>
                <a:gd name="T7" fmla="*/ 2336804 h 2336803"/>
                <a:gd name="T8" fmla="*/ 0 w 2336800"/>
                <a:gd name="T9" fmla="*/ 1168402 h 2336803"/>
                <a:gd name="T10" fmla="*/ 177690 w 2336800"/>
                <a:gd name="T11" fmla="*/ 1168402 h 2336803"/>
                <a:gd name="T12" fmla="*/ 1168400 w 2336800"/>
                <a:gd name="T13" fmla="*/ 2159113 h 2336803"/>
                <a:gd name="T14" fmla="*/ 2159110 w 2336800"/>
                <a:gd name="T15" fmla="*/ 1168402 h 2336803"/>
                <a:gd name="T16" fmla="*/ 1168400 w 2336800"/>
                <a:gd name="T17" fmla="*/ 177691 h 2336803"/>
                <a:gd name="T18" fmla="*/ 177690 w 2336800"/>
                <a:gd name="T19" fmla="*/ 1168402 h 23368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36800" h="2336803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165100" dir="8100000" algn="tr" rotWithShape="0">
                <a:srgbClr val="000000">
                  <a:alpha val="14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53811" y="3177413"/>
            <a:ext cx="2548189" cy="1968861"/>
          </a:xfrm>
          <a:custGeom>
            <a:avLst/>
            <a:gdLst>
              <a:gd name="connsiteX0" fmla="*/ 0 w 2743200"/>
              <a:gd name="connsiteY0" fmla="*/ 0 h 1600200"/>
              <a:gd name="connsiteX1" fmla="*/ 2743200 w 2743200"/>
              <a:gd name="connsiteY1" fmla="*/ 0 h 1600200"/>
              <a:gd name="connsiteX2" fmla="*/ 2743200 w 2743200"/>
              <a:gd name="connsiteY2" fmla="*/ 1600200 h 1600200"/>
              <a:gd name="connsiteX3" fmla="*/ 0 w 2743200"/>
              <a:gd name="connsiteY3" fmla="*/ 1600200 h 1600200"/>
              <a:gd name="connsiteX4" fmla="*/ 0 w 2743200"/>
              <a:gd name="connsiteY4" fmla="*/ 0 h 1600200"/>
              <a:gd name="connsiteX0" fmla="*/ 0 w 2743200"/>
              <a:gd name="connsiteY0" fmla="*/ 0 h 1600200"/>
              <a:gd name="connsiteX1" fmla="*/ 695325 w 2743200"/>
              <a:gd name="connsiteY1" fmla="*/ 0 h 1600200"/>
              <a:gd name="connsiteX2" fmla="*/ 2743200 w 2743200"/>
              <a:gd name="connsiteY2" fmla="*/ 0 h 1600200"/>
              <a:gd name="connsiteX3" fmla="*/ 2743200 w 2743200"/>
              <a:gd name="connsiteY3" fmla="*/ 1600200 h 1600200"/>
              <a:gd name="connsiteX4" fmla="*/ 0 w 2743200"/>
              <a:gd name="connsiteY4" fmla="*/ 1600200 h 1600200"/>
              <a:gd name="connsiteX5" fmla="*/ 0 w 2743200"/>
              <a:gd name="connsiteY5" fmla="*/ 0 h 1600200"/>
              <a:gd name="connsiteX0" fmla="*/ 4762 w 2747962"/>
              <a:gd name="connsiteY0" fmla="*/ 0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4762 w 2747962"/>
              <a:gd name="connsiteY6" fmla="*/ 0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8162 w 2747962"/>
              <a:gd name="connsiteY0" fmla="*/ 519113 h 1600200"/>
              <a:gd name="connsiteX1" fmla="*/ 700087 w 2747962"/>
              <a:gd name="connsiteY1" fmla="*/ 0 h 1600200"/>
              <a:gd name="connsiteX2" fmla="*/ 2747962 w 2747962"/>
              <a:gd name="connsiteY2" fmla="*/ 0 h 1600200"/>
              <a:gd name="connsiteX3" fmla="*/ 2747962 w 2747962"/>
              <a:gd name="connsiteY3" fmla="*/ 1600200 h 1600200"/>
              <a:gd name="connsiteX4" fmla="*/ 4762 w 2747962"/>
              <a:gd name="connsiteY4" fmla="*/ 1600200 h 1600200"/>
              <a:gd name="connsiteX5" fmla="*/ 0 w 2747962"/>
              <a:gd name="connsiteY5" fmla="*/ 681037 h 1600200"/>
              <a:gd name="connsiteX6" fmla="*/ 538162 w 2747962"/>
              <a:gd name="connsiteY6" fmla="*/ 519113 h 1600200"/>
              <a:gd name="connsiteX0" fmla="*/ 539835 w 2749635"/>
              <a:gd name="connsiteY0" fmla="*/ 519113 h 1600200"/>
              <a:gd name="connsiteX1" fmla="*/ 701760 w 2749635"/>
              <a:gd name="connsiteY1" fmla="*/ 0 h 1600200"/>
              <a:gd name="connsiteX2" fmla="*/ 2749635 w 2749635"/>
              <a:gd name="connsiteY2" fmla="*/ 0 h 1600200"/>
              <a:gd name="connsiteX3" fmla="*/ 2749635 w 2749635"/>
              <a:gd name="connsiteY3" fmla="*/ 1600200 h 1600200"/>
              <a:gd name="connsiteX4" fmla="*/ 6435 w 2749635"/>
              <a:gd name="connsiteY4" fmla="*/ 1600200 h 1600200"/>
              <a:gd name="connsiteX5" fmla="*/ 1673 w 2749635"/>
              <a:gd name="connsiteY5" fmla="*/ 681037 h 1600200"/>
              <a:gd name="connsiteX6" fmla="*/ 539835 w 2749635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519113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519113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41020 w 2750820"/>
              <a:gd name="connsiteY0" fmla="*/ 490538 h 1600200"/>
              <a:gd name="connsiteX1" fmla="*/ 702945 w 2750820"/>
              <a:gd name="connsiteY1" fmla="*/ 0 h 1600200"/>
              <a:gd name="connsiteX2" fmla="*/ 2750820 w 2750820"/>
              <a:gd name="connsiteY2" fmla="*/ 0 h 1600200"/>
              <a:gd name="connsiteX3" fmla="*/ 2750820 w 2750820"/>
              <a:gd name="connsiteY3" fmla="*/ 1600200 h 1600200"/>
              <a:gd name="connsiteX4" fmla="*/ 7620 w 2750820"/>
              <a:gd name="connsiteY4" fmla="*/ 1600200 h 1600200"/>
              <a:gd name="connsiteX5" fmla="*/ 2858 w 2750820"/>
              <a:gd name="connsiteY5" fmla="*/ 681037 h 1600200"/>
              <a:gd name="connsiteX6" fmla="*/ 541020 w 2750820"/>
              <a:gd name="connsiteY6" fmla="*/ 490538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383 w 2750608"/>
              <a:gd name="connsiteY0" fmla="*/ 514351 h 1600200"/>
              <a:gd name="connsiteX1" fmla="*/ 702733 w 2750608"/>
              <a:gd name="connsiteY1" fmla="*/ 0 h 1600200"/>
              <a:gd name="connsiteX2" fmla="*/ 2750608 w 2750608"/>
              <a:gd name="connsiteY2" fmla="*/ 0 h 1600200"/>
              <a:gd name="connsiteX3" fmla="*/ 2750608 w 2750608"/>
              <a:gd name="connsiteY3" fmla="*/ 1600200 h 1600200"/>
              <a:gd name="connsiteX4" fmla="*/ 7408 w 2750608"/>
              <a:gd name="connsiteY4" fmla="*/ 1600200 h 1600200"/>
              <a:gd name="connsiteX5" fmla="*/ 2646 w 2750608"/>
              <a:gd name="connsiteY5" fmla="*/ 681037 h 1600200"/>
              <a:gd name="connsiteX6" fmla="*/ 569383 w 2750608"/>
              <a:gd name="connsiteY6" fmla="*/ 514351 h 1600200"/>
              <a:gd name="connsiteX0" fmla="*/ 569448 w 2750673"/>
              <a:gd name="connsiteY0" fmla="*/ 514351 h 1600200"/>
              <a:gd name="connsiteX1" fmla="*/ 702798 w 2750673"/>
              <a:gd name="connsiteY1" fmla="*/ 0 h 1600200"/>
              <a:gd name="connsiteX2" fmla="*/ 2750673 w 2750673"/>
              <a:gd name="connsiteY2" fmla="*/ 0 h 1600200"/>
              <a:gd name="connsiteX3" fmla="*/ 2750673 w 2750673"/>
              <a:gd name="connsiteY3" fmla="*/ 1600200 h 1600200"/>
              <a:gd name="connsiteX4" fmla="*/ 7473 w 2750673"/>
              <a:gd name="connsiteY4" fmla="*/ 1600200 h 1600200"/>
              <a:gd name="connsiteX5" fmla="*/ 2711 w 2750673"/>
              <a:gd name="connsiteY5" fmla="*/ 681037 h 1600200"/>
              <a:gd name="connsiteX6" fmla="*/ 569448 w 2750673"/>
              <a:gd name="connsiteY6" fmla="*/ 514351 h 1600200"/>
              <a:gd name="connsiteX0" fmla="*/ 584926 w 2766151"/>
              <a:gd name="connsiteY0" fmla="*/ 514351 h 1600200"/>
              <a:gd name="connsiteX1" fmla="*/ 718276 w 2766151"/>
              <a:gd name="connsiteY1" fmla="*/ 0 h 1600200"/>
              <a:gd name="connsiteX2" fmla="*/ 2766151 w 2766151"/>
              <a:gd name="connsiteY2" fmla="*/ 0 h 1600200"/>
              <a:gd name="connsiteX3" fmla="*/ 2766151 w 2766151"/>
              <a:gd name="connsiteY3" fmla="*/ 1600200 h 1600200"/>
              <a:gd name="connsiteX4" fmla="*/ 22951 w 2766151"/>
              <a:gd name="connsiteY4" fmla="*/ 1600200 h 1600200"/>
              <a:gd name="connsiteX5" fmla="*/ 2602 w 2766151"/>
              <a:gd name="connsiteY5" fmla="*/ 707009 h 1600200"/>
              <a:gd name="connsiteX6" fmla="*/ 584926 w 2766151"/>
              <a:gd name="connsiteY6" fmla="*/ 514351 h 1600200"/>
              <a:gd name="connsiteX0" fmla="*/ 588144 w 2769369"/>
              <a:gd name="connsiteY0" fmla="*/ 514351 h 1605395"/>
              <a:gd name="connsiteX1" fmla="*/ 721494 w 2769369"/>
              <a:gd name="connsiteY1" fmla="*/ 0 h 1605395"/>
              <a:gd name="connsiteX2" fmla="*/ 2769369 w 2769369"/>
              <a:gd name="connsiteY2" fmla="*/ 0 h 1605395"/>
              <a:gd name="connsiteX3" fmla="*/ 2769369 w 2769369"/>
              <a:gd name="connsiteY3" fmla="*/ 1600200 h 1605395"/>
              <a:gd name="connsiteX4" fmla="*/ 192 w 2769369"/>
              <a:gd name="connsiteY4" fmla="*/ 1605395 h 1605395"/>
              <a:gd name="connsiteX5" fmla="*/ 5820 w 2769369"/>
              <a:gd name="connsiteY5" fmla="*/ 707009 h 1605395"/>
              <a:gd name="connsiteX6" fmla="*/ 588144 w 2769369"/>
              <a:gd name="connsiteY6" fmla="*/ 514351 h 1605395"/>
              <a:gd name="connsiteX0" fmla="*/ 588077 w 2769302"/>
              <a:gd name="connsiteY0" fmla="*/ 514351 h 1605395"/>
              <a:gd name="connsiteX1" fmla="*/ 721427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88077 w 2769302"/>
              <a:gd name="connsiteY0" fmla="*/ 514351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88077 w 2769302"/>
              <a:gd name="connsiteY6" fmla="*/ 514351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74223 w 2769302"/>
              <a:gd name="connsiteY0" fmla="*/ 521277 h 1605395"/>
              <a:gd name="connsiteX1" fmla="*/ 693719 w 2769302"/>
              <a:gd name="connsiteY1" fmla="*/ 0 h 1605395"/>
              <a:gd name="connsiteX2" fmla="*/ 2769302 w 2769302"/>
              <a:gd name="connsiteY2" fmla="*/ 0 h 1605395"/>
              <a:gd name="connsiteX3" fmla="*/ 2769302 w 2769302"/>
              <a:gd name="connsiteY3" fmla="*/ 1600200 h 1605395"/>
              <a:gd name="connsiteX4" fmla="*/ 125 w 2769302"/>
              <a:gd name="connsiteY4" fmla="*/ 1605395 h 1605395"/>
              <a:gd name="connsiteX5" fmla="*/ 10948 w 2769302"/>
              <a:gd name="connsiteY5" fmla="*/ 717398 h 1605395"/>
              <a:gd name="connsiteX6" fmla="*/ 574223 w 2769302"/>
              <a:gd name="connsiteY6" fmla="*/ 521277 h 1605395"/>
              <a:gd name="connsiteX0" fmla="*/ 581487 w 2776566"/>
              <a:gd name="connsiteY0" fmla="*/ 521277 h 1605395"/>
              <a:gd name="connsiteX1" fmla="*/ 700983 w 2776566"/>
              <a:gd name="connsiteY1" fmla="*/ 0 h 1605395"/>
              <a:gd name="connsiteX2" fmla="*/ 2776566 w 2776566"/>
              <a:gd name="connsiteY2" fmla="*/ 0 h 1605395"/>
              <a:gd name="connsiteX3" fmla="*/ 2776566 w 2776566"/>
              <a:gd name="connsiteY3" fmla="*/ 1600200 h 1605395"/>
              <a:gd name="connsiteX4" fmla="*/ 7389 w 2776566"/>
              <a:gd name="connsiteY4" fmla="*/ 1605395 h 1605395"/>
              <a:gd name="connsiteX5" fmla="*/ 2626 w 2776566"/>
              <a:gd name="connsiteY5" fmla="*/ 712204 h 1605395"/>
              <a:gd name="connsiteX6" fmla="*/ 581487 w 2776566"/>
              <a:gd name="connsiteY6" fmla="*/ 521277 h 1605395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87 w 2776566"/>
              <a:gd name="connsiteY0" fmla="*/ 526471 h 1610589"/>
              <a:gd name="connsiteX1" fmla="*/ 711374 w 2776566"/>
              <a:gd name="connsiteY1" fmla="*/ 0 h 1610589"/>
              <a:gd name="connsiteX2" fmla="*/ 2776566 w 2776566"/>
              <a:gd name="connsiteY2" fmla="*/ 5194 h 1610589"/>
              <a:gd name="connsiteX3" fmla="*/ 2776566 w 2776566"/>
              <a:gd name="connsiteY3" fmla="*/ 1605394 h 1610589"/>
              <a:gd name="connsiteX4" fmla="*/ 7389 w 2776566"/>
              <a:gd name="connsiteY4" fmla="*/ 1610589 h 1610589"/>
              <a:gd name="connsiteX5" fmla="*/ 2626 w 2776566"/>
              <a:gd name="connsiteY5" fmla="*/ 717398 h 1610589"/>
              <a:gd name="connsiteX6" fmla="*/ 581487 w 2776566"/>
              <a:gd name="connsiteY6" fmla="*/ 526471 h 1610589"/>
              <a:gd name="connsiteX0" fmla="*/ 581404 w 2776483"/>
              <a:gd name="connsiteY0" fmla="*/ 526471 h 1610589"/>
              <a:gd name="connsiteX1" fmla="*/ 711291 w 2776483"/>
              <a:gd name="connsiteY1" fmla="*/ 0 h 1610589"/>
              <a:gd name="connsiteX2" fmla="*/ 2776483 w 2776483"/>
              <a:gd name="connsiteY2" fmla="*/ 5194 h 1610589"/>
              <a:gd name="connsiteX3" fmla="*/ 2776483 w 2776483"/>
              <a:gd name="connsiteY3" fmla="*/ 1605394 h 1610589"/>
              <a:gd name="connsiteX4" fmla="*/ 7306 w 2776483"/>
              <a:gd name="connsiteY4" fmla="*/ 1610589 h 1610589"/>
              <a:gd name="connsiteX5" fmla="*/ 2543 w 2776483"/>
              <a:gd name="connsiteY5" fmla="*/ 717398 h 1610589"/>
              <a:gd name="connsiteX6" fmla="*/ 581404 w 2776483"/>
              <a:gd name="connsiteY6" fmla="*/ 526471 h 1610589"/>
              <a:gd name="connsiteX0" fmla="*/ 584681 w 2779760"/>
              <a:gd name="connsiteY0" fmla="*/ 526471 h 1610589"/>
              <a:gd name="connsiteX1" fmla="*/ 714568 w 2779760"/>
              <a:gd name="connsiteY1" fmla="*/ 0 h 1610589"/>
              <a:gd name="connsiteX2" fmla="*/ 2779760 w 2779760"/>
              <a:gd name="connsiteY2" fmla="*/ 5194 h 1610589"/>
              <a:gd name="connsiteX3" fmla="*/ 2779760 w 2779760"/>
              <a:gd name="connsiteY3" fmla="*/ 1605394 h 1610589"/>
              <a:gd name="connsiteX4" fmla="*/ 192 w 2779760"/>
              <a:gd name="connsiteY4" fmla="*/ 1610589 h 1610589"/>
              <a:gd name="connsiteX5" fmla="*/ 5820 w 2779760"/>
              <a:gd name="connsiteY5" fmla="*/ 717398 h 1610589"/>
              <a:gd name="connsiteX6" fmla="*/ 584681 w 2779760"/>
              <a:gd name="connsiteY6" fmla="*/ 526471 h 16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9760" h="1610589">
                <a:moveTo>
                  <a:pt x="584681" y="526471"/>
                </a:moveTo>
                <a:cubicBezTo>
                  <a:pt x="780666" y="261223"/>
                  <a:pt x="712980" y="106362"/>
                  <a:pt x="714568" y="0"/>
                </a:cubicBezTo>
                <a:lnTo>
                  <a:pt x="2779760" y="5194"/>
                </a:lnTo>
                <a:lnTo>
                  <a:pt x="2779760" y="1605394"/>
                </a:lnTo>
                <a:lnTo>
                  <a:pt x="192" y="1610589"/>
                </a:lnTo>
                <a:cubicBezTo>
                  <a:pt x="-1395" y="1304201"/>
                  <a:pt x="7407" y="1023786"/>
                  <a:pt x="5820" y="717398"/>
                </a:cubicBezTo>
                <a:cubicBezTo>
                  <a:pt x="-30693" y="699936"/>
                  <a:pt x="334145" y="811498"/>
                  <a:pt x="584681" y="526471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</a:t>
            </a:r>
            <a:br>
              <a:rPr lang="en-US" dirty="0" smtClean="0"/>
            </a:br>
            <a:r>
              <a:rPr lang="en-US" dirty="0" smtClean="0"/>
              <a:t>insert Web page </a:t>
            </a:r>
            <a:br>
              <a:rPr lang="en-US" dirty="0" smtClean="0"/>
            </a:br>
            <a:r>
              <a:rPr lang="en-US" dirty="0" smtClean="0"/>
              <a:t>screenshot  </a:t>
            </a:r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15803" y="2735908"/>
            <a:ext cx="920233" cy="1223977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insert Logo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712874" y="1017232"/>
            <a:ext cx="1171880" cy="4064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Goal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712874" y="2500788"/>
            <a:ext cx="1171880" cy="4064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Highlights 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719294" y="5375678"/>
            <a:ext cx="1229045" cy="61872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Technology Stack</a:t>
            </a:r>
          </a:p>
        </p:txBody>
      </p:sp>
      <p:sp>
        <p:nvSpPr>
          <p:cNvPr id="24" name="Isosceles Triangle 23"/>
          <p:cNvSpPr/>
          <p:nvPr/>
        </p:nvSpPr>
        <p:spPr>
          <a:xfrm rot="5400000">
            <a:off x="4851029" y="1200976"/>
            <a:ext cx="27940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914611" y="5675508"/>
            <a:ext cx="279400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4851825" y="2686912"/>
            <a:ext cx="277812" cy="5716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9254" y="989051"/>
            <a:ext cx="3216386" cy="63420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18018" y="989051"/>
            <a:ext cx="3810000" cy="119300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18018" y="2485306"/>
            <a:ext cx="3810000" cy="26609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81600" y="5347495"/>
            <a:ext cx="3810000" cy="63420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10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0"/>
            <a:ext cx="9144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82253" y="1572111"/>
            <a:ext cx="5362575" cy="4267676"/>
            <a:chOff x="882253" y="1179082"/>
            <a:chExt cx="5362575" cy="3200757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882253" y="1179082"/>
              <a:ext cx="5362575" cy="3200757"/>
              <a:chOff x="-12406313" y="784225"/>
              <a:chExt cx="10563225" cy="6303963"/>
            </a:xfrm>
            <a:pattFill prst="pct80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-6191251" y="5287963"/>
                <a:ext cx="214313" cy="496888"/>
              </a:xfrm>
              <a:custGeom>
                <a:avLst/>
                <a:gdLst>
                  <a:gd name="T0" fmla="*/ 46 w 57"/>
                  <a:gd name="T1" fmla="*/ 0 h 132"/>
                  <a:gd name="T2" fmla="*/ 44 w 57"/>
                  <a:gd name="T3" fmla="*/ 10 h 132"/>
                  <a:gd name="T4" fmla="*/ 25 w 57"/>
                  <a:gd name="T5" fmla="*/ 32 h 132"/>
                  <a:gd name="T6" fmla="*/ 7 w 57"/>
                  <a:gd name="T7" fmla="*/ 53 h 132"/>
                  <a:gd name="T8" fmla="*/ 11 w 57"/>
                  <a:gd name="T9" fmla="*/ 70 h 132"/>
                  <a:gd name="T10" fmla="*/ 6 w 57"/>
                  <a:gd name="T11" fmla="*/ 85 h 132"/>
                  <a:gd name="T12" fmla="*/ 0 w 57"/>
                  <a:gd name="T13" fmla="*/ 92 h 132"/>
                  <a:gd name="T14" fmla="*/ 3 w 57"/>
                  <a:gd name="T15" fmla="*/ 105 h 132"/>
                  <a:gd name="T16" fmla="*/ 3 w 57"/>
                  <a:gd name="T17" fmla="*/ 113 h 132"/>
                  <a:gd name="T18" fmla="*/ 16 w 57"/>
                  <a:gd name="T19" fmla="*/ 132 h 132"/>
                  <a:gd name="T20" fmla="*/ 40 w 57"/>
                  <a:gd name="T21" fmla="*/ 95 h 132"/>
                  <a:gd name="T22" fmla="*/ 53 w 57"/>
                  <a:gd name="T23" fmla="*/ 35 h 132"/>
                  <a:gd name="T24" fmla="*/ 57 w 57"/>
                  <a:gd name="T25" fmla="*/ 37 h 132"/>
                  <a:gd name="T26" fmla="*/ 57 w 57"/>
                  <a:gd name="T27" fmla="*/ 32 h 132"/>
                  <a:gd name="T28" fmla="*/ 46 w 57"/>
                  <a:gd name="T2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132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>
                <a:off x="-5110163" y="4498975"/>
                <a:ext cx="60325" cy="136525"/>
              </a:xfrm>
              <a:custGeom>
                <a:avLst/>
                <a:gdLst>
                  <a:gd name="T0" fmla="*/ 4 w 16"/>
                  <a:gd name="T1" fmla="*/ 0 h 36"/>
                  <a:gd name="T2" fmla="*/ 0 w 16"/>
                  <a:gd name="T3" fmla="*/ 27 h 36"/>
                  <a:gd name="T4" fmla="*/ 7 w 16"/>
                  <a:gd name="T5" fmla="*/ 36 h 36"/>
                  <a:gd name="T6" fmla="*/ 16 w 16"/>
                  <a:gd name="T7" fmla="*/ 22 h 36"/>
                  <a:gd name="T8" fmla="*/ 4 w 1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6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-4648201" y="4641850"/>
                <a:ext cx="315913" cy="409575"/>
              </a:xfrm>
              <a:custGeom>
                <a:avLst/>
                <a:gdLst>
                  <a:gd name="T0" fmla="*/ 2 w 84"/>
                  <a:gd name="T1" fmla="*/ 0 h 109"/>
                  <a:gd name="T2" fmla="*/ 0 w 84"/>
                  <a:gd name="T3" fmla="*/ 0 h 109"/>
                  <a:gd name="T4" fmla="*/ 0 w 84"/>
                  <a:gd name="T5" fmla="*/ 3 h 109"/>
                  <a:gd name="T6" fmla="*/ 8 w 84"/>
                  <a:gd name="T7" fmla="*/ 16 h 109"/>
                  <a:gd name="T8" fmla="*/ 14 w 84"/>
                  <a:gd name="T9" fmla="*/ 19 h 109"/>
                  <a:gd name="T10" fmla="*/ 18 w 84"/>
                  <a:gd name="T11" fmla="*/ 29 h 109"/>
                  <a:gd name="T12" fmla="*/ 28 w 84"/>
                  <a:gd name="T13" fmla="*/ 40 h 109"/>
                  <a:gd name="T14" fmla="*/ 32 w 84"/>
                  <a:gd name="T15" fmla="*/ 52 h 109"/>
                  <a:gd name="T16" fmla="*/ 37 w 84"/>
                  <a:gd name="T17" fmla="*/ 53 h 109"/>
                  <a:gd name="T18" fmla="*/ 37 w 84"/>
                  <a:gd name="T19" fmla="*/ 56 h 109"/>
                  <a:gd name="T20" fmla="*/ 42 w 84"/>
                  <a:gd name="T21" fmla="*/ 65 h 109"/>
                  <a:gd name="T22" fmla="*/ 53 w 84"/>
                  <a:gd name="T23" fmla="*/ 85 h 109"/>
                  <a:gd name="T24" fmla="*/ 68 w 84"/>
                  <a:gd name="T25" fmla="*/ 100 h 109"/>
                  <a:gd name="T26" fmla="*/ 75 w 84"/>
                  <a:gd name="T27" fmla="*/ 109 h 109"/>
                  <a:gd name="T28" fmla="*/ 82 w 84"/>
                  <a:gd name="T29" fmla="*/ 104 h 109"/>
                  <a:gd name="T30" fmla="*/ 84 w 84"/>
                  <a:gd name="T31" fmla="*/ 95 h 109"/>
                  <a:gd name="T32" fmla="*/ 84 w 84"/>
                  <a:gd name="T33" fmla="*/ 81 h 109"/>
                  <a:gd name="T34" fmla="*/ 78 w 84"/>
                  <a:gd name="T35" fmla="*/ 74 h 109"/>
                  <a:gd name="T36" fmla="*/ 72 w 84"/>
                  <a:gd name="T37" fmla="*/ 62 h 109"/>
                  <a:gd name="T38" fmla="*/ 66 w 84"/>
                  <a:gd name="T39" fmla="*/ 56 h 109"/>
                  <a:gd name="T40" fmla="*/ 68 w 84"/>
                  <a:gd name="T41" fmla="*/ 53 h 109"/>
                  <a:gd name="T42" fmla="*/ 65 w 84"/>
                  <a:gd name="T43" fmla="*/ 50 h 109"/>
                  <a:gd name="T44" fmla="*/ 63 w 84"/>
                  <a:gd name="T45" fmla="*/ 50 h 109"/>
                  <a:gd name="T46" fmla="*/ 63 w 84"/>
                  <a:gd name="T47" fmla="*/ 48 h 109"/>
                  <a:gd name="T48" fmla="*/ 55 w 84"/>
                  <a:gd name="T49" fmla="*/ 40 h 109"/>
                  <a:gd name="T50" fmla="*/ 39 w 84"/>
                  <a:gd name="T51" fmla="*/ 27 h 109"/>
                  <a:gd name="T52" fmla="*/ 30 w 84"/>
                  <a:gd name="T53" fmla="*/ 18 h 109"/>
                  <a:gd name="T54" fmla="*/ 27 w 84"/>
                  <a:gd name="T55" fmla="*/ 16 h 109"/>
                  <a:gd name="T56" fmla="*/ 16 w 84"/>
                  <a:gd name="T57" fmla="*/ 3 h 109"/>
                  <a:gd name="T58" fmla="*/ 7 w 84"/>
                  <a:gd name="T59" fmla="*/ 3 h 109"/>
                  <a:gd name="T60" fmla="*/ 2 w 84"/>
                  <a:gd name="T6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4" h="109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-4241801" y="4592638"/>
                <a:ext cx="300038" cy="398463"/>
              </a:xfrm>
              <a:custGeom>
                <a:avLst/>
                <a:gdLst>
                  <a:gd name="T0" fmla="*/ 64 w 80"/>
                  <a:gd name="T1" fmla="*/ 0 h 106"/>
                  <a:gd name="T2" fmla="*/ 51 w 80"/>
                  <a:gd name="T3" fmla="*/ 18 h 106"/>
                  <a:gd name="T4" fmla="*/ 41 w 80"/>
                  <a:gd name="T5" fmla="*/ 22 h 106"/>
                  <a:gd name="T6" fmla="*/ 40 w 80"/>
                  <a:gd name="T7" fmla="*/ 24 h 106"/>
                  <a:gd name="T8" fmla="*/ 37 w 80"/>
                  <a:gd name="T9" fmla="*/ 27 h 106"/>
                  <a:gd name="T10" fmla="*/ 35 w 80"/>
                  <a:gd name="T11" fmla="*/ 31 h 106"/>
                  <a:gd name="T12" fmla="*/ 29 w 80"/>
                  <a:gd name="T13" fmla="*/ 38 h 106"/>
                  <a:gd name="T14" fmla="*/ 21 w 80"/>
                  <a:gd name="T15" fmla="*/ 41 h 106"/>
                  <a:gd name="T16" fmla="*/ 10 w 80"/>
                  <a:gd name="T17" fmla="*/ 55 h 106"/>
                  <a:gd name="T18" fmla="*/ 4 w 80"/>
                  <a:gd name="T19" fmla="*/ 55 h 106"/>
                  <a:gd name="T20" fmla="*/ 0 w 80"/>
                  <a:gd name="T21" fmla="*/ 59 h 106"/>
                  <a:gd name="T22" fmla="*/ 4 w 80"/>
                  <a:gd name="T23" fmla="*/ 73 h 106"/>
                  <a:gd name="T24" fmla="*/ 8 w 80"/>
                  <a:gd name="T25" fmla="*/ 75 h 106"/>
                  <a:gd name="T26" fmla="*/ 7 w 80"/>
                  <a:gd name="T27" fmla="*/ 76 h 106"/>
                  <a:gd name="T28" fmla="*/ 17 w 80"/>
                  <a:gd name="T29" fmla="*/ 95 h 106"/>
                  <a:gd name="T30" fmla="*/ 22 w 80"/>
                  <a:gd name="T31" fmla="*/ 93 h 106"/>
                  <a:gd name="T32" fmla="*/ 23 w 80"/>
                  <a:gd name="T33" fmla="*/ 93 h 106"/>
                  <a:gd name="T34" fmla="*/ 23 w 80"/>
                  <a:gd name="T35" fmla="*/ 98 h 106"/>
                  <a:gd name="T36" fmla="*/ 25 w 80"/>
                  <a:gd name="T37" fmla="*/ 100 h 106"/>
                  <a:gd name="T38" fmla="*/ 32 w 80"/>
                  <a:gd name="T39" fmla="*/ 96 h 106"/>
                  <a:gd name="T40" fmla="*/ 44 w 80"/>
                  <a:gd name="T41" fmla="*/ 101 h 106"/>
                  <a:gd name="T42" fmla="*/ 48 w 80"/>
                  <a:gd name="T43" fmla="*/ 106 h 106"/>
                  <a:gd name="T44" fmla="*/ 57 w 80"/>
                  <a:gd name="T45" fmla="*/ 101 h 106"/>
                  <a:gd name="T46" fmla="*/ 60 w 80"/>
                  <a:gd name="T47" fmla="*/ 89 h 106"/>
                  <a:gd name="T48" fmla="*/ 59 w 80"/>
                  <a:gd name="T49" fmla="*/ 85 h 106"/>
                  <a:gd name="T50" fmla="*/ 65 w 80"/>
                  <a:gd name="T51" fmla="*/ 77 h 106"/>
                  <a:gd name="T52" fmla="*/ 68 w 80"/>
                  <a:gd name="T53" fmla="*/ 62 h 106"/>
                  <a:gd name="T54" fmla="*/ 70 w 80"/>
                  <a:gd name="T55" fmla="*/ 59 h 106"/>
                  <a:gd name="T56" fmla="*/ 72 w 80"/>
                  <a:gd name="T57" fmla="*/ 58 h 106"/>
                  <a:gd name="T58" fmla="*/ 76 w 80"/>
                  <a:gd name="T59" fmla="*/ 58 h 106"/>
                  <a:gd name="T60" fmla="*/ 78 w 80"/>
                  <a:gd name="T61" fmla="*/ 55 h 106"/>
                  <a:gd name="T62" fmla="*/ 66 w 80"/>
                  <a:gd name="T63" fmla="*/ 33 h 106"/>
                  <a:gd name="T64" fmla="*/ 68 w 80"/>
                  <a:gd name="T65" fmla="*/ 31 h 106"/>
                  <a:gd name="T66" fmla="*/ 67 w 80"/>
                  <a:gd name="T67" fmla="*/ 28 h 106"/>
                  <a:gd name="T68" fmla="*/ 75 w 80"/>
                  <a:gd name="T69" fmla="*/ 23 h 106"/>
                  <a:gd name="T70" fmla="*/ 74 w 80"/>
                  <a:gd name="T71" fmla="*/ 22 h 106"/>
                  <a:gd name="T72" fmla="*/ 80 w 80"/>
                  <a:gd name="T73" fmla="*/ 18 h 106"/>
                  <a:gd name="T74" fmla="*/ 68 w 80"/>
                  <a:gd name="T75" fmla="*/ 8 h 106"/>
                  <a:gd name="T76" fmla="*/ 64 w 80"/>
                  <a:gd name="T7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106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-3952876" y="4781550"/>
                <a:ext cx="187325" cy="261938"/>
              </a:xfrm>
              <a:custGeom>
                <a:avLst/>
                <a:gdLst>
                  <a:gd name="T0" fmla="*/ 50 w 50"/>
                  <a:gd name="T1" fmla="*/ 0 h 70"/>
                  <a:gd name="T2" fmla="*/ 49 w 50"/>
                  <a:gd name="T3" fmla="*/ 0 h 70"/>
                  <a:gd name="T4" fmla="*/ 40 w 50"/>
                  <a:gd name="T5" fmla="*/ 8 h 70"/>
                  <a:gd name="T6" fmla="*/ 37 w 50"/>
                  <a:gd name="T7" fmla="*/ 8 h 70"/>
                  <a:gd name="T8" fmla="*/ 18 w 50"/>
                  <a:gd name="T9" fmla="*/ 4 h 70"/>
                  <a:gd name="T10" fmla="*/ 8 w 50"/>
                  <a:gd name="T11" fmla="*/ 23 h 70"/>
                  <a:gd name="T12" fmla="*/ 5 w 50"/>
                  <a:gd name="T13" fmla="*/ 28 h 70"/>
                  <a:gd name="T14" fmla="*/ 0 w 50"/>
                  <a:gd name="T15" fmla="*/ 46 h 70"/>
                  <a:gd name="T16" fmla="*/ 6 w 50"/>
                  <a:gd name="T17" fmla="*/ 50 h 70"/>
                  <a:gd name="T18" fmla="*/ 6 w 50"/>
                  <a:gd name="T19" fmla="*/ 66 h 70"/>
                  <a:gd name="T20" fmla="*/ 10 w 50"/>
                  <a:gd name="T21" fmla="*/ 70 h 70"/>
                  <a:gd name="T22" fmla="*/ 14 w 50"/>
                  <a:gd name="T23" fmla="*/ 57 h 70"/>
                  <a:gd name="T24" fmla="*/ 12 w 50"/>
                  <a:gd name="T25" fmla="*/ 46 h 70"/>
                  <a:gd name="T26" fmla="*/ 16 w 50"/>
                  <a:gd name="T27" fmla="*/ 42 h 70"/>
                  <a:gd name="T28" fmla="*/ 17 w 50"/>
                  <a:gd name="T29" fmla="*/ 42 h 70"/>
                  <a:gd name="T30" fmla="*/ 18 w 50"/>
                  <a:gd name="T31" fmla="*/ 42 h 70"/>
                  <a:gd name="T32" fmla="*/ 17 w 50"/>
                  <a:gd name="T33" fmla="*/ 49 h 70"/>
                  <a:gd name="T34" fmla="*/ 21 w 50"/>
                  <a:gd name="T35" fmla="*/ 59 h 70"/>
                  <a:gd name="T36" fmla="*/ 21 w 50"/>
                  <a:gd name="T37" fmla="*/ 62 h 70"/>
                  <a:gd name="T38" fmla="*/ 25 w 50"/>
                  <a:gd name="T39" fmla="*/ 62 h 70"/>
                  <a:gd name="T40" fmla="*/ 31 w 50"/>
                  <a:gd name="T41" fmla="*/ 56 h 70"/>
                  <a:gd name="T42" fmla="*/ 27 w 50"/>
                  <a:gd name="T43" fmla="*/ 50 h 70"/>
                  <a:gd name="T44" fmla="*/ 28 w 50"/>
                  <a:gd name="T45" fmla="*/ 48 h 70"/>
                  <a:gd name="T46" fmla="*/ 21 w 50"/>
                  <a:gd name="T47" fmla="*/ 34 h 70"/>
                  <a:gd name="T48" fmla="*/ 36 w 50"/>
                  <a:gd name="T49" fmla="*/ 24 h 70"/>
                  <a:gd name="T50" fmla="*/ 36 w 50"/>
                  <a:gd name="T51" fmla="*/ 21 h 70"/>
                  <a:gd name="T52" fmla="*/ 36 w 50"/>
                  <a:gd name="T53" fmla="*/ 21 h 70"/>
                  <a:gd name="T54" fmla="*/ 19 w 50"/>
                  <a:gd name="T55" fmla="*/ 27 h 70"/>
                  <a:gd name="T56" fmla="*/ 20 w 50"/>
                  <a:gd name="T57" fmla="*/ 26 h 70"/>
                  <a:gd name="T58" fmla="*/ 17 w 50"/>
                  <a:gd name="T59" fmla="*/ 29 h 70"/>
                  <a:gd name="T60" fmla="*/ 11 w 50"/>
                  <a:gd name="T61" fmla="*/ 18 h 70"/>
                  <a:gd name="T62" fmla="*/ 17 w 50"/>
                  <a:gd name="T63" fmla="*/ 13 h 70"/>
                  <a:gd name="T64" fmla="*/ 20 w 50"/>
                  <a:gd name="T65" fmla="*/ 13 h 70"/>
                  <a:gd name="T66" fmla="*/ 31 w 50"/>
                  <a:gd name="T67" fmla="*/ 11 h 70"/>
                  <a:gd name="T68" fmla="*/ 40 w 50"/>
                  <a:gd name="T69" fmla="*/ 14 h 70"/>
                  <a:gd name="T70" fmla="*/ 49 w 50"/>
                  <a:gd name="T71" fmla="*/ 3 h 70"/>
                  <a:gd name="T72" fmla="*/ 50 w 50"/>
                  <a:gd name="T7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-4343401" y="5051425"/>
                <a:ext cx="300038" cy="104775"/>
              </a:xfrm>
              <a:custGeom>
                <a:avLst/>
                <a:gdLst>
                  <a:gd name="T0" fmla="*/ 13 w 80"/>
                  <a:gd name="T1" fmla="*/ 0 h 28"/>
                  <a:gd name="T2" fmla="*/ 9 w 80"/>
                  <a:gd name="T3" fmla="*/ 2 h 28"/>
                  <a:gd name="T4" fmla="*/ 6 w 80"/>
                  <a:gd name="T5" fmla="*/ 0 h 28"/>
                  <a:gd name="T6" fmla="*/ 0 w 80"/>
                  <a:gd name="T7" fmla="*/ 7 h 28"/>
                  <a:gd name="T8" fmla="*/ 9 w 80"/>
                  <a:gd name="T9" fmla="*/ 15 h 28"/>
                  <a:gd name="T10" fmla="*/ 12 w 80"/>
                  <a:gd name="T11" fmla="*/ 16 h 28"/>
                  <a:gd name="T12" fmla="*/ 15 w 80"/>
                  <a:gd name="T13" fmla="*/ 16 h 28"/>
                  <a:gd name="T14" fmla="*/ 17 w 80"/>
                  <a:gd name="T15" fmla="*/ 16 h 28"/>
                  <a:gd name="T16" fmla="*/ 20 w 80"/>
                  <a:gd name="T17" fmla="*/ 16 h 28"/>
                  <a:gd name="T18" fmla="*/ 35 w 80"/>
                  <a:gd name="T19" fmla="*/ 19 h 28"/>
                  <a:gd name="T20" fmla="*/ 42 w 80"/>
                  <a:gd name="T21" fmla="*/ 23 h 28"/>
                  <a:gd name="T22" fmla="*/ 71 w 80"/>
                  <a:gd name="T23" fmla="*/ 28 h 28"/>
                  <a:gd name="T24" fmla="*/ 71 w 80"/>
                  <a:gd name="T25" fmla="*/ 25 h 28"/>
                  <a:gd name="T26" fmla="*/ 77 w 80"/>
                  <a:gd name="T27" fmla="*/ 27 h 28"/>
                  <a:gd name="T28" fmla="*/ 80 w 80"/>
                  <a:gd name="T29" fmla="*/ 23 h 28"/>
                  <a:gd name="T30" fmla="*/ 76 w 80"/>
                  <a:gd name="T31" fmla="*/ 20 h 28"/>
                  <a:gd name="T32" fmla="*/ 74 w 80"/>
                  <a:gd name="T33" fmla="*/ 20 h 28"/>
                  <a:gd name="T34" fmla="*/ 73 w 80"/>
                  <a:gd name="T35" fmla="*/ 20 h 28"/>
                  <a:gd name="T36" fmla="*/ 71 w 80"/>
                  <a:gd name="T37" fmla="*/ 21 h 28"/>
                  <a:gd name="T38" fmla="*/ 69 w 80"/>
                  <a:gd name="T39" fmla="*/ 20 h 28"/>
                  <a:gd name="T40" fmla="*/ 67 w 80"/>
                  <a:gd name="T41" fmla="*/ 17 h 28"/>
                  <a:gd name="T42" fmla="*/ 55 w 80"/>
                  <a:gd name="T43" fmla="*/ 12 h 28"/>
                  <a:gd name="T44" fmla="*/ 56 w 80"/>
                  <a:gd name="T45" fmla="*/ 12 h 28"/>
                  <a:gd name="T46" fmla="*/ 65 w 80"/>
                  <a:gd name="T47" fmla="*/ 10 h 28"/>
                  <a:gd name="T48" fmla="*/ 63 w 80"/>
                  <a:gd name="T49" fmla="*/ 10 h 28"/>
                  <a:gd name="T50" fmla="*/ 55 w 80"/>
                  <a:gd name="T51" fmla="*/ 11 h 28"/>
                  <a:gd name="T52" fmla="*/ 42 w 80"/>
                  <a:gd name="T53" fmla="*/ 5 h 28"/>
                  <a:gd name="T54" fmla="*/ 34 w 80"/>
                  <a:gd name="T55" fmla="*/ 10 h 28"/>
                  <a:gd name="T56" fmla="*/ 13 w 80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28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-3919538" y="5133975"/>
                <a:ext cx="90488" cy="26988"/>
              </a:xfrm>
              <a:custGeom>
                <a:avLst/>
                <a:gdLst>
                  <a:gd name="T0" fmla="*/ 24 w 24"/>
                  <a:gd name="T1" fmla="*/ 0 h 7"/>
                  <a:gd name="T2" fmla="*/ 16 w 24"/>
                  <a:gd name="T3" fmla="*/ 4 h 7"/>
                  <a:gd name="T4" fmla="*/ 5 w 24"/>
                  <a:gd name="T5" fmla="*/ 1 h 7"/>
                  <a:gd name="T6" fmla="*/ 4 w 24"/>
                  <a:gd name="T7" fmla="*/ 1 h 7"/>
                  <a:gd name="T8" fmla="*/ 0 w 24"/>
                  <a:gd name="T9" fmla="*/ 4 h 7"/>
                  <a:gd name="T10" fmla="*/ 5 w 24"/>
                  <a:gd name="T11" fmla="*/ 7 h 7"/>
                  <a:gd name="T12" fmla="*/ 6 w 24"/>
                  <a:gd name="T13" fmla="*/ 7 h 7"/>
                  <a:gd name="T14" fmla="*/ 16 w 24"/>
                  <a:gd name="T15" fmla="*/ 7 h 7"/>
                  <a:gd name="T16" fmla="*/ 24 w 2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-4010026" y="5141913"/>
                <a:ext cx="63500" cy="26988"/>
              </a:xfrm>
              <a:custGeom>
                <a:avLst/>
                <a:gdLst>
                  <a:gd name="T0" fmla="*/ 17 w 17"/>
                  <a:gd name="T1" fmla="*/ 0 h 7"/>
                  <a:gd name="T2" fmla="*/ 10 w 17"/>
                  <a:gd name="T3" fmla="*/ 0 h 7"/>
                  <a:gd name="T4" fmla="*/ 10 w 17"/>
                  <a:gd name="T5" fmla="*/ 2 h 7"/>
                  <a:gd name="T6" fmla="*/ 5 w 17"/>
                  <a:gd name="T7" fmla="*/ 1 h 7"/>
                  <a:gd name="T8" fmla="*/ 4 w 17"/>
                  <a:gd name="T9" fmla="*/ 1 h 7"/>
                  <a:gd name="T10" fmla="*/ 0 w 17"/>
                  <a:gd name="T11" fmla="*/ 4 h 7"/>
                  <a:gd name="T12" fmla="*/ 6 w 17"/>
                  <a:gd name="T13" fmla="*/ 7 h 7"/>
                  <a:gd name="T14" fmla="*/ 12 w 17"/>
                  <a:gd name="T15" fmla="*/ 3 h 7"/>
                  <a:gd name="T16" fmla="*/ 15 w 17"/>
                  <a:gd name="T17" fmla="*/ 5 h 7"/>
                  <a:gd name="T18" fmla="*/ 17 w 17"/>
                  <a:gd name="T19" fmla="*/ 5 h 7"/>
                  <a:gd name="T20" fmla="*/ 17 w 1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-3941763" y="5175250"/>
                <a:ext cx="44450" cy="38100"/>
              </a:xfrm>
              <a:custGeom>
                <a:avLst/>
                <a:gdLst>
                  <a:gd name="T0" fmla="*/ 3 w 12"/>
                  <a:gd name="T1" fmla="*/ 0 h 10"/>
                  <a:gd name="T2" fmla="*/ 0 w 12"/>
                  <a:gd name="T3" fmla="*/ 2 h 10"/>
                  <a:gd name="T4" fmla="*/ 7 w 12"/>
                  <a:gd name="T5" fmla="*/ 6 h 10"/>
                  <a:gd name="T6" fmla="*/ 9 w 12"/>
                  <a:gd name="T7" fmla="*/ 10 h 10"/>
                  <a:gd name="T8" fmla="*/ 10 w 12"/>
                  <a:gd name="T9" fmla="*/ 10 h 10"/>
                  <a:gd name="T10" fmla="*/ 12 w 12"/>
                  <a:gd name="T11" fmla="*/ 8 h 10"/>
                  <a:gd name="T12" fmla="*/ 8 w 12"/>
                  <a:gd name="T13" fmla="*/ 0 h 10"/>
                  <a:gd name="T14" fmla="*/ 5 w 12"/>
                  <a:gd name="T15" fmla="*/ 0 h 10"/>
                  <a:gd name="T16" fmla="*/ 3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-4032251" y="5138738"/>
                <a:ext cx="19050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0 h 6"/>
                  <a:gd name="T4" fmla="*/ 0 w 5"/>
                  <a:gd name="T5" fmla="*/ 4 h 6"/>
                  <a:gd name="T6" fmla="*/ 2 w 5"/>
                  <a:gd name="T7" fmla="*/ 6 h 6"/>
                  <a:gd name="T8" fmla="*/ 5 w 5"/>
                  <a:gd name="T9" fmla="*/ 3 h 6"/>
                  <a:gd name="T10" fmla="*/ 2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-3810001" y="5145088"/>
                <a:ext cx="104775" cy="71438"/>
              </a:xfrm>
              <a:custGeom>
                <a:avLst/>
                <a:gdLst>
                  <a:gd name="T0" fmla="*/ 23 w 28"/>
                  <a:gd name="T1" fmla="*/ 0 h 19"/>
                  <a:gd name="T2" fmla="*/ 11 w 28"/>
                  <a:gd name="T3" fmla="*/ 4 h 19"/>
                  <a:gd name="T4" fmla="*/ 9 w 28"/>
                  <a:gd name="T5" fmla="*/ 7 h 19"/>
                  <a:gd name="T6" fmla="*/ 0 w 28"/>
                  <a:gd name="T7" fmla="*/ 16 h 19"/>
                  <a:gd name="T8" fmla="*/ 2 w 28"/>
                  <a:gd name="T9" fmla="*/ 19 h 19"/>
                  <a:gd name="T10" fmla="*/ 11 w 28"/>
                  <a:gd name="T11" fmla="*/ 13 h 19"/>
                  <a:gd name="T12" fmla="*/ 12 w 28"/>
                  <a:gd name="T13" fmla="*/ 9 h 19"/>
                  <a:gd name="T14" fmla="*/ 28 w 28"/>
                  <a:gd name="T15" fmla="*/ 1 h 19"/>
                  <a:gd name="T16" fmla="*/ 23 w 2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9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-3503613" y="5040313"/>
                <a:ext cx="23813" cy="52388"/>
              </a:xfrm>
              <a:custGeom>
                <a:avLst/>
                <a:gdLst>
                  <a:gd name="T0" fmla="*/ 5 w 6"/>
                  <a:gd name="T1" fmla="*/ 0 h 14"/>
                  <a:gd name="T2" fmla="*/ 3 w 6"/>
                  <a:gd name="T3" fmla="*/ 5 h 14"/>
                  <a:gd name="T4" fmla="*/ 0 w 6"/>
                  <a:gd name="T5" fmla="*/ 11 h 14"/>
                  <a:gd name="T6" fmla="*/ 2 w 6"/>
                  <a:gd name="T7" fmla="*/ 14 h 14"/>
                  <a:gd name="T8" fmla="*/ 4 w 6"/>
                  <a:gd name="T9" fmla="*/ 7 h 14"/>
                  <a:gd name="T10" fmla="*/ 6 w 6"/>
                  <a:gd name="T11" fmla="*/ 3 h 14"/>
                  <a:gd name="T12" fmla="*/ 5 w 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4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-3735388" y="4949825"/>
                <a:ext cx="25400" cy="34925"/>
              </a:xfrm>
              <a:custGeom>
                <a:avLst/>
                <a:gdLst>
                  <a:gd name="T0" fmla="*/ 2 w 7"/>
                  <a:gd name="T1" fmla="*/ 0 h 9"/>
                  <a:gd name="T2" fmla="*/ 0 w 7"/>
                  <a:gd name="T3" fmla="*/ 2 h 9"/>
                  <a:gd name="T4" fmla="*/ 5 w 7"/>
                  <a:gd name="T5" fmla="*/ 9 h 9"/>
                  <a:gd name="T6" fmla="*/ 7 w 7"/>
                  <a:gd name="T7" fmla="*/ 4 h 9"/>
                  <a:gd name="T8" fmla="*/ 2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-3683001" y="4946650"/>
                <a:ext cx="85725" cy="30163"/>
              </a:xfrm>
              <a:custGeom>
                <a:avLst/>
                <a:gdLst>
                  <a:gd name="T0" fmla="*/ 14 w 23"/>
                  <a:gd name="T1" fmla="*/ 0 h 8"/>
                  <a:gd name="T2" fmla="*/ 2 w 23"/>
                  <a:gd name="T3" fmla="*/ 0 h 8"/>
                  <a:gd name="T4" fmla="*/ 0 w 23"/>
                  <a:gd name="T5" fmla="*/ 3 h 8"/>
                  <a:gd name="T6" fmla="*/ 5 w 23"/>
                  <a:gd name="T7" fmla="*/ 5 h 8"/>
                  <a:gd name="T8" fmla="*/ 11 w 23"/>
                  <a:gd name="T9" fmla="*/ 5 h 8"/>
                  <a:gd name="T10" fmla="*/ 21 w 23"/>
                  <a:gd name="T11" fmla="*/ 8 h 8"/>
                  <a:gd name="T12" fmla="*/ 23 w 23"/>
                  <a:gd name="T13" fmla="*/ 7 h 8"/>
                  <a:gd name="T14" fmla="*/ 19 w 23"/>
                  <a:gd name="T15" fmla="*/ 1 h 8"/>
                  <a:gd name="T16" fmla="*/ 19 w 23"/>
                  <a:gd name="T17" fmla="*/ 2 h 8"/>
                  <a:gd name="T18" fmla="*/ 16 w 23"/>
                  <a:gd name="T19" fmla="*/ 2 h 8"/>
                  <a:gd name="T20" fmla="*/ 14 w 23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8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-3697288" y="4762500"/>
                <a:ext cx="36513" cy="96838"/>
              </a:xfrm>
              <a:custGeom>
                <a:avLst/>
                <a:gdLst>
                  <a:gd name="T0" fmla="*/ 3 w 10"/>
                  <a:gd name="T1" fmla="*/ 0 h 26"/>
                  <a:gd name="T2" fmla="*/ 0 w 10"/>
                  <a:gd name="T3" fmla="*/ 6 h 26"/>
                  <a:gd name="T4" fmla="*/ 3 w 10"/>
                  <a:gd name="T5" fmla="*/ 15 h 26"/>
                  <a:gd name="T6" fmla="*/ 3 w 10"/>
                  <a:gd name="T7" fmla="*/ 20 h 26"/>
                  <a:gd name="T8" fmla="*/ 6 w 10"/>
                  <a:gd name="T9" fmla="*/ 26 h 26"/>
                  <a:gd name="T10" fmla="*/ 3 w 10"/>
                  <a:gd name="T11" fmla="*/ 20 h 26"/>
                  <a:gd name="T12" fmla="*/ 3 w 10"/>
                  <a:gd name="T13" fmla="*/ 18 h 26"/>
                  <a:gd name="T14" fmla="*/ 10 w 10"/>
                  <a:gd name="T15" fmla="*/ 17 h 26"/>
                  <a:gd name="T16" fmla="*/ 7 w 10"/>
                  <a:gd name="T17" fmla="*/ 12 h 26"/>
                  <a:gd name="T18" fmla="*/ 10 w 10"/>
                  <a:gd name="T19" fmla="*/ 8 h 26"/>
                  <a:gd name="T20" fmla="*/ 3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-3071813" y="4991100"/>
                <a:ext cx="117475" cy="79375"/>
              </a:xfrm>
              <a:custGeom>
                <a:avLst/>
                <a:gdLst>
                  <a:gd name="T0" fmla="*/ 29 w 31"/>
                  <a:gd name="T1" fmla="*/ 0 h 21"/>
                  <a:gd name="T2" fmla="*/ 23 w 31"/>
                  <a:gd name="T3" fmla="*/ 9 h 21"/>
                  <a:gd name="T4" fmla="*/ 12 w 31"/>
                  <a:gd name="T5" fmla="*/ 12 h 21"/>
                  <a:gd name="T6" fmla="*/ 9 w 31"/>
                  <a:gd name="T7" fmla="*/ 13 h 21"/>
                  <a:gd name="T8" fmla="*/ 9 w 31"/>
                  <a:gd name="T9" fmla="*/ 13 h 21"/>
                  <a:gd name="T10" fmla="*/ 0 w 31"/>
                  <a:gd name="T11" fmla="*/ 13 h 21"/>
                  <a:gd name="T12" fmla="*/ 8 w 31"/>
                  <a:gd name="T13" fmla="*/ 19 h 21"/>
                  <a:gd name="T14" fmla="*/ 8 w 31"/>
                  <a:gd name="T15" fmla="*/ 19 h 21"/>
                  <a:gd name="T16" fmla="*/ 9 w 31"/>
                  <a:gd name="T17" fmla="*/ 19 h 21"/>
                  <a:gd name="T18" fmla="*/ 8 w 31"/>
                  <a:gd name="T19" fmla="*/ 19 h 21"/>
                  <a:gd name="T20" fmla="*/ 12 w 31"/>
                  <a:gd name="T21" fmla="*/ 21 h 21"/>
                  <a:gd name="T22" fmla="*/ 25 w 31"/>
                  <a:gd name="T23" fmla="*/ 16 h 21"/>
                  <a:gd name="T24" fmla="*/ 31 w 31"/>
                  <a:gd name="T25" fmla="*/ 4 h 21"/>
                  <a:gd name="T26" fmla="*/ 29 w 31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21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auto">
              <a:xfrm>
                <a:off x="-3600451" y="4852988"/>
                <a:ext cx="604838" cy="371475"/>
              </a:xfrm>
              <a:custGeom>
                <a:avLst/>
                <a:gdLst>
                  <a:gd name="T0" fmla="*/ 4 w 161"/>
                  <a:gd name="T1" fmla="*/ 5 h 99"/>
                  <a:gd name="T2" fmla="*/ 9 w 161"/>
                  <a:gd name="T3" fmla="*/ 16 h 99"/>
                  <a:gd name="T4" fmla="*/ 15 w 161"/>
                  <a:gd name="T5" fmla="*/ 20 h 99"/>
                  <a:gd name="T6" fmla="*/ 24 w 161"/>
                  <a:gd name="T7" fmla="*/ 18 h 99"/>
                  <a:gd name="T8" fmla="*/ 15 w 161"/>
                  <a:gd name="T9" fmla="*/ 28 h 99"/>
                  <a:gd name="T10" fmla="*/ 20 w 161"/>
                  <a:gd name="T11" fmla="*/ 36 h 99"/>
                  <a:gd name="T12" fmla="*/ 24 w 161"/>
                  <a:gd name="T13" fmla="*/ 33 h 99"/>
                  <a:gd name="T14" fmla="*/ 34 w 161"/>
                  <a:gd name="T15" fmla="*/ 40 h 99"/>
                  <a:gd name="T16" fmla="*/ 60 w 161"/>
                  <a:gd name="T17" fmla="*/ 53 h 99"/>
                  <a:gd name="T18" fmla="*/ 57 w 161"/>
                  <a:gd name="T19" fmla="*/ 74 h 99"/>
                  <a:gd name="T20" fmla="*/ 67 w 161"/>
                  <a:gd name="T21" fmla="*/ 76 h 99"/>
                  <a:gd name="T22" fmla="*/ 88 w 161"/>
                  <a:gd name="T23" fmla="*/ 85 h 99"/>
                  <a:gd name="T24" fmla="*/ 100 w 161"/>
                  <a:gd name="T25" fmla="*/ 77 h 99"/>
                  <a:gd name="T26" fmla="*/ 130 w 161"/>
                  <a:gd name="T27" fmla="*/ 84 h 99"/>
                  <a:gd name="T28" fmla="*/ 143 w 161"/>
                  <a:gd name="T29" fmla="*/ 95 h 99"/>
                  <a:gd name="T30" fmla="*/ 155 w 161"/>
                  <a:gd name="T31" fmla="*/ 99 h 99"/>
                  <a:gd name="T32" fmla="*/ 161 w 161"/>
                  <a:gd name="T33" fmla="*/ 94 h 99"/>
                  <a:gd name="T34" fmla="*/ 152 w 161"/>
                  <a:gd name="T35" fmla="*/ 89 h 99"/>
                  <a:gd name="T36" fmla="*/ 151 w 161"/>
                  <a:gd name="T37" fmla="*/ 89 h 99"/>
                  <a:gd name="T38" fmla="*/ 149 w 161"/>
                  <a:gd name="T39" fmla="*/ 88 h 99"/>
                  <a:gd name="T40" fmla="*/ 141 w 161"/>
                  <a:gd name="T41" fmla="*/ 81 h 99"/>
                  <a:gd name="T42" fmla="*/ 131 w 161"/>
                  <a:gd name="T43" fmla="*/ 63 h 99"/>
                  <a:gd name="T44" fmla="*/ 132 w 161"/>
                  <a:gd name="T45" fmla="*/ 53 h 99"/>
                  <a:gd name="T46" fmla="*/ 130 w 161"/>
                  <a:gd name="T47" fmla="*/ 53 h 99"/>
                  <a:gd name="T48" fmla="*/ 112 w 161"/>
                  <a:gd name="T49" fmla="*/ 37 h 99"/>
                  <a:gd name="T50" fmla="*/ 101 w 161"/>
                  <a:gd name="T51" fmla="*/ 29 h 99"/>
                  <a:gd name="T52" fmla="*/ 82 w 161"/>
                  <a:gd name="T53" fmla="*/ 21 h 99"/>
                  <a:gd name="T54" fmla="*/ 80 w 161"/>
                  <a:gd name="T55" fmla="*/ 20 h 99"/>
                  <a:gd name="T56" fmla="*/ 76 w 161"/>
                  <a:gd name="T57" fmla="*/ 18 h 99"/>
                  <a:gd name="T58" fmla="*/ 62 w 161"/>
                  <a:gd name="T59" fmla="*/ 12 h 99"/>
                  <a:gd name="T60" fmla="*/ 49 w 161"/>
                  <a:gd name="T61" fmla="*/ 18 h 99"/>
                  <a:gd name="T62" fmla="*/ 38 w 161"/>
                  <a:gd name="T63" fmla="*/ 28 h 99"/>
                  <a:gd name="T64" fmla="*/ 28 w 161"/>
                  <a:gd name="T65" fmla="*/ 18 h 99"/>
                  <a:gd name="T66" fmla="*/ 15 w 161"/>
                  <a:gd name="T6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99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-2989263" y="4935538"/>
                <a:ext cx="60325" cy="66675"/>
              </a:xfrm>
              <a:custGeom>
                <a:avLst/>
                <a:gdLst>
                  <a:gd name="T0" fmla="*/ 0 w 16"/>
                  <a:gd name="T1" fmla="*/ 0 h 18"/>
                  <a:gd name="T2" fmla="*/ 5 w 16"/>
                  <a:gd name="T3" fmla="*/ 4 h 18"/>
                  <a:gd name="T4" fmla="*/ 12 w 16"/>
                  <a:gd name="T5" fmla="*/ 12 h 18"/>
                  <a:gd name="T6" fmla="*/ 14 w 16"/>
                  <a:gd name="T7" fmla="*/ 18 h 18"/>
                  <a:gd name="T8" fmla="*/ 15 w 16"/>
                  <a:gd name="T9" fmla="*/ 18 h 18"/>
                  <a:gd name="T10" fmla="*/ 16 w 16"/>
                  <a:gd name="T11" fmla="*/ 18 h 18"/>
                  <a:gd name="T12" fmla="*/ 16 w 16"/>
                  <a:gd name="T13" fmla="*/ 16 h 18"/>
                  <a:gd name="T14" fmla="*/ 11 w 16"/>
                  <a:gd name="T15" fmla="*/ 9 h 18"/>
                  <a:gd name="T16" fmla="*/ 0 w 16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8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-2882901" y="5037138"/>
                <a:ext cx="30163" cy="44450"/>
              </a:xfrm>
              <a:custGeom>
                <a:avLst/>
                <a:gdLst>
                  <a:gd name="T0" fmla="*/ 1 w 8"/>
                  <a:gd name="T1" fmla="*/ 0 h 12"/>
                  <a:gd name="T2" fmla="*/ 5 w 8"/>
                  <a:gd name="T3" fmla="*/ 7 h 12"/>
                  <a:gd name="T4" fmla="*/ 5 w 8"/>
                  <a:gd name="T5" fmla="*/ 10 h 12"/>
                  <a:gd name="T6" fmla="*/ 6 w 8"/>
                  <a:gd name="T7" fmla="*/ 12 h 12"/>
                  <a:gd name="T8" fmla="*/ 8 w 8"/>
                  <a:gd name="T9" fmla="*/ 9 h 12"/>
                  <a:gd name="T10" fmla="*/ 1 w 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-2681288" y="5202238"/>
                <a:ext cx="19050" cy="25400"/>
              </a:xfrm>
              <a:custGeom>
                <a:avLst/>
                <a:gdLst>
                  <a:gd name="T0" fmla="*/ 0 w 5"/>
                  <a:gd name="T1" fmla="*/ 0 h 7"/>
                  <a:gd name="T2" fmla="*/ 5 w 5"/>
                  <a:gd name="T3" fmla="*/ 7 h 7"/>
                  <a:gd name="T4" fmla="*/ 5 w 5"/>
                  <a:gd name="T5" fmla="*/ 5 h 7"/>
                  <a:gd name="T6" fmla="*/ 0 w 5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-2725738" y="5183188"/>
                <a:ext cx="33338" cy="19050"/>
              </a:xfrm>
              <a:custGeom>
                <a:avLst/>
                <a:gdLst>
                  <a:gd name="T0" fmla="*/ 0 w 9"/>
                  <a:gd name="T1" fmla="*/ 0 h 5"/>
                  <a:gd name="T2" fmla="*/ 8 w 9"/>
                  <a:gd name="T3" fmla="*/ 5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26"/>
              <p:cNvSpPr>
                <a:spLocks/>
              </p:cNvSpPr>
              <p:nvPr/>
            </p:nvSpPr>
            <p:spPr bwMode="auto">
              <a:xfrm>
                <a:off x="-2722563" y="5133975"/>
                <a:ext cx="30163" cy="4127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27"/>
              <p:cNvSpPr>
                <a:spLocks/>
              </p:cNvSpPr>
              <p:nvPr/>
            </p:nvSpPr>
            <p:spPr bwMode="auto">
              <a:xfrm>
                <a:off x="-2782888" y="5103813"/>
                <a:ext cx="38100" cy="26988"/>
              </a:xfrm>
              <a:custGeom>
                <a:avLst/>
                <a:gdLst>
                  <a:gd name="T0" fmla="*/ 1 w 10"/>
                  <a:gd name="T1" fmla="*/ 0 h 7"/>
                  <a:gd name="T2" fmla="*/ 0 w 10"/>
                  <a:gd name="T3" fmla="*/ 1 h 7"/>
                  <a:gd name="T4" fmla="*/ 0 w 10"/>
                  <a:gd name="T5" fmla="*/ 1 h 7"/>
                  <a:gd name="T6" fmla="*/ 8 w 10"/>
                  <a:gd name="T7" fmla="*/ 7 h 7"/>
                  <a:gd name="T8" fmla="*/ 10 w 10"/>
                  <a:gd name="T9" fmla="*/ 7 h 7"/>
                  <a:gd name="T10" fmla="*/ 1 w 10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/>
            </p:nvSpPr>
            <p:spPr bwMode="auto">
              <a:xfrm>
                <a:off x="-2830513" y="5073650"/>
                <a:ext cx="25400" cy="15875"/>
              </a:xfrm>
              <a:custGeom>
                <a:avLst/>
                <a:gdLst>
                  <a:gd name="T0" fmla="*/ 1 w 7"/>
                  <a:gd name="T1" fmla="*/ 1 h 4"/>
                  <a:gd name="T2" fmla="*/ 0 w 7"/>
                  <a:gd name="T3" fmla="*/ 1 h 4"/>
                  <a:gd name="T4" fmla="*/ 4 w 7"/>
                  <a:gd name="T5" fmla="*/ 4 h 4"/>
                  <a:gd name="T6" fmla="*/ 7 w 7"/>
                  <a:gd name="T7" fmla="*/ 4 h 4"/>
                  <a:gd name="T8" fmla="*/ 1 w 7"/>
                  <a:gd name="T9" fmla="*/ 1 h 4"/>
                  <a:gd name="T10" fmla="*/ 0 w 7"/>
                  <a:gd name="T11" fmla="*/ 0 h 4"/>
                  <a:gd name="T12" fmla="*/ 1 w 7"/>
                  <a:gd name="T13" fmla="*/ 1 h 4"/>
                  <a:gd name="T14" fmla="*/ 1 w 7"/>
                  <a:gd name="T15" fmla="*/ 1 h 4"/>
                  <a:gd name="T16" fmla="*/ 0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-3187701" y="6373813"/>
                <a:ext cx="112713" cy="131763"/>
              </a:xfrm>
              <a:custGeom>
                <a:avLst/>
                <a:gdLst>
                  <a:gd name="T0" fmla="*/ 27 w 30"/>
                  <a:gd name="T1" fmla="*/ 0 h 35"/>
                  <a:gd name="T2" fmla="*/ 15 w 30"/>
                  <a:gd name="T3" fmla="*/ 3 h 35"/>
                  <a:gd name="T4" fmla="*/ 4 w 30"/>
                  <a:gd name="T5" fmla="*/ 1 h 35"/>
                  <a:gd name="T6" fmla="*/ 0 w 30"/>
                  <a:gd name="T7" fmla="*/ 3 h 35"/>
                  <a:gd name="T8" fmla="*/ 17 w 30"/>
                  <a:gd name="T9" fmla="*/ 35 h 35"/>
                  <a:gd name="T10" fmla="*/ 30 w 30"/>
                  <a:gd name="T11" fmla="*/ 10 h 35"/>
                  <a:gd name="T12" fmla="*/ 27 w 30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-3089276" y="6340475"/>
                <a:ext cx="14288" cy="22225"/>
              </a:xfrm>
              <a:custGeom>
                <a:avLst/>
                <a:gdLst>
                  <a:gd name="T0" fmla="*/ 4 w 4"/>
                  <a:gd name="T1" fmla="*/ 0 h 6"/>
                  <a:gd name="T2" fmla="*/ 2 w 4"/>
                  <a:gd name="T3" fmla="*/ 0 h 6"/>
                  <a:gd name="T4" fmla="*/ 0 w 4"/>
                  <a:gd name="T5" fmla="*/ 0 h 6"/>
                  <a:gd name="T6" fmla="*/ 3 w 4"/>
                  <a:gd name="T7" fmla="*/ 6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31"/>
              <p:cNvSpPr>
                <a:spLocks/>
              </p:cNvSpPr>
              <p:nvPr/>
            </p:nvSpPr>
            <p:spPr bwMode="auto">
              <a:xfrm>
                <a:off x="-3427413" y="6170613"/>
                <a:ext cx="36513" cy="15875"/>
              </a:xfrm>
              <a:custGeom>
                <a:avLst/>
                <a:gdLst>
                  <a:gd name="T0" fmla="*/ 5 w 10"/>
                  <a:gd name="T1" fmla="*/ 0 h 4"/>
                  <a:gd name="T2" fmla="*/ 0 w 10"/>
                  <a:gd name="T3" fmla="*/ 2 h 4"/>
                  <a:gd name="T4" fmla="*/ 5 w 10"/>
                  <a:gd name="T5" fmla="*/ 4 h 4"/>
                  <a:gd name="T6" fmla="*/ 10 w 10"/>
                  <a:gd name="T7" fmla="*/ 2 h 4"/>
                  <a:gd name="T8" fmla="*/ 5 w 1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32"/>
              <p:cNvSpPr>
                <a:spLocks/>
              </p:cNvSpPr>
              <p:nvPr/>
            </p:nvSpPr>
            <p:spPr bwMode="auto">
              <a:xfrm>
                <a:off x="-3619501" y="5246688"/>
                <a:ext cx="41275" cy="19050"/>
              </a:xfrm>
              <a:custGeom>
                <a:avLst/>
                <a:gdLst>
                  <a:gd name="T0" fmla="*/ 9 w 11"/>
                  <a:gd name="T1" fmla="*/ 0 h 5"/>
                  <a:gd name="T2" fmla="*/ 0 w 11"/>
                  <a:gd name="T3" fmla="*/ 2 h 5"/>
                  <a:gd name="T4" fmla="*/ 8 w 11"/>
                  <a:gd name="T5" fmla="*/ 5 h 5"/>
                  <a:gd name="T6" fmla="*/ 11 w 11"/>
                  <a:gd name="T7" fmla="*/ 5 h 5"/>
                  <a:gd name="T8" fmla="*/ 11 w 11"/>
                  <a:gd name="T9" fmla="*/ 0 h 5"/>
                  <a:gd name="T10" fmla="*/ 9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33"/>
              <p:cNvSpPr>
                <a:spLocks/>
              </p:cNvSpPr>
              <p:nvPr/>
            </p:nvSpPr>
            <p:spPr bwMode="auto">
              <a:xfrm>
                <a:off x="-4117976" y="5227638"/>
                <a:ext cx="1196975" cy="1082675"/>
              </a:xfrm>
              <a:custGeom>
                <a:avLst/>
                <a:gdLst>
                  <a:gd name="T0" fmla="*/ 226 w 319"/>
                  <a:gd name="T1" fmla="*/ 11 h 288"/>
                  <a:gd name="T2" fmla="*/ 214 w 319"/>
                  <a:gd name="T3" fmla="*/ 68 h 288"/>
                  <a:gd name="T4" fmla="*/ 185 w 319"/>
                  <a:gd name="T5" fmla="*/ 51 h 288"/>
                  <a:gd name="T6" fmla="*/ 177 w 319"/>
                  <a:gd name="T7" fmla="*/ 41 h 288"/>
                  <a:gd name="T8" fmla="*/ 187 w 319"/>
                  <a:gd name="T9" fmla="*/ 18 h 288"/>
                  <a:gd name="T10" fmla="*/ 173 w 319"/>
                  <a:gd name="T11" fmla="*/ 14 h 288"/>
                  <a:gd name="T12" fmla="*/ 153 w 319"/>
                  <a:gd name="T13" fmla="*/ 13 h 288"/>
                  <a:gd name="T14" fmla="*/ 133 w 319"/>
                  <a:gd name="T15" fmla="*/ 23 h 288"/>
                  <a:gd name="T16" fmla="*/ 128 w 319"/>
                  <a:gd name="T17" fmla="*/ 43 h 288"/>
                  <a:gd name="T18" fmla="*/ 117 w 319"/>
                  <a:gd name="T19" fmla="*/ 44 h 288"/>
                  <a:gd name="T20" fmla="*/ 94 w 319"/>
                  <a:gd name="T21" fmla="*/ 38 h 288"/>
                  <a:gd name="T22" fmla="*/ 83 w 319"/>
                  <a:gd name="T23" fmla="*/ 53 h 288"/>
                  <a:gd name="T24" fmla="*/ 75 w 319"/>
                  <a:gd name="T25" fmla="*/ 57 h 288"/>
                  <a:gd name="T26" fmla="*/ 72 w 319"/>
                  <a:gd name="T27" fmla="*/ 71 h 288"/>
                  <a:gd name="T28" fmla="*/ 21 w 319"/>
                  <a:gd name="T29" fmla="*/ 100 h 288"/>
                  <a:gd name="T30" fmla="*/ 6 w 319"/>
                  <a:gd name="T31" fmla="*/ 109 h 288"/>
                  <a:gd name="T32" fmla="*/ 3 w 319"/>
                  <a:gd name="T33" fmla="*/ 132 h 288"/>
                  <a:gd name="T34" fmla="*/ 6 w 319"/>
                  <a:gd name="T35" fmla="*/ 154 h 288"/>
                  <a:gd name="T36" fmla="*/ 2 w 319"/>
                  <a:gd name="T37" fmla="*/ 154 h 288"/>
                  <a:gd name="T38" fmla="*/ 15 w 319"/>
                  <a:gd name="T39" fmla="*/ 197 h 288"/>
                  <a:gd name="T40" fmla="*/ 14 w 319"/>
                  <a:gd name="T41" fmla="*/ 233 h 288"/>
                  <a:gd name="T42" fmla="*/ 58 w 319"/>
                  <a:gd name="T43" fmla="*/ 234 h 288"/>
                  <a:gd name="T44" fmla="*/ 66 w 319"/>
                  <a:gd name="T45" fmla="*/ 234 h 288"/>
                  <a:gd name="T46" fmla="*/ 117 w 319"/>
                  <a:gd name="T47" fmla="*/ 215 h 288"/>
                  <a:gd name="T48" fmla="*/ 164 w 319"/>
                  <a:gd name="T49" fmla="*/ 217 h 288"/>
                  <a:gd name="T50" fmla="*/ 177 w 319"/>
                  <a:gd name="T51" fmla="*/ 243 h 288"/>
                  <a:gd name="T52" fmla="*/ 187 w 319"/>
                  <a:gd name="T53" fmla="*/ 244 h 288"/>
                  <a:gd name="T54" fmla="*/ 196 w 319"/>
                  <a:gd name="T55" fmla="*/ 240 h 288"/>
                  <a:gd name="T56" fmla="*/ 200 w 319"/>
                  <a:gd name="T57" fmla="*/ 243 h 288"/>
                  <a:gd name="T58" fmla="*/ 201 w 319"/>
                  <a:gd name="T59" fmla="*/ 250 h 288"/>
                  <a:gd name="T60" fmla="*/ 207 w 319"/>
                  <a:gd name="T61" fmla="*/ 250 h 288"/>
                  <a:gd name="T62" fmla="*/ 239 w 319"/>
                  <a:gd name="T63" fmla="*/ 285 h 288"/>
                  <a:gd name="T64" fmla="*/ 264 w 319"/>
                  <a:gd name="T65" fmla="*/ 288 h 288"/>
                  <a:gd name="T66" fmla="*/ 292 w 319"/>
                  <a:gd name="T67" fmla="*/ 264 h 288"/>
                  <a:gd name="T68" fmla="*/ 313 w 319"/>
                  <a:gd name="T69" fmla="*/ 211 h 288"/>
                  <a:gd name="T70" fmla="*/ 315 w 319"/>
                  <a:gd name="T71" fmla="*/ 195 h 288"/>
                  <a:gd name="T72" fmla="*/ 312 w 319"/>
                  <a:gd name="T73" fmla="*/ 140 h 288"/>
                  <a:gd name="T74" fmla="*/ 296 w 319"/>
                  <a:gd name="T75" fmla="*/ 114 h 288"/>
                  <a:gd name="T76" fmla="*/ 282 w 319"/>
                  <a:gd name="T77" fmla="*/ 95 h 288"/>
                  <a:gd name="T78" fmla="*/ 256 w 319"/>
                  <a:gd name="T79" fmla="*/ 57 h 288"/>
                  <a:gd name="T80" fmla="*/ 242 w 319"/>
                  <a:gd name="T81" fmla="*/ 34 h 288"/>
                  <a:gd name="T82" fmla="*/ 234 w 319"/>
                  <a:gd name="T8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9" h="288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4"/>
              <p:cNvSpPr>
                <a:spLocks/>
              </p:cNvSpPr>
              <p:nvPr/>
            </p:nvSpPr>
            <p:spPr bwMode="auto">
              <a:xfrm>
                <a:off x="-2541588" y="6373813"/>
                <a:ext cx="225425" cy="266700"/>
              </a:xfrm>
              <a:custGeom>
                <a:avLst/>
                <a:gdLst>
                  <a:gd name="T0" fmla="*/ 49 w 60"/>
                  <a:gd name="T1" fmla="*/ 0 h 71"/>
                  <a:gd name="T2" fmla="*/ 42 w 60"/>
                  <a:gd name="T3" fmla="*/ 11 h 71"/>
                  <a:gd name="T4" fmla="*/ 42 w 60"/>
                  <a:gd name="T5" fmla="*/ 13 h 71"/>
                  <a:gd name="T6" fmla="*/ 37 w 60"/>
                  <a:gd name="T7" fmla="*/ 17 h 71"/>
                  <a:gd name="T8" fmla="*/ 36 w 60"/>
                  <a:gd name="T9" fmla="*/ 20 h 71"/>
                  <a:gd name="T10" fmla="*/ 31 w 60"/>
                  <a:gd name="T11" fmla="*/ 28 h 71"/>
                  <a:gd name="T12" fmla="*/ 16 w 60"/>
                  <a:gd name="T13" fmla="*/ 39 h 71"/>
                  <a:gd name="T14" fmla="*/ 11 w 60"/>
                  <a:gd name="T15" fmla="*/ 43 h 71"/>
                  <a:gd name="T16" fmla="*/ 0 w 60"/>
                  <a:gd name="T17" fmla="*/ 61 h 71"/>
                  <a:gd name="T18" fmla="*/ 2 w 60"/>
                  <a:gd name="T19" fmla="*/ 63 h 71"/>
                  <a:gd name="T20" fmla="*/ 14 w 60"/>
                  <a:gd name="T21" fmla="*/ 69 h 71"/>
                  <a:gd name="T22" fmla="*/ 20 w 60"/>
                  <a:gd name="T23" fmla="*/ 71 h 71"/>
                  <a:gd name="T24" fmla="*/ 31 w 60"/>
                  <a:gd name="T25" fmla="*/ 63 h 71"/>
                  <a:gd name="T26" fmla="*/ 39 w 60"/>
                  <a:gd name="T27" fmla="*/ 40 h 71"/>
                  <a:gd name="T28" fmla="*/ 49 w 60"/>
                  <a:gd name="T29" fmla="*/ 38 h 71"/>
                  <a:gd name="T30" fmla="*/ 49 w 60"/>
                  <a:gd name="T31" fmla="*/ 28 h 71"/>
                  <a:gd name="T32" fmla="*/ 60 w 60"/>
                  <a:gd name="T33" fmla="*/ 11 h 71"/>
                  <a:gd name="T34" fmla="*/ 59 w 60"/>
                  <a:gd name="T35" fmla="*/ 6 h 71"/>
                  <a:gd name="T36" fmla="*/ 57 w 60"/>
                  <a:gd name="T37" fmla="*/ 5 h 71"/>
                  <a:gd name="T38" fmla="*/ 52 w 60"/>
                  <a:gd name="T39" fmla="*/ 8 h 71"/>
                  <a:gd name="T40" fmla="*/ 51 w 60"/>
                  <a:gd name="T41" fmla="*/ 3 h 71"/>
                  <a:gd name="T42" fmla="*/ 49 w 60"/>
                  <a:gd name="T4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1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5"/>
              <p:cNvSpPr>
                <a:spLocks/>
              </p:cNvSpPr>
              <p:nvPr/>
            </p:nvSpPr>
            <p:spPr bwMode="auto">
              <a:xfrm>
                <a:off x="-2357438" y="6118225"/>
                <a:ext cx="168275" cy="293688"/>
              </a:xfrm>
              <a:custGeom>
                <a:avLst/>
                <a:gdLst>
                  <a:gd name="T0" fmla="*/ 0 w 45"/>
                  <a:gd name="T1" fmla="*/ 0 h 78"/>
                  <a:gd name="T2" fmla="*/ 12 w 45"/>
                  <a:gd name="T3" fmla="*/ 20 h 78"/>
                  <a:gd name="T4" fmla="*/ 11 w 45"/>
                  <a:gd name="T5" fmla="*/ 23 h 78"/>
                  <a:gd name="T6" fmla="*/ 14 w 45"/>
                  <a:gd name="T7" fmla="*/ 30 h 78"/>
                  <a:gd name="T8" fmla="*/ 14 w 45"/>
                  <a:gd name="T9" fmla="*/ 29 h 78"/>
                  <a:gd name="T10" fmla="*/ 15 w 45"/>
                  <a:gd name="T11" fmla="*/ 36 h 78"/>
                  <a:gd name="T12" fmla="*/ 12 w 45"/>
                  <a:gd name="T13" fmla="*/ 49 h 78"/>
                  <a:gd name="T14" fmla="*/ 8 w 45"/>
                  <a:gd name="T15" fmla="*/ 54 h 78"/>
                  <a:gd name="T16" fmla="*/ 18 w 45"/>
                  <a:gd name="T17" fmla="*/ 64 h 78"/>
                  <a:gd name="T18" fmla="*/ 15 w 45"/>
                  <a:gd name="T19" fmla="*/ 74 h 78"/>
                  <a:gd name="T20" fmla="*/ 19 w 45"/>
                  <a:gd name="T21" fmla="*/ 78 h 78"/>
                  <a:gd name="T22" fmla="*/ 30 w 45"/>
                  <a:gd name="T23" fmla="*/ 66 h 78"/>
                  <a:gd name="T24" fmla="*/ 33 w 45"/>
                  <a:gd name="T25" fmla="*/ 60 h 78"/>
                  <a:gd name="T26" fmla="*/ 32 w 45"/>
                  <a:gd name="T27" fmla="*/ 56 h 78"/>
                  <a:gd name="T28" fmla="*/ 38 w 45"/>
                  <a:gd name="T29" fmla="*/ 52 h 78"/>
                  <a:gd name="T30" fmla="*/ 39 w 45"/>
                  <a:gd name="T31" fmla="*/ 51 h 78"/>
                  <a:gd name="T32" fmla="*/ 40 w 45"/>
                  <a:gd name="T33" fmla="*/ 53 h 78"/>
                  <a:gd name="T34" fmla="*/ 45 w 45"/>
                  <a:gd name="T35" fmla="*/ 36 h 78"/>
                  <a:gd name="T36" fmla="*/ 43 w 45"/>
                  <a:gd name="T37" fmla="*/ 34 h 78"/>
                  <a:gd name="T38" fmla="*/ 34 w 45"/>
                  <a:gd name="T39" fmla="*/ 38 h 78"/>
                  <a:gd name="T40" fmla="*/ 23 w 45"/>
                  <a:gd name="T41" fmla="*/ 24 h 78"/>
                  <a:gd name="T42" fmla="*/ 22 w 45"/>
                  <a:gd name="T43" fmla="*/ 24 h 78"/>
                  <a:gd name="T44" fmla="*/ 19 w 45"/>
                  <a:gd name="T45" fmla="*/ 27 h 78"/>
                  <a:gd name="T46" fmla="*/ 18 w 45"/>
                  <a:gd name="T47" fmla="*/ 27 h 78"/>
                  <a:gd name="T48" fmla="*/ 13 w 45"/>
                  <a:gd name="T49" fmla="*/ 17 h 78"/>
                  <a:gd name="T50" fmla="*/ 14 w 45"/>
                  <a:gd name="T51" fmla="*/ 14 h 78"/>
                  <a:gd name="T52" fmla="*/ 11 w 45"/>
                  <a:gd name="T53" fmla="*/ 9 h 78"/>
                  <a:gd name="T54" fmla="*/ 0 w 4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78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6"/>
              <p:cNvSpPr>
                <a:spLocks/>
              </p:cNvSpPr>
              <p:nvPr/>
            </p:nvSpPr>
            <p:spPr bwMode="auto">
              <a:xfrm>
                <a:off x="-2230438" y="5464175"/>
                <a:ext cx="38100" cy="30163"/>
              </a:xfrm>
              <a:custGeom>
                <a:avLst/>
                <a:gdLst>
                  <a:gd name="T0" fmla="*/ 7 w 10"/>
                  <a:gd name="T1" fmla="*/ 0 h 8"/>
                  <a:gd name="T2" fmla="*/ 0 w 10"/>
                  <a:gd name="T3" fmla="*/ 6 h 8"/>
                  <a:gd name="T4" fmla="*/ 6 w 10"/>
                  <a:gd name="T5" fmla="*/ 8 h 8"/>
                  <a:gd name="T6" fmla="*/ 8 w 10"/>
                  <a:gd name="T7" fmla="*/ 8 h 8"/>
                  <a:gd name="T8" fmla="*/ 10 w 10"/>
                  <a:gd name="T9" fmla="*/ 7 h 8"/>
                  <a:gd name="T10" fmla="*/ 10 w 10"/>
                  <a:gd name="T11" fmla="*/ 3 h 8"/>
                  <a:gd name="T12" fmla="*/ 7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37"/>
              <p:cNvSpPr>
                <a:spLocks/>
              </p:cNvSpPr>
              <p:nvPr/>
            </p:nvSpPr>
            <p:spPr bwMode="auto">
              <a:xfrm>
                <a:off x="-2189163" y="5427663"/>
                <a:ext cx="33338" cy="25400"/>
              </a:xfrm>
              <a:custGeom>
                <a:avLst/>
                <a:gdLst>
                  <a:gd name="T0" fmla="*/ 9 w 9"/>
                  <a:gd name="T1" fmla="*/ 0 h 7"/>
                  <a:gd name="T2" fmla="*/ 0 w 9"/>
                  <a:gd name="T3" fmla="*/ 4 h 7"/>
                  <a:gd name="T4" fmla="*/ 2 w 9"/>
                  <a:gd name="T5" fmla="*/ 7 h 7"/>
                  <a:gd name="T6" fmla="*/ 9 w 9"/>
                  <a:gd name="T7" fmla="*/ 3 h 7"/>
                  <a:gd name="T8" fmla="*/ 9 w 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38"/>
              <p:cNvSpPr>
                <a:spLocks/>
              </p:cNvSpPr>
              <p:nvPr/>
            </p:nvSpPr>
            <p:spPr bwMode="auto">
              <a:xfrm>
                <a:off x="-3851276" y="4492625"/>
                <a:ext cx="134938" cy="149225"/>
              </a:xfrm>
              <a:custGeom>
                <a:avLst/>
                <a:gdLst>
                  <a:gd name="T0" fmla="*/ 26 w 36"/>
                  <a:gd name="T1" fmla="*/ 0 h 40"/>
                  <a:gd name="T2" fmla="*/ 25 w 36"/>
                  <a:gd name="T3" fmla="*/ 7 h 40"/>
                  <a:gd name="T4" fmla="*/ 20 w 36"/>
                  <a:gd name="T5" fmla="*/ 11 h 40"/>
                  <a:gd name="T6" fmla="*/ 17 w 36"/>
                  <a:gd name="T7" fmla="*/ 15 h 40"/>
                  <a:gd name="T8" fmla="*/ 16 w 36"/>
                  <a:gd name="T9" fmla="*/ 15 h 40"/>
                  <a:gd name="T10" fmla="*/ 11 w 36"/>
                  <a:gd name="T11" fmla="*/ 10 h 40"/>
                  <a:gd name="T12" fmla="*/ 11 w 36"/>
                  <a:gd name="T13" fmla="*/ 10 h 40"/>
                  <a:gd name="T14" fmla="*/ 7 w 36"/>
                  <a:gd name="T15" fmla="*/ 14 h 40"/>
                  <a:gd name="T16" fmla="*/ 3 w 36"/>
                  <a:gd name="T17" fmla="*/ 17 h 40"/>
                  <a:gd name="T18" fmla="*/ 3 w 36"/>
                  <a:gd name="T19" fmla="*/ 17 h 40"/>
                  <a:gd name="T20" fmla="*/ 1 w 36"/>
                  <a:gd name="T21" fmla="*/ 24 h 40"/>
                  <a:gd name="T22" fmla="*/ 2 w 36"/>
                  <a:gd name="T23" fmla="*/ 27 h 40"/>
                  <a:gd name="T24" fmla="*/ 2 w 36"/>
                  <a:gd name="T25" fmla="*/ 34 h 40"/>
                  <a:gd name="T26" fmla="*/ 2 w 36"/>
                  <a:gd name="T27" fmla="*/ 34 h 40"/>
                  <a:gd name="T28" fmla="*/ 7 w 36"/>
                  <a:gd name="T29" fmla="*/ 21 h 40"/>
                  <a:gd name="T30" fmla="*/ 9 w 36"/>
                  <a:gd name="T31" fmla="*/ 24 h 40"/>
                  <a:gd name="T32" fmla="*/ 10 w 36"/>
                  <a:gd name="T33" fmla="*/ 23 h 40"/>
                  <a:gd name="T34" fmla="*/ 13 w 36"/>
                  <a:gd name="T35" fmla="*/ 24 h 40"/>
                  <a:gd name="T36" fmla="*/ 13 w 36"/>
                  <a:gd name="T37" fmla="*/ 21 h 40"/>
                  <a:gd name="T38" fmla="*/ 16 w 36"/>
                  <a:gd name="T39" fmla="*/ 22 h 40"/>
                  <a:gd name="T40" fmla="*/ 17 w 36"/>
                  <a:gd name="T41" fmla="*/ 24 h 40"/>
                  <a:gd name="T42" fmla="*/ 16 w 36"/>
                  <a:gd name="T43" fmla="*/ 28 h 40"/>
                  <a:gd name="T44" fmla="*/ 22 w 36"/>
                  <a:gd name="T45" fmla="*/ 38 h 40"/>
                  <a:gd name="T46" fmla="*/ 24 w 36"/>
                  <a:gd name="T47" fmla="*/ 38 h 40"/>
                  <a:gd name="T48" fmla="*/ 25 w 36"/>
                  <a:gd name="T49" fmla="*/ 38 h 40"/>
                  <a:gd name="T50" fmla="*/ 26 w 36"/>
                  <a:gd name="T51" fmla="*/ 40 h 40"/>
                  <a:gd name="T52" fmla="*/ 26 w 36"/>
                  <a:gd name="T53" fmla="*/ 40 h 40"/>
                  <a:gd name="T54" fmla="*/ 29 w 36"/>
                  <a:gd name="T55" fmla="*/ 36 h 40"/>
                  <a:gd name="T56" fmla="*/ 26 w 36"/>
                  <a:gd name="T57" fmla="*/ 30 h 40"/>
                  <a:gd name="T58" fmla="*/ 28 w 36"/>
                  <a:gd name="T59" fmla="*/ 26 h 40"/>
                  <a:gd name="T60" fmla="*/ 30 w 36"/>
                  <a:gd name="T61" fmla="*/ 28 h 40"/>
                  <a:gd name="T62" fmla="*/ 30 w 36"/>
                  <a:gd name="T63" fmla="*/ 28 h 40"/>
                  <a:gd name="T64" fmla="*/ 33 w 36"/>
                  <a:gd name="T65" fmla="*/ 35 h 40"/>
                  <a:gd name="T66" fmla="*/ 36 w 36"/>
                  <a:gd name="T67" fmla="*/ 25 h 40"/>
                  <a:gd name="T68" fmla="*/ 30 w 36"/>
                  <a:gd name="T69" fmla="*/ 3 h 40"/>
                  <a:gd name="T70" fmla="*/ 26 w 36"/>
                  <a:gd name="T7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40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39"/>
              <p:cNvSpPr>
                <a:spLocks/>
              </p:cNvSpPr>
              <p:nvPr/>
            </p:nvSpPr>
            <p:spPr bwMode="auto">
              <a:xfrm>
                <a:off x="-3975101" y="4454525"/>
                <a:ext cx="66675" cy="82550"/>
              </a:xfrm>
              <a:custGeom>
                <a:avLst/>
                <a:gdLst>
                  <a:gd name="T0" fmla="*/ 15 w 18"/>
                  <a:gd name="T1" fmla="*/ 0 h 22"/>
                  <a:gd name="T2" fmla="*/ 14 w 18"/>
                  <a:gd name="T3" fmla="*/ 3 h 22"/>
                  <a:gd name="T4" fmla="*/ 0 w 18"/>
                  <a:gd name="T5" fmla="*/ 22 h 22"/>
                  <a:gd name="T6" fmla="*/ 2 w 18"/>
                  <a:gd name="T7" fmla="*/ 22 h 22"/>
                  <a:gd name="T8" fmla="*/ 11 w 18"/>
                  <a:gd name="T9" fmla="*/ 9 h 22"/>
                  <a:gd name="T10" fmla="*/ 11 w 18"/>
                  <a:gd name="T11" fmla="*/ 9 h 22"/>
                  <a:gd name="T12" fmla="*/ 15 w 18"/>
                  <a:gd name="T13" fmla="*/ 6 h 22"/>
                  <a:gd name="T14" fmla="*/ 18 w 18"/>
                  <a:gd name="T15" fmla="*/ 4 h 22"/>
                  <a:gd name="T16" fmla="*/ 15 w 18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2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40"/>
              <p:cNvSpPr>
                <a:spLocks/>
              </p:cNvSpPr>
              <p:nvPr/>
            </p:nvSpPr>
            <p:spPr bwMode="auto">
              <a:xfrm>
                <a:off x="-3927476" y="4179888"/>
                <a:ext cx="128588" cy="217488"/>
              </a:xfrm>
              <a:custGeom>
                <a:avLst/>
                <a:gdLst>
                  <a:gd name="T0" fmla="*/ 6 w 34"/>
                  <a:gd name="T1" fmla="*/ 0 h 58"/>
                  <a:gd name="T2" fmla="*/ 3 w 34"/>
                  <a:gd name="T3" fmla="*/ 6 h 58"/>
                  <a:gd name="T4" fmla="*/ 4 w 34"/>
                  <a:gd name="T5" fmla="*/ 15 h 58"/>
                  <a:gd name="T6" fmla="*/ 3 w 34"/>
                  <a:gd name="T7" fmla="*/ 24 h 58"/>
                  <a:gd name="T8" fmla="*/ 2 w 34"/>
                  <a:gd name="T9" fmla="*/ 24 h 58"/>
                  <a:gd name="T10" fmla="*/ 1 w 34"/>
                  <a:gd name="T11" fmla="*/ 34 h 58"/>
                  <a:gd name="T12" fmla="*/ 6 w 34"/>
                  <a:gd name="T13" fmla="*/ 39 h 58"/>
                  <a:gd name="T14" fmla="*/ 6 w 34"/>
                  <a:gd name="T15" fmla="*/ 39 h 58"/>
                  <a:gd name="T16" fmla="*/ 8 w 34"/>
                  <a:gd name="T17" fmla="*/ 37 h 58"/>
                  <a:gd name="T18" fmla="*/ 10 w 34"/>
                  <a:gd name="T19" fmla="*/ 37 h 58"/>
                  <a:gd name="T20" fmla="*/ 10 w 34"/>
                  <a:gd name="T21" fmla="*/ 40 h 58"/>
                  <a:gd name="T22" fmla="*/ 8 w 34"/>
                  <a:gd name="T23" fmla="*/ 43 h 58"/>
                  <a:gd name="T24" fmla="*/ 12 w 34"/>
                  <a:gd name="T25" fmla="*/ 47 h 58"/>
                  <a:gd name="T26" fmla="*/ 12 w 34"/>
                  <a:gd name="T27" fmla="*/ 47 h 58"/>
                  <a:gd name="T28" fmla="*/ 14 w 34"/>
                  <a:gd name="T29" fmla="*/ 46 h 58"/>
                  <a:gd name="T30" fmla="*/ 16 w 34"/>
                  <a:gd name="T31" fmla="*/ 46 h 58"/>
                  <a:gd name="T32" fmla="*/ 16 w 34"/>
                  <a:gd name="T33" fmla="*/ 46 h 58"/>
                  <a:gd name="T34" fmla="*/ 23 w 34"/>
                  <a:gd name="T35" fmla="*/ 52 h 58"/>
                  <a:gd name="T36" fmla="*/ 23 w 34"/>
                  <a:gd name="T37" fmla="*/ 47 h 58"/>
                  <a:gd name="T38" fmla="*/ 32 w 34"/>
                  <a:gd name="T39" fmla="*/ 55 h 58"/>
                  <a:gd name="T40" fmla="*/ 33 w 34"/>
                  <a:gd name="T41" fmla="*/ 58 h 58"/>
                  <a:gd name="T42" fmla="*/ 33 w 34"/>
                  <a:gd name="T43" fmla="*/ 58 h 58"/>
                  <a:gd name="T44" fmla="*/ 34 w 34"/>
                  <a:gd name="T45" fmla="*/ 56 h 58"/>
                  <a:gd name="T46" fmla="*/ 34 w 34"/>
                  <a:gd name="T47" fmla="*/ 54 h 58"/>
                  <a:gd name="T48" fmla="*/ 31 w 34"/>
                  <a:gd name="T49" fmla="*/ 50 h 58"/>
                  <a:gd name="T50" fmla="*/ 30 w 34"/>
                  <a:gd name="T51" fmla="*/ 50 h 58"/>
                  <a:gd name="T52" fmla="*/ 29 w 34"/>
                  <a:gd name="T53" fmla="*/ 50 h 58"/>
                  <a:gd name="T54" fmla="*/ 31 w 34"/>
                  <a:gd name="T55" fmla="*/ 47 h 58"/>
                  <a:gd name="T56" fmla="*/ 29 w 34"/>
                  <a:gd name="T57" fmla="*/ 46 h 58"/>
                  <a:gd name="T58" fmla="*/ 27 w 34"/>
                  <a:gd name="T59" fmla="*/ 48 h 58"/>
                  <a:gd name="T60" fmla="*/ 27 w 34"/>
                  <a:gd name="T61" fmla="*/ 48 h 58"/>
                  <a:gd name="T62" fmla="*/ 22 w 34"/>
                  <a:gd name="T63" fmla="*/ 41 h 58"/>
                  <a:gd name="T64" fmla="*/ 22 w 34"/>
                  <a:gd name="T65" fmla="*/ 41 h 58"/>
                  <a:gd name="T66" fmla="*/ 19 w 34"/>
                  <a:gd name="T67" fmla="*/ 44 h 58"/>
                  <a:gd name="T68" fmla="*/ 19 w 34"/>
                  <a:gd name="T69" fmla="*/ 45 h 58"/>
                  <a:gd name="T70" fmla="*/ 13 w 34"/>
                  <a:gd name="T71" fmla="*/ 32 h 58"/>
                  <a:gd name="T72" fmla="*/ 18 w 34"/>
                  <a:gd name="T73" fmla="*/ 19 h 58"/>
                  <a:gd name="T74" fmla="*/ 15 w 34"/>
                  <a:gd name="T75" fmla="*/ 6 h 58"/>
                  <a:gd name="T76" fmla="*/ 14 w 34"/>
                  <a:gd name="T77" fmla="*/ 4 h 58"/>
                  <a:gd name="T78" fmla="*/ 14 w 34"/>
                  <a:gd name="T79" fmla="*/ 3 h 58"/>
                  <a:gd name="T80" fmla="*/ 10 w 34"/>
                  <a:gd name="T81" fmla="*/ 5 h 58"/>
                  <a:gd name="T82" fmla="*/ 10 w 34"/>
                  <a:gd name="T83" fmla="*/ 5 h 58"/>
                  <a:gd name="T84" fmla="*/ 6 w 34"/>
                  <a:gd name="T85" fmla="*/ 0 h 58"/>
                  <a:gd name="T86" fmla="*/ 6 w 34"/>
                  <a:gd name="T8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" h="58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41"/>
              <p:cNvSpPr>
                <a:spLocks/>
              </p:cNvSpPr>
              <p:nvPr/>
            </p:nvSpPr>
            <p:spPr bwMode="auto">
              <a:xfrm>
                <a:off x="-3795713" y="4397375"/>
                <a:ext cx="44450" cy="87313"/>
              </a:xfrm>
              <a:custGeom>
                <a:avLst/>
                <a:gdLst>
                  <a:gd name="T0" fmla="*/ 3 w 12"/>
                  <a:gd name="T1" fmla="*/ 0 h 23"/>
                  <a:gd name="T2" fmla="*/ 0 w 12"/>
                  <a:gd name="T3" fmla="*/ 1 h 23"/>
                  <a:gd name="T4" fmla="*/ 6 w 12"/>
                  <a:gd name="T5" fmla="*/ 10 h 23"/>
                  <a:gd name="T6" fmla="*/ 5 w 12"/>
                  <a:gd name="T7" fmla="*/ 12 h 23"/>
                  <a:gd name="T8" fmla="*/ 2 w 12"/>
                  <a:gd name="T9" fmla="*/ 12 h 23"/>
                  <a:gd name="T10" fmla="*/ 2 w 12"/>
                  <a:gd name="T11" fmla="*/ 13 h 23"/>
                  <a:gd name="T12" fmla="*/ 6 w 12"/>
                  <a:gd name="T13" fmla="*/ 17 h 23"/>
                  <a:gd name="T14" fmla="*/ 6 w 12"/>
                  <a:gd name="T15" fmla="*/ 19 h 23"/>
                  <a:gd name="T16" fmla="*/ 7 w 12"/>
                  <a:gd name="T17" fmla="*/ 23 h 23"/>
                  <a:gd name="T18" fmla="*/ 9 w 12"/>
                  <a:gd name="T19" fmla="*/ 23 h 23"/>
                  <a:gd name="T20" fmla="*/ 9 w 12"/>
                  <a:gd name="T21" fmla="*/ 21 h 23"/>
                  <a:gd name="T22" fmla="*/ 7 w 12"/>
                  <a:gd name="T23" fmla="*/ 15 h 23"/>
                  <a:gd name="T24" fmla="*/ 11 w 12"/>
                  <a:gd name="T25" fmla="*/ 16 h 23"/>
                  <a:gd name="T26" fmla="*/ 12 w 12"/>
                  <a:gd name="T27" fmla="*/ 12 h 23"/>
                  <a:gd name="T28" fmla="*/ 10 w 12"/>
                  <a:gd name="T29" fmla="*/ 9 h 23"/>
                  <a:gd name="T30" fmla="*/ 10 w 12"/>
                  <a:gd name="T31" fmla="*/ 5 h 23"/>
                  <a:gd name="T32" fmla="*/ 8 w 12"/>
                  <a:gd name="T33" fmla="*/ 5 h 23"/>
                  <a:gd name="T34" fmla="*/ 8 w 12"/>
                  <a:gd name="T35" fmla="*/ 2 h 23"/>
                  <a:gd name="T36" fmla="*/ 3 w 12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23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42"/>
              <p:cNvSpPr>
                <a:spLocks/>
              </p:cNvSpPr>
              <p:nvPr/>
            </p:nvSpPr>
            <p:spPr bwMode="auto">
              <a:xfrm>
                <a:off x="-3856038" y="4421188"/>
                <a:ext cx="33338" cy="55563"/>
              </a:xfrm>
              <a:custGeom>
                <a:avLst/>
                <a:gdLst>
                  <a:gd name="T0" fmla="*/ 2 w 9"/>
                  <a:gd name="T1" fmla="*/ 0 h 15"/>
                  <a:gd name="T2" fmla="*/ 0 w 9"/>
                  <a:gd name="T3" fmla="*/ 2 h 15"/>
                  <a:gd name="T4" fmla="*/ 1 w 9"/>
                  <a:gd name="T5" fmla="*/ 15 h 15"/>
                  <a:gd name="T6" fmla="*/ 9 w 9"/>
                  <a:gd name="T7" fmla="*/ 6 h 15"/>
                  <a:gd name="T8" fmla="*/ 3 w 9"/>
                  <a:gd name="T9" fmla="*/ 1 h 15"/>
                  <a:gd name="T10" fmla="*/ 2 w 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43"/>
              <p:cNvSpPr>
                <a:spLocks/>
              </p:cNvSpPr>
              <p:nvPr/>
            </p:nvSpPr>
            <p:spPr bwMode="auto">
              <a:xfrm>
                <a:off x="-3836988" y="4457700"/>
                <a:ext cx="33338" cy="65088"/>
              </a:xfrm>
              <a:custGeom>
                <a:avLst/>
                <a:gdLst>
                  <a:gd name="T0" fmla="*/ 6 w 9"/>
                  <a:gd name="T1" fmla="*/ 0 h 17"/>
                  <a:gd name="T2" fmla="*/ 5 w 9"/>
                  <a:gd name="T3" fmla="*/ 0 h 17"/>
                  <a:gd name="T4" fmla="*/ 3 w 9"/>
                  <a:gd name="T5" fmla="*/ 8 h 17"/>
                  <a:gd name="T6" fmla="*/ 0 w 9"/>
                  <a:gd name="T7" fmla="*/ 10 h 17"/>
                  <a:gd name="T8" fmla="*/ 6 w 9"/>
                  <a:gd name="T9" fmla="*/ 17 h 17"/>
                  <a:gd name="T10" fmla="*/ 7 w 9"/>
                  <a:gd name="T11" fmla="*/ 16 h 17"/>
                  <a:gd name="T12" fmla="*/ 6 w 9"/>
                  <a:gd name="T13" fmla="*/ 12 h 17"/>
                  <a:gd name="T14" fmla="*/ 9 w 9"/>
                  <a:gd name="T15" fmla="*/ 3 h 17"/>
                  <a:gd name="T16" fmla="*/ 6 w 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7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44"/>
              <p:cNvSpPr>
                <a:spLocks/>
              </p:cNvSpPr>
              <p:nvPr/>
            </p:nvSpPr>
            <p:spPr bwMode="auto">
              <a:xfrm>
                <a:off x="-3806826" y="4457700"/>
                <a:ext cx="14288" cy="4127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11 h 11"/>
                  <a:gd name="T4" fmla="*/ 1 w 4"/>
                  <a:gd name="T5" fmla="*/ 11 h 11"/>
                  <a:gd name="T6" fmla="*/ 4 w 4"/>
                  <a:gd name="T7" fmla="*/ 0 h 11"/>
                  <a:gd name="T8" fmla="*/ 2 w 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45"/>
              <p:cNvSpPr>
                <a:spLocks/>
              </p:cNvSpPr>
              <p:nvPr/>
            </p:nvSpPr>
            <p:spPr bwMode="auto">
              <a:xfrm>
                <a:off x="-3798888" y="4484688"/>
                <a:ext cx="17463" cy="22225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5 h 6"/>
                  <a:gd name="T4" fmla="*/ 1 w 5"/>
                  <a:gd name="T5" fmla="*/ 6 h 6"/>
                  <a:gd name="T6" fmla="*/ 1 w 5"/>
                  <a:gd name="T7" fmla="*/ 6 h 6"/>
                  <a:gd name="T8" fmla="*/ 5 w 5"/>
                  <a:gd name="T9" fmla="*/ 1 h 6"/>
                  <a:gd name="T10" fmla="*/ 4 w 5"/>
                  <a:gd name="T11" fmla="*/ 1 h 6"/>
                  <a:gd name="T12" fmla="*/ 2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46"/>
              <p:cNvSpPr>
                <a:spLocks/>
              </p:cNvSpPr>
              <p:nvPr/>
            </p:nvSpPr>
            <p:spPr bwMode="auto">
              <a:xfrm>
                <a:off x="-3822701" y="4397375"/>
                <a:ext cx="23813" cy="30163"/>
              </a:xfrm>
              <a:custGeom>
                <a:avLst/>
                <a:gdLst>
                  <a:gd name="T0" fmla="*/ 0 w 6"/>
                  <a:gd name="T1" fmla="*/ 0 h 8"/>
                  <a:gd name="T2" fmla="*/ 0 w 6"/>
                  <a:gd name="T3" fmla="*/ 5 h 8"/>
                  <a:gd name="T4" fmla="*/ 0 w 6"/>
                  <a:gd name="T5" fmla="*/ 5 h 8"/>
                  <a:gd name="T6" fmla="*/ 1 w 6"/>
                  <a:gd name="T7" fmla="*/ 4 h 8"/>
                  <a:gd name="T8" fmla="*/ 2 w 6"/>
                  <a:gd name="T9" fmla="*/ 4 h 8"/>
                  <a:gd name="T10" fmla="*/ 3 w 6"/>
                  <a:gd name="T11" fmla="*/ 5 h 8"/>
                  <a:gd name="T12" fmla="*/ 6 w 6"/>
                  <a:gd name="T13" fmla="*/ 8 h 8"/>
                  <a:gd name="T14" fmla="*/ 6 w 6"/>
                  <a:gd name="T15" fmla="*/ 8 h 8"/>
                  <a:gd name="T16" fmla="*/ 2 w 6"/>
                  <a:gd name="T17" fmla="*/ 0 h 8"/>
                  <a:gd name="T18" fmla="*/ 0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47"/>
              <p:cNvSpPr>
                <a:spLocks/>
              </p:cNvSpPr>
              <p:nvPr/>
            </p:nvSpPr>
            <p:spPr bwMode="auto">
              <a:xfrm>
                <a:off x="-3900488" y="4364038"/>
                <a:ext cx="33338" cy="41275"/>
              </a:xfrm>
              <a:custGeom>
                <a:avLst/>
                <a:gdLst>
                  <a:gd name="T0" fmla="*/ 0 w 9"/>
                  <a:gd name="T1" fmla="*/ 0 h 11"/>
                  <a:gd name="T2" fmla="*/ 7 w 9"/>
                  <a:gd name="T3" fmla="*/ 11 h 11"/>
                  <a:gd name="T4" fmla="*/ 9 w 9"/>
                  <a:gd name="T5" fmla="*/ 5 h 11"/>
                  <a:gd name="T6" fmla="*/ 2 w 9"/>
                  <a:gd name="T7" fmla="*/ 0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48"/>
              <p:cNvSpPr>
                <a:spLocks/>
              </p:cNvSpPr>
              <p:nvPr/>
            </p:nvSpPr>
            <p:spPr bwMode="auto">
              <a:xfrm>
                <a:off x="-3863976" y="4371975"/>
                <a:ext cx="7938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2 w 2"/>
                  <a:gd name="T4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49"/>
              <p:cNvSpPr>
                <a:spLocks/>
              </p:cNvSpPr>
              <p:nvPr/>
            </p:nvSpPr>
            <p:spPr bwMode="auto">
              <a:xfrm>
                <a:off x="-3916363" y="3921125"/>
                <a:ext cx="65088" cy="109538"/>
              </a:xfrm>
              <a:custGeom>
                <a:avLst/>
                <a:gdLst>
                  <a:gd name="T0" fmla="*/ 10 w 17"/>
                  <a:gd name="T1" fmla="*/ 0 h 29"/>
                  <a:gd name="T2" fmla="*/ 0 w 17"/>
                  <a:gd name="T3" fmla="*/ 20 h 29"/>
                  <a:gd name="T4" fmla="*/ 4 w 17"/>
                  <a:gd name="T5" fmla="*/ 29 h 29"/>
                  <a:gd name="T6" fmla="*/ 10 w 1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9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0"/>
              <p:cNvSpPr>
                <a:spLocks/>
              </p:cNvSpPr>
              <p:nvPr/>
            </p:nvSpPr>
            <p:spPr bwMode="auto">
              <a:xfrm>
                <a:off x="-4257676" y="4116388"/>
                <a:ext cx="71438" cy="71438"/>
              </a:xfrm>
              <a:custGeom>
                <a:avLst/>
                <a:gdLst>
                  <a:gd name="T0" fmla="*/ 16 w 19"/>
                  <a:gd name="T1" fmla="*/ 0 h 19"/>
                  <a:gd name="T2" fmla="*/ 1 w 19"/>
                  <a:gd name="T3" fmla="*/ 8 h 19"/>
                  <a:gd name="T4" fmla="*/ 1 w 19"/>
                  <a:gd name="T5" fmla="*/ 13 h 19"/>
                  <a:gd name="T6" fmla="*/ 7 w 19"/>
                  <a:gd name="T7" fmla="*/ 19 h 19"/>
                  <a:gd name="T8" fmla="*/ 19 w 19"/>
                  <a:gd name="T9" fmla="*/ 4 h 19"/>
                  <a:gd name="T10" fmla="*/ 16 w 19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9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51"/>
              <p:cNvSpPr>
                <a:spLocks/>
              </p:cNvSpPr>
              <p:nvPr/>
            </p:nvSpPr>
            <p:spPr bwMode="auto">
              <a:xfrm>
                <a:off x="-4351338" y="4894263"/>
                <a:ext cx="49213" cy="52388"/>
              </a:xfrm>
              <a:custGeom>
                <a:avLst/>
                <a:gdLst>
                  <a:gd name="T0" fmla="*/ 5 w 13"/>
                  <a:gd name="T1" fmla="*/ 0 h 14"/>
                  <a:gd name="T2" fmla="*/ 0 w 13"/>
                  <a:gd name="T3" fmla="*/ 4 h 14"/>
                  <a:gd name="T4" fmla="*/ 5 w 13"/>
                  <a:gd name="T5" fmla="*/ 8 h 14"/>
                  <a:gd name="T6" fmla="*/ 7 w 13"/>
                  <a:gd name="T7" fmla="*/ 12 h 14"/>
                  <a:gd name="T8" fmla="*/ 11 w 13"/>
                  <a:gd name="T9" fmla="*/ 14 h 14"/>
                  <a:gd name="T10" fmla="*/ 13 w 13"/>
                  <a:gd name="T11" fmla="*/ 14 h 14"/>
                  <a:gd name="T12" fmla="*/ 12 w 13"/>
                  <a:gd name="T13" fmla="*/ 11 h 14"/>
                  <a:gd name="T14" fmla="*/ 5 w 13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4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52"/>
              <p:cNvSpPr>
                <a:spLocks/>
              </p:cNvSpPr>
              <p:nvPr/>
            </p:nvSpPr>
            <p:spPr bwMode="auto">
              <a:xfrm>
                <a:off x="-4276726" y="4935538"/>
                <a:ext cx="19050" cy="19050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0 w 5"/>
                  <a:gd name="T5" fmla="*/ 1 h 5"/>
                  <a:gd name="T6" fmla="*/ 2 w 5"/>
                  <a:gd name="T7" fmla="*/ 5 h 5"/>
                  <a:gd name="T8" fmla="*/ 5 w 5"/>
                  <a:gd name="T9" fmla="*/ 1 h 5"/>
                  <a:gd name="T10" fmla="*/ 2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53"/>
              <p:cNvSpPr>
                <a:spLocks/>
              </p:cNvSpPr>
              <p:nvPr/>
            </p:nvSpPr>
            <p:spPr bwMode="auto">
              <a:xfrm>
                <a:off x="-4543426" y="4878388"/>
                <a:ext cx="19050" cy="34925"/>
              </a:xfrm>
              <a:custGeom>
                <a:avLst/>
                <a:gdLst>
                  <a:gd name="T0" fmla="*/ 3 w 5"/>
                  <a:gd name="T1" fmla="*/ 0 h 9"/>
                  <a:gd name="T2" fmla="*/ 0 w 5"/>
                  <a:gd name="T3" fmla="*/ 0 h 9"/>
                  <a:gd name="T4" fmla="*/ 0 w 5"/>
                  <a:gd name="T5" fmla="*/ 1 h 9"/>
                  <a:gd name="T6" fmla="*/ 5 w 5"/>
                  <a:gd name="T7" fmla="*/ 9 h 9"/>
                  <a:gd name="T8" fmla="*/ 3 w 5"/>
                  <a:gd name="T9" fmla="*/ 2 h 9"/>
                  <a:gd name="T10" fmla="*/ 3 w 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54"/>
              <p:cNvSpPr>
                <a:spLocks/>
              </p:cNvSpPr>
              <p:nvPr/>
            </p:nvSpPr>
            <p:spPr bwMode="auto">
              <a:xfrm>
                <a:off x="-4579938" y="4803775"/>
                <a:ext cx="30163" cy="30163"/>
              </a:xfrm>
              <a:custGeom>
                <a:avLst/>
                <a:gdLst>
                  <a:gd name="T0" fmla="*/ 2 w 8"/>
                  <a:gd name="T1" fmla="*/ 0 h 8"/>
                  <a:gd name="T2" fmla="*/ 0 w 8"/>
                  <a:gd name="T3" fmla="*/ 0 h 8"/>
                  <a:gd name="T4" fmla="*/ 1 w 8"/>
                  <a:gd name="T5" fmla="*/ 0 h 8"/>
                  <a:gd name="T6" fmla="*/ 6 w 8"/>
                  <a:gd name="T7" fmla="*/ 8 h 8"/>
                  <a:gd name="T8" fmla="*/ 2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55"/>
              <p:cNvSpPr>
                <a:spLocks/>
              </p:cNvSpPr>
              <p:nvPr/>
            </p:nvSpPr>
            <p:spPr bwMode="auto">
              <a:xfrm>
                <a:off x="-3630613" y="3586163"/>
                <a:ext cx="68263" cy="109538"/>
              </a:xfrm>
              <a:custGeom>
                <a:avLst/>
                <a:gdLst>
                  <a:gd name="T0" fmla="*/ 8 w 18"/>
                  <a:gd name="T1" fmla="*/ 0 h 29"/>
                  <a:gd name="T2" fmla="*/ 0 w 18"/>
                  <a:gd name="T3" fmla="*/ 9 h 29"/>
                  <a:gd name="T4" fmla="*/ 3 w 18"/>
                  <a:gd name="T5" fmla="*/ 12 h 29"/>
                  <a:gd name="T6" fmla="*/ 6 w 18"/>
                  <a:gd name="T7" fmla="*/ 11 h 29"/>
                  <a:gd name="T8" fmla="*/ 6 w 18"/>
                  <a:gd name="T9" fmla="*/ 8 h 29"/>
                  <a:gd name="T10" fmla="*/ 8 w 18"/>
                  <a:gd name="T11" fmla="*/ 12 h 29"/>
                  <a:gd name="T12" fmla="*/ 7 w 18"/>
                  <a:gd name="T13" fmla="*/ 17 h 29"/>
                  <a:gd name="T14" fmla="*/ 4 w 18"/>
                  <a:gd name="T15" fmla="*/ 22 h 29"/>
                  <a:gd name="T16" fmla="*/ 8 w 18"/>
                  <a:gd name="T17" fmla="*/ 28 h 29"/>
                  <a:gd name="T18" fmla="*/ 8 w 18"/>
                  <a:gd name="T19" fmla="*/ 26 h 29"/>
                  <a:gd name="T20" fmla="*/ 9 w 18"/>
                  <a:gd name="T21" fmla="*/ 29 h 29"/>
                  <a:gd name="T22" fmla="*/ 16 w 18"/>
                  <a:gd name="T23" fmla="*/ 12 h 29"/>
                  <a:gd name="T24" fmla="*/ 17 w 18"/>
                  <a:gd name="T25" fmla="*/ 13 h 29"/>
                  <a:gd name="T26" fmla="*/ 18 w 18"/>
                  <a:gd name="T27" fmla="*/ 12 h 29"/>
                  <a:gd name="T28" fmla="*/ 18 w 18"/>
                  <a:gd name="T29" fmla="*/ 9 h 29"/>
                  <a:gd name="T30" fmla="*/ 16 w 18"/>
                  <a:gd name="T31" fmla="*/ 6 h 29"/>
                  <a:gd name="T32" fmla="*/ 16 w 18"/>
                  <a:gd name="T33" fmla="*/ 3 h 29"/>
                  <a:gd name="T34" fmla="*/ 8 w 18"/>
                  <a:gd name="T3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9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56"/>
              <p:cNvSpPr>
                <a:spLocks/>
              </p:cNvSpPr>
              <p:nvPr/>
            </p:nvSpPr>
            <p:spPr bwMode="auto">
              <a:xfrm>
                <a:off x="-3551238" y="3563938"/>
                <a:ext cx="77788" cy="63500"/>
              </a:xfrm>
              <a:custGeom>
                <a:avLst/>
                <a:gdLst>
                  <a:gd name="T0" fmla="*/ 15 w 21"/>
                  <a:gd name="T1" fmla="*/ 0 h 17"/>
                  <a:gd name="T2" fmla="*/ 7 w 21"/>
                  <a:gd name="T3" fmla="*/ 4 h 17"/>
                  <a:gd name="T4" fmla="*/ 6 w 21"/>
                  <a:gd name="T5" fmla="*/ 4 h 17"/>
                  <a:gd name="T6" fmla="*/ 0 w 21"/>
                  <a:gd name="T7" fmla="*/ 9 h 17"/>
                  <a:gd name="T8" fmla="*/ 3 w 21"/>
                  <a:gd name="T9" fmla="*/ 12 h 17"/>
                  <a:gd name="T10" fmla="*/ 4 w 21"/>
                  <a:gd name="T11" fmla="*/ 17 h 17"/>
                  <a:gd name="T12" fmla="*/ 11 w 21"/>
                  <a:gd name="T13" fmla="*/ 9 h 17"/>
                  <a:gd name="T14" fmla="*/ 15 w 21"/>
                  <a:gd name="T15" fmla="*/ 11 h 17"/>
                  <a:gd name="T16" fmla="*/ 15 w 21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7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57"/>
              <p:cNvSpPr>
                <a:spLocks/>
              </p:cNvSpPr>
              <p:nvPr/>
            </p:nvSpPr>
            <p:spPr bwMode="auto">
              <a:xfrm>
                <a:off x="-3592513" y="3278188"/>
                <a:ext cx="330200" cy="323850"/>
              </a:xfrm>
              <a:custGeom>
                <a:avLst/>
                <a:gdLst>
                  <a:gd name="T0" fmla="*/ 81 w 88"/>
                  <a:gd name="T1" fmla="*/ 0 h 86"/>
                  <a:gd name="T2" fmla="*/ 81 w 88"/>
                  <a:gd name="T3" fmla="*/ 3 h 86"/>
                  <a:gd name="T4" fmla="*/ 82 w 88"/>
                  <a:gd name="T5" fmla="*/ 3 h 86"/>
                  <a:gd name="T6" fmla="*/ 80 w 88"/>
                  <a:gd name="T7" fmla="*/ 4 h 86"/>
                  <a:gd name="T8" fmla="*/ 78 w 88"/>
                  <a:gd name="T9" fmla="*/ 2 h 86"/>
                  <a:gd name="T10" fmla="*/ 72 w 88"/>
                  <a:gd name="T11" fmla="*/ 14 h 86"/>
                  <a:gd name="T12" fmla="*/ 73 w 88"/>
                  <a:gd name="T13" fmla="*/ 18 h 86"/>
                  <a:gd name="T14" fmla="*/ 58 w 88"/>
                  <a:gd name="T15" fmla="*/ 45 h 86"/>
                  <a:gd name="T16" fmla="*/ 50 w 88"/>
                  <a:gd name="T17" fmla="*/ 50 h 86"/>
                  <a:gd name="T18" fmla="*/ 48 w 88"/>
                  <a:gd name="T19" fmla="*/ 48 h 86"/>
                  <a:gd name="T20" fmla="*/ 50 w 88"/>
                  <a:gd name="T21" fmla="*/ 45 h 86"/>
                  <a:gd name="T22" fmla="*/ 45 w 88"/>
                  <a:gd name="T23" fmla="*/ 53 h 86"/>
                  <a:gd name="T24" fmla="*/ 36 w 88"/>
                  <a:gd name="T25" fmla="*/ 63 h 86"/>
                  <a:gd name="T26" fmla="*/ 19 w 88"/>
                  <a:gd name="T27" fmla="*/ 63 h 86"/>
                  <a:gd name="T28" fmla="*/ 4 w 88"/>
                  <a:gd name="T29" fmla="*/ 76 h 86"/>
                  <a:gd name="T30" fmla="*/ 0 w 88"/>
                  <a:gd name="T31" fmla="*/ 78 h 86"/>
                  <a:gd name="T32" fmla="*/ 4 w 88"/>
                  <a:gd name="T33" fmla="*/ 80 h 86"/>
                  <a:gd name="T34" fmla="*/ 18 w 88"/>
                  <a:gd name="T35" fmla="*/ 75 h 86"/>
                  <a:gd name="T36" fmla="*/ 20 w 88"/>
                  <a:gd name="T37" fmla="*/ 75 h 86"/>
                  <a:gd name="T38" fmla="*/ 21 w 88"/>
                  <a:gd name="T39" fmla="*/ 75 h 86"/>
                  <a:gd name="T40" fmla="*/ 22 w 88"/>
                  <a:gd name="T41" fmla="*/ 75 h 86"/>
                  <a:gd name="T42" fmla="*/ 24 w 88"/>
                  <a:gd name="T43" fmla="*/ 74 h 86"/>
                  <a:gd name="T44" fmla="*/ 27 w 88"/>
                  <a:gd name="T45" fmla="*/ 71 h 86"/>
                  <a:gd name="T46" fmla="*/ 36 w 88"/>
                  <a:gd name="T47" fmla="*/ 74 h 86"/>
                  <a:gd name="T48" fmla="*/ 35 w 88"/>
                  <a:gd name="T49" fmla="*/ 80 h 86"/>
                  <a:gd name="T50" fmla="*/ 35 w 88"/>
                  <a:gd name="T51" fmla="*/ 83 h 86"/>
                  <a:gd name="T52" fmla="*/ 39 w 88"/>
                  <a:gd name="T53" fmla="*/ 86 h 86"/>
                  <a:gd name="T54" fmla="*/ 45 w 88"/>
                  <a:gd name="T55" fmla="*/ 77 h 86"/>
                  <a:gd name="T56" fmla="*/ 48 w 88"/>
                  <a:gd name="T57" fmla="*/ 77 h 86"/>
                  <a:gd name="T58" fmla="*/ 45 w 88"/>
                  <a:gd name="T59" fmla="*/ 72 h 86"/>
                  <a:gd name="T60" fmla="*/ 47 w 88"/>
                  <a:gd name="T61" fmla="*/ 69 h 86"/>
                  <a:gd name="T62" fmla="*/ 55 w 88"/>
                  <a:gd name="T63" fmla="*/ 75 h 86"/>
                  <a:gd name="T64" fmla="*/ 60 w 88"/>
                  <a:gd name="T65" fmla="*/ 71 h 86"/>
                  <a:gd name="T66" fmla="*/ 63 w 88"/>
                  <a:gd name="T67" fmla="*/ 71 h 86"/>
                  <a:gd name="T68" fmla="*/ 65 w 88"/>
                  <a:gd name="T69" fmla="*/ 72 h 86"/>
                  <a:gd name="T70" fmla="*/ 72 w 88"/>
                  <a:gd name="T71" fmla="*/ 64 h 86"/>
                  <a:gd name="T72" fmla="*/ 72 w 88"/>
                  <a:gd name="T73" fmla="*/ 70 h 86"/>
                  <a:gd name="T74" fmla="*/ 78 w 88"/>
                  <a:gd name="T75" fmla="*/ 63 h 86"/>
                  <a:gd name="T76" fmla="*/ 77 w 88"/>
                  <a:gd name="T77" fmla="*/ 57 h 86"/>
                  <a:gd name="T78" fmla="*/ 80 w 88"/>
                  <a:gd name="T79" fmla="*/ 48 h 86"/>
                  <a:gd name="T80" fmla="*/ 82 w 88"/>
                  <a:gd name="T81" fmla="*/ 33 h 86"/>
                  <a:gd name="T82" fmla="*/ 83 w 88"/>
                  <a:gd name="T83" fmla="*/ 33 h 86"/>
                  <a:gd name="T84" fmla="*/ 83 w 88"/>
                  <a:gd name="T85" fmla="*/ 33 h 86"/>
                  <a:gd name="T86" fmla="*/ 83 w 88"/>
                  <a:gd name="T87" fmla="*/ 33 h 86"/>
                  <a:gd name="T88" fmla="*/ 84 w 88"/>
                  <a:gd name="T89" fmla="*/ 32 h 86"/>
                  <a:gd name="T90" fmla="*/ 84 w 88"/>
                  <a:gd name="T91" fmla="*/ 30 h 86"/>
                  <a:gd name="T92" fmla="*/ 88 w 88"/>
                  <a:gd name="T93" fmla="*/ 20 h 86"/>
                  <a:gd name="T94" fmla="*/ 84 w 88"/>
                  <a:gd name="T95" fmla="*/ 8 h 86"/>
                  <a:gd name="T96" fmla="*/ 84 w 88"/>
                  <a:gd name="T97" fmla="*/ 2 h 86"/>
                  <a:gd name="T98" fmla="*/ 81 w 88"/>
                  <a:gd name="T9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8" h="86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58"/>
              <p:cNvSpPr>
                <a:spLocks/>
              </p:cNvSpPr>
              <p:nvPr/>
            </p:nvSpPr>
            <p:spPr bwMode="auto">
              <a:xfrm>
                <a:off x="-3325813" y="3098800"/>
                <a:ext cx="171450" cy="173038"/>
              </a:xfrm>
              <a:custGeom>
                <a:avLst/>
                <a:gdLst>
                  <a:gd name="T0" fmla="*/ 17 w 46"/>
                  <a:gd name="T1" fmla="*/ 0 h 46"/>
                  <a:gd name="T2" fmla="*/ 15 w 46"/>
                  <a:gd name="T3" fmla="*/ 5 h 46"/>
                  <a:gd name="T4" fmla="*/ 16 w 46"/>
                  <a:gd name="T5" fmla="*/ 8 h 46"/>
                  <a:gd name="T6" fmla="*/ 10 w 46"/>
                  <a:gd name="T7" fmla="*/ 25 h 46"/>
                  <a:gd name="T8" fmla="*/ 8 w 46"/>
                  <a:gd name="T9" fmla="*/ 25 h 46"/>
                  <a:gd name="T10" fmla="*/ 7 w 46"/>
                  <a:gd name="T11" fmla="*/ 25 h 46"/>
                  <a:gd name="T12" fmla="*/ 7 w 46"/>
                  <a:gd name="T13" fmla="*/ 26 h 46"/>
                  <a:gd name="T14" fmla="*/ 5 w 46"/>
                  <a:gd name="T15" fmla="*/ 24 h 46"/>
                  <a:gd name="T16" fmla="*/ 5 w 46"/>
                  <a:gd name="T17" fmla="*/ 27 h 46"/>
                  <a:gd name="T18" fmla="*/ 0 w 46"/>
                  <a:gd name="T19" fmla="*/ 35 h 46"/>
                  <a:gd name="T20" fmla="*/ 2 w 46"/>
                  <a:gd name="T21" fmla="*/ 39 h 46"/>
                  <a:gd name="T22" fmla="*/ 2 w 46"/>
                  <a:gd name="T23" fmla="*/ 46 h 46"/>
                  <a:gd name="T24" fmla="*/ 3 w 46"/>
                  <a:gd name="T25" fmla="*/ 46 h 46"/>
                  <a:gd name="T26" fmla="*/ 10 w 46"/>
                  <a:gd name="T27" fmla="*/ 41 h 46"/>
                  <a:gd name="T28" fmla="*/ 5 w 46"/>
                  <a:gd name="T29" fmla="*/ 37 h 46"/>
                  <a:gd name="T30" fmla="*/ 7 w 46"/>
                  <a:gd name="T31" fmla="*/ 33 h 46"/>
                  <a:gd name="T32" fmla="*/ 13 w 46"/>
                  <a:gd name="T33" fmla="*/ 34 h 46"/>
                  <a:gd name="T34" fmla="*/ 15 w 46"/>
                  <a:gd name="T35" fmla="*/ 32 h 46"/>
                  <a:gd name="T36" fmla="*/ 27 w 46"/>
                  <a:gd name="T37" fmla="*/ 39 h 46"/>
                  <a:gd name="T38" fmla="*/ 37 w 46"/>
                  <a:gd name="T39" fmla="*/ 28 h 46"/>
                  <a:gd name="T40" fmla="*/ 46 w 46"/>
                  <a:gd name="T41" fmla="*/ 25 h 46"/>
                  <a:gd name="T42" fmla="*/ 42 w 46"/>
                  <a:gd name="T43" fmla="*/ 20 h 46"/>
                  <a:gd name="T44" fmla="*/ 44 w 46"/>
                  <a:gd name="T45" fmla="*/ 16 h 46"/>
                  <a:gd name="T46" fmla="*/ 43 w 46"/>
                  <a:gd name="T47" fmla="*/ 16 h 46"/>
                  <a:gd name="T48" fmla="*/ 38 w 46"/>
                  <a:gd name="T49" fmla="*/ 17 h 46"/>
                  <a:gd name="T50" fmla="*/ 17 w 46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46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9"/>
              <p:cNvSpPr>
                <a:spLocks/>
              </p:cNvSpPr>
              <p:nvPr/>
            </p:nvSpPr>
            <p:spPr bwMode="auto">
              <a:xfrm>
                <a:off x="-3160713" y="3143250"/>
                <a:ext cx="30163" cy="30163"/>
              </a:xfrm>
              <a:custGeom>
                <a:avLst/>
                <a:gdLst>
                  <a:gd name="T0" fmla="*/ 7 w 8"/>
                  <a:gd name="T1" fmla="*/ 0 h 8"/>
                  <a:gd name="T2" fmla="*/ 1 w 8"/>
                  <a:gd name="T3" fmla="*/ 5 h 8"/>
                  <a:gd name="T4" fmla="*/ 1 w 8"/>
                  <a:gd name="T5" fmla="*/ 8 h 8"/>
                  <a:gd name="T6" fmla="*/ 8 w 8"/>
                  <a:gd name="T7" fmla="*/ 1 h 8"/>
                  <a:gd name="T8" fmla="*/ 7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60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61"/>
              <p:cNvSpPr>
                <a:spLocks/>
              </p:cNvSpPr>
              <p:nvPr/>
            </p:nvSpPr>
            <p:spPr bwMode="auto">
              <a:xfrm>
                <a:off x="-3135313" y="3143250"/>
                <a:ext cx="476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62"/>
              <p:cNvSpPr>
                <a:spLocks/>
              </p:cNvSpPr>
              <p:nvPr/>
            </p:nvSpPr>
            <p:spPr bwMode="auto">
              <a:xfrm>
                <a:off x="-3101976" y="3098800"/>
                <a:ext cx="38100" cy="33338"/>
              </a:xfrm>
              <a:custGeom>
                <a:avLst/>
                <a:gdLst>
                  <a:gd name="T0" fmla="*/ 10 w 10"/>
                  <a:gd name="T1" fmla="*/ 0 h 9"/>
                  <a:gd name="T2" fmla="*/ 9 w 10"/>
                  <a:gd name="T3" fmla="*/ 0 h 9"/>
                  <a:gd name="T4" fmla="*/ 6 w 10"/>
                  <a:gd name="T5" fmla="*/ 0 h 9"/>
                  <a:gd name="T6" fmla="*/ 0 w 10"/>
                  <a:gd name="T7" fmla="*/ 7 h 9"/>
                  <a:gd name="T8" fmla="*/ 0 w 10"/>
                  <a:gd name="T9" fmla="*/ 9 h 9"/>
                  <a:gd name="T10" fmla="*/ 10 w 10"/>
                  <a:gd name="T11" fmla="*/ 2 h 9"/>
                  <a:gd name="T12" fmla="*/ 10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63"/>
              <p:cNvSpPr>
                <a:spLocks/>
              </p:cNvSpPr>
              <p:nvPr/>
            </p:nvSpPr>
            <p:spPr bwMode="auto">
              <a:xfrm>
                <a:off x="-3030538" y="3060700"/>
                <a:ext cx="19050" cy="26988"/>
              </a:xfrm>
              <a:custGeom>
                <a:avLst/>
                <a:gdLst>
                  <a:gd name="T0" fmla="*/ 5 w 5"/>
                  <a:gd name="T1" fmla="*/ 0 h 7"/>
                  <a:gd name="T2" fmla="*/ 1 w 5"/>
                  <a:gd name="T3" fmla="*/ 2 h 7"/>
                  <a:gd name="T4" fmla="*/ 0 w 5"/>
                  <a:gd name="T5" fmla="*/ 5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64"/>
              <p:cNvSpPr>
                <a:spLocks/>
              </p:cNvSpPr>
              <p:nvPr/>
            </p:nvSpPr>
            <p:spPr bwMode="auto">
              <a:xfrm>
                <a:off x="-3270251" y="2681288"/>
                <a:ext cx="82550" cy="390525"/>
              </a:xfrm>
              <a:custGeom>
                <a:avLst/>
                <a:gdLst>
                  <a:gd name="T0" fmla="*/ 8 w 22"/>
                  <a:gd name="T1" fmla="*/ 0 h 104"/>
                  <a:gd name="T2" fmla="*/ 6 w 22"/>
                  <a:gd name="T3" fmla="*/ 0 h 104"/>
                  <a:gd name="T4" fmla="*/ 6 w 22"/>
                  <a:gd name="T5" fmla="*/ 7 h 104"/>
                  <a:gd name="T6" fmla="*/ 5 w 22"/>
                  <a:gd name="T7" fmla="*/ 11 h 104"/>
                  <a:gd name="T8" fmla="*/ 0 w 22"/>
                  <a:gd name="T9" fmla="*/ 28 h 104"/>
                  <a:gd name="T10" fmla="*/ 4 w 22"/>
                  <a:gd name="T11" fmla="*/ 40 h 104"/>
                  <a:gd name="T12" fmla="*/ 4 w 22"/>
                  <a:gd name="T13" fmla="*/ 60 h 104"/>
                  <a:gd name="T14" fmla="*/ 2 w 22"/>
                  <a:gd name="T15" fmla="*/ 70 h 104"/>
                  <a:gd name="T16" fmla="*/ 4 w 22"/>
                  <a:gd name="T17" fmla="*/ 79 h 104"/>
                  <a:gd name="T18" fmla="*/ 3 w 22"/>
                  <a:gd name="T19" fmla="*/ 94 h 104"/>
                  <a:gd name="T20" fmla="*/ 3 w 22"/>
                  <a:gd name="T21" fmla="*/ 104 h 104"/>
                  <a:gd name="T22" fmla="*/ 10 w 22"/>
                  <a:gd name="T23" fmla="*/ 97 h 104"/>
                  <a:gd name="T24" fmla="*/ 12 w 22"/>
                  <a:gd name="T25" fmla="*/ 97 h 104"/>
                  <a:gd name="T26" fmla="*/ 15 w 22"/>
                  <a:gd name="T27" fmla="*/ 100 h 104"/>
                  <a:gd name="T28" fmla="*/ 15 w 22"/>
                  <a:gd name="T29" fmla="*/ 100 h 104"/>
                  <a:gd name="T30" fmla="*/ 16 w 22"/>
                  <a:gd name="T31" fmla="*/ 100 h 104"/>
                  <a:gd name="T32" fmla="*/ 8 w 22"/>
                  <a:gd name="T33" fmla="*/ 83 h 104"/>
                  <a:gd name="T34" fmla="*/ 16 w 22"/>
                  <a:gd name="T35" fmla="*/ 63 h 104"/>
                  <a:gd name="T36" fmla="*/ 22 w 22"/>
                  <a:gd name="T37" fmla="*/ 68 h 104"/>
                  <a:gd name="T38" fmla="*/ 14 w 22"/>
                  <a:gd name="T39" fmla="*/ 45 h 104"/>
                  <a:gd name="T40" fmla="*/ 13 w 22"/>
                  <a:gd name="T41" fmla="*/ 36 h 104"/>
                  <a:gd name="T42" fmla="*/ 13 w 22"/>
                  <a:gd name="T43" fmla="*/ 28 h 104"/>
                  <a:gd name="T44" fmla="*/ 12 w 22"/>
                  <a:gd name="T45" fmla="*/ 15 h 104"/>
                  <a:gd name="T46" fmla="*/ 8 w 22"/>
                  <a:gd name="T4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04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65"/>
              <p:cNvSpPr>
                <a:spLocks/>
              </p:cNvSpPr>
              <p:nvPr/>
            </p:nvSpPr>
            <p:spPr bwMode="auto">
              <a:xfrm>
                <a:off x="-5943601" y="1328738"/>
                <a:ext cx="519113" cy="458788"/>
              </a:xfrm>
              <a:custGeom>
                <a:avLst/>
                <a:gdLst>
                  <a:gd name="T0" fmla="*/ 127 w 138"/>
                  <a:gd name="T1" fmla="*/ 0 h 122"/>
                  <a:gd name="T2" fmla="*/ 85 w 138"/>
                  <a:gd name="T3" fmla="*/ 19 h 122"/>
                  <a:gd name="T4" fmla="*/ 77 w 138"/>
                  <a:gd name="T5" fmla="*/ 15 h 122"/>
                  <a:gd name="T6" fmla="*/ 68 w 138"/>
                  <a:gd name="T7" fmla="*/ 19 h 122"/>
                  <a:gd name="T8" fmla="*/ 43 w 138"/>
                  <a:gd name="T9" fmla="*/ 35 h 122"/>
                  <a:gd name="T10" fmla="*/ 32 w 138"/>
                  <a:gd name="T11" fmla="*/ 37 h 122"/>
                  <a:gd name="T12" fmla="*/ 30 w 138"/>
                  <a:gd name="T13" fmla="*/ 41 h 122"/>
                  <a:gd name="T14" fmla="*/ 31 w 138"/>
                  <a:gd name="T15" fmla="*/ 47 h 122"/>
                  <a:gd name="T16" fmla="*/ 17 w 138"/>
                  <a:gd name="T17" fmla="*/ 66 h 122"/>
                  <a:gd name="T18" fmla="*/ 21 w 138"/>
                  <a:gd name="T19" fmla="*/ 74 h 122"/>
                  <a:gd name="T20" fmla="*/ 8 w 138"/>
                  <a:gd name="T21" fmla="*/ 83 h 122"/>
                  <a:gd name="T22" fmla="*/ 8 w 138"/>
                  <a:gd name="T23" fmla="*/ 88 h 122"/>
                  <a:gd name="T24" fmla="*/ 0 w 138"/>
                  <a:gd name="T25" fmla="*/ 101 h 122"/>
                  <a:gd name="T26" fmla="*/ 5 w 138"/>
                  <a:gd name="T27" fmla="*/ 108 h 122"/>
                  <a:gd name="T28" fmla="*/ 10 w 138"/>
                  <a:gd name="T29" fmla="*/ 108 h 122"/>
                  <a:gd name="T30" fmla="*/ 13 w 138"/>
                  <a:gd name="T31" fmla="*/ 108 h 122"/>
                  <a:gd name="T32" fmla="*/ 17 w 138"/>
                  <a:gd name="T33" fmla="*/ 119 h 122"/>
                  <a:gd name="T34" fmla="*/ 19 w 138"/>
                  <a:gd name="T35" fmla="*/ 120 h 122"/>
                  <a:gd name="T36" fmla="*/ 24 w 138"/>
                  <a:gd name="T37" fmla="*/ 119 h 122"/>
                  <a:gd name="T38" fmla="*/ 26 w 138"/>
                  <a:gd name="T39" fmla="*/ 122 h 122"/>
                  <a:gd name="T40" fmla="*/ 47 w 138"/>
                  <a:gd name="T41" fmla="*/ 122 h 122"/>
                  <a:gd name="T42" fmla="*/ 47 w 138"/>
                  <a:gd name="T43" fmla="*/ 120 h 122"/>
                  <a:gd name="T44" fmla="*/ 31 w 138"/>
                  <a:gd name="T45" fmla="*/ 99 h 122"/>
                  <a:gd name="T46" fmla="*/ 65 w 138"/>
                  <a:gd name="T47" fmla="*/ 51 h 122"/>
                  <a:gd name="T48" fmla="*/ 78 w 138"/>
                  <a:gd name="T49" fmla="*/ 42 h 122"/>
                  <a:gd name="T50" fmla="*/ 84 w 138"/>
                  <a:gd name="T51" fmla="*/ 34 h 122"/>
                  <a:gd name="T52" fmla="*/ 110 w 138"/>
                  <a:gd name="T53" fmla="*/ 26 h 122"/>
                  <a:gd name="T54" fmla="*/ 138 w 138"/>
                  <a:gd name="T55" fmla="*/ 8 h 122"/>
                  <a:gd name="T56" fmla="*/ 127 w 138"/>
                  <a:gd name="T5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122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66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67"/>
              <p:cNvSpPr>
                <a:spLocks/>
              </p:cNvSpPr>
              <p:nvPr/>
            </p:nvSpPr>
            <p:spPr bwMode="auto">
              <a:xfrm>
                <a:off x="-5770563" y="1779588"/>
                <a:ext cx="4763" cy="476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68"/>
              <p:cNvSpPr>
                <a:spLocks noEditPoints="1"/>
              </p:cNvSpPr>
              <p:nvPr/>
            </p:nvSpPr>
            <p:spPr bwMode="auto">
              <a:xfrm>
                <a:off x="-7966076" y="1287463"/>
                <a:ext cx="6122988" cy="4860925"/>
              </a:xfrm>
              <a:custGeom>
                <a:avLst/>
                <a:gdLst>
                  <a:gd name="T0" fmla="*/ 908 w 1631"/>
                  <a:gd name="T1" fmla="*/ 803 h 1294"/>
                  <a:gd name="T2" fmla="*/ 908 w 1631"/>
                  <a:gd name="T3" fmla="*/ 802 h 1294"/>
                  <a:gd name="T4" fmla="*/ 909 w 1631"/>
                  <a:gd name="T5" fmla="*/ 779 h 1294"/>
                  <a:gd name="T6" fmla="*/ 929 w 1631"/>
                  <a:gd name="T7" fmla="*/ 739 h 1294"/>
                  <a:gd name="T8" fmla="*/ 826 w 1631"/>
                  <a:gd name="T9" fmla="*/ 673 h 1294"/>
                  <a:gd name="T10" fmla="*/ 612 w 1631"/>
                  <a:gd name="T11" fmla="*/ 613 h 1294"/>
                  <a:gd name="T12" fmla="*/ 697 w 1631"/>
                  <a:gd name="T13" fmla="*/ 577 h 1294"/>
                  <a:gd name="T14" fmla="*/ 724 w 1631"/>
                  <a:gd name="T15" fmla="*/ 573 h 1294"/>
                  <a:gd name="T16" fmla="*/ 684 w 1631"/>
                  <a:gd name="T17" fmla="*/ 570 h 1294"/>
                  <a:gd name="T18" fmla="*/ 768 w 1631"/>
                  <a:gd name="T19" fmla="*/ 487 h 1294"/>
                  <a:gd name="T20" fmla="*/ 557 w 1631"/>
                  <a:gd name="T21" fmla="*/ 526 h 1294"/>
                  <a:gd name="T22" fmla="*/ 519 w 1631"/>
                  <a:gd name="T23" fmla="*/ 562 h 1294"/>
                  <a:gd name="T24" fmla="*/ 509 w 1631"/>
                  <a:gd name="T25" fmla="*/ 476 h 1294"/>
                  <a:gd name="T26" fmla="*/ 1140 w 1631"/>
                  <a:gd name="T27" fmla="*/ 427 h 1294"/>
                  <a:gd name="T28" fmla="*/ 1002 w 1631"/>
                  <a:gd name="T29" fmla="*/ 435 h 1294"/>
                  <a:gd name="T30" fmla="*/ 913 w 1631"/>
                  <a:gd name="T31" fmla="*/ 401 h 1294"/>
                  <a:gd name="T32" fmla="*/ 369 w 1631"/>
                  <a:gd name="T33" fmla="*/ 177 h 1294"/>
                  <a:gd name="T34" fmla="*/ 731 w 1631"/>
                  <a:gd name="T35" fmla="*/ 111 h 1294"/>
                  <a:gd name="T36" fmla="*/ 565 w 1631"/>
                  <a:gd name="T37" fmla="*/ 169 h 1294"/>
                  <a:gd name="T38" fmla="*/ 411 w 1631"/>
                  <a:gd name="T39" fmla="*/ 203 h 1294"/>
                  <a:gd name="T40" fmla="*/ 330 w 1631"/>
                  <a:gd name="T41" fmla="*/ 138 h 1294"/>
                  <a:gd name="T42" fmla="*/ 271 w 1631"/>
                  <a:gd name="T43" fmla="*/ 156 h 1294"/>
                  <a:gd name="T44" fmla="*/ 210 w 1631"/>
                  <a:gd name="T45" fmla="*/ 245 h 1294"/>
                  <a:gd name="T46" fmla="*/ 232 w 1631"/>
                  <a:gd name="T47" fmla="*/ 346 h 1294"/>
                  <a:gd name="T48" fmla="*/ 335 w 1631"/>
                  <a:gd name="T49" fmla="*/ 221 h 1294"/>
                  <a:gd name="T50" fmla="*/ 310 w 1631"/>
                  <a:gd name="T51" fmla="*/ 326 h 1294"/>
                  <a:gd name="T52" fmla="*/ 211 w 1631"/>
                  <a:gd name="T53" fmla="*/ 364 h 1294"/>
                  <a:gd name="T54" fmla="*/ 187 w 1631"/>
                  <a:gd name="T55" fmla="*/ 387 h 1294"/>
                  <a:gd name="T56" fmla="*/ 101 w 1631"/>
                  <a:gd name="T57" fmla="*/ 452 h 1294"/>
                  <a:gd name="T58" fmla="*/ 76 w 1631"/>
                  <a:gd name="T59" fmla="*/ 506 h 1294"/>
                  <a:gd name="T60" fmla="*/ 137 w 1631"/>
                  <a:gd name="T61" fmla="*/ 561 h 1294"/>
                  <a:gd name="T62" fmla="*/ 259 w 1631"/>
                  <a:gd name="T63" fmla="*/ 569 h 1294"/>
                  <a:gd name="T64" fmla="*/ 240 w 1631"/>
                  <a:gd name="T65" fmla="*/ 481 h 1294"/>
                  <a:gd name="T66" fmla="*/ 314 w 1631"/>
                  <a:gd name="T67" fmla="*/ 570 h 1294"/>
                  <a:gd name="T68" fmla="*/ 354 w 1631"/>
                  <a:gd name="T69" fmla="*/ 536 h 1294"/>
                  <a:gd name="T70" fmla="*/ 431 w 1631"/>
                  <a:gd name="T71" fmla="*/ 470 h 1294"/>
                  <a:gd name="T72" fmla="*/ 343 w 1631"/>
                  <a:gd name="T73" fmla="*/ 552 h 1294"/>
                  <a:gd name="T74" fmla="*/ 416 w 1631"/>
                  <a:gd name="T75" fmla="*/ 588 h 1294"/>
                  <a:gd name="T76" fmla="*/ 291 w 1631"/>
                  <a:gd name="T77" fmla="*/ 645 h 1294"/>
                  <a:gd name="T78" fmla="*/ 94 w 1631"/>
                  <a:gd name="T79" fmla="*/ 593 h 1294"/>
                  <a:gd name="T80" fmla="*/ 39 w 1631"/>
                  <a:gd name="T81" fmla="*/ 876 h 1294"/>
                  <a:gd name="T82" fmla="*/ 244 w 1631"/>
                  <a:gd name="T83" fmla="*/ 1061 h 1294"/>
                  <a:gd name="T84" fmla="*/ 382 w 1631"/>
                  <a:gd name="T85" fmla="*/ 1231 h 1294"/>
                  <a:gd name="T86" fmla="*/ 496 w 1631"/>
                  <a:gd name="T87" fmla="*/ 929 h 1294"/>
                  <a:gd name="T88" fmla="*/ 426 w 1631"/>
                  <a:gd name="T89" fmla="*/ 743 h 1294"/>
                  <a:gd name="T90" fmla="*/ 470 w 1631"/>
                  <a:gd name="T91" fmla="*/ 794 h 1294"/>
                  <a:gd name="T92" fmla="*/ 604 w 1631"/>
                  <a:gd name="T93" fmla="*/ 732 h 1294"/>
                  <a:gd name="T94" fmla="*/ 537 w 1631"/>
                  <a:gd name="T95" fmla="*/ 674 h 1294"/>
                  <a:gd name="T96" fmla="*/ 680 w 1631"/>
                  <a:gd name="T97" fmla="*/ 726 h 1294"/>
                  <a:gd name="T98" fmla="*/ 718 w 1631"/>
                  <a:gd name="T99" fmla="*/ 807 h 1294"/>
                  <a:gd name="T100" fmla="*/ 773 w 1631"/>
                  <a:gd name="T101" fmla="*/ 794 h 1294"/>
                  <a:gd name="T102" fmla="*/ 898 w 1631"/>
                  <a:gd name="T103" fmla="*/ 787 h 1294"/>
                  <a:gd name="T104" fmla="*/ 956 w 1631"/>
                  <a:gd name="T105" fmla="*/ 931 h 1294"/>
                  <a:gd name="T106" fmla="*/ 960 w 1631"/>
                  <a:gd name="T107" fmla="*/ 854 h 1294"/>
                  <a:gd name="T108" fmla="*/ 1013 w 1631"/>
                  <a:gd name="T109" fmla="*/ 738 h 1294"/>
                  <a:gd name="T110" fmla="*/ 1100 w 1631"/>
                  <a:gd name="T111" fmla="*/ 576 h 1294"/>
                  <a:gd name="T112" fmla="*/ 1112 w 1631"/>
                  <a:gd name="T113" fmla="*/ 547 h 1294"/>
                  <a:gd name="T114" fmla="*/ 1147 w 1631"/>
                  <a:gd name="T115" fmla="*/ 599 h 1294"/>
                  <a:gd name="T116" fmla="*/ 1205 w 1631"/>
                  <a:gd name="T117" fmla="*/ 364 h 1294"/>
                  <a:gd name="T118" fmla="*/ 1373 w 1631"/>
                  <a:gd name="T119" fmla="*/ 409 h 1294"/>
                  <a:gd name="T120" fmla="*/ 1476 w 1631"/>
                  <a:gd name="T121" fmla="*/ 145 h 1294"/>
                  <a:gd name="T122" fmla="*/ 1114 w 1631"/>
                  <a:gd name="T123" fmla="*/ 73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1" h="1294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69"/>
              <p:cNvSpPr>
                <a:spLocks/>
              </p:cNvSpPr>
              <p:nvPr/>
            </p:nvSpPr>
            <p:spPr bwMode="auto">
              <a:xfrm>
                <a:off x="-2181226" y="1704975"/>
                <a:ext cx="101600" cy="55563"/>
              </a:xfrm>
              <a:custGeom>
                <a:avLst/>
                <a:gdLst>
                  <a:gd name="T0" fmla="*/ 13 w 27"/>
                  <a:gd name="T1" fmla="*/ 0 h 15"/>
                  <a:gd name="T2" fmla="*/ 0 w 27"/>
                  <a:gd name="T3" fmla="*/ 11 h 15"/>
                  <a:gd name="T4" fmla="*/ 2 w 27"/>
                  <a:gd name="T5" fmla="*/ 15 h 15"/>
                  <a:gd name="T6" fmla="*/ 27 w 27"/>
                  <a:gd name="T7" fmla="*/ 9 h 15"/>
                  <a:gd name="T8" fmla="*/ 13 w 27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70"/>
              <p:cNvSpPr>
                <a:spLocks/>
              </p:cNvSpPr>
              <p:nvPr/>
            </p:nvSpPr>
            <p:spPr bwMode="auto">
              <a:xfrm>
                <a:off x="-2497138" y="1809750"/>
                <a:ext cx="41275" cy="26988"/>
              </a:xfrm>
              <a:custGeom>
                <a:avLst/>
                <a:gdLst>
                  <a:gd name="T0" fmla="*/ 9 w 11"/>
                  <a:gd name="T1" fmla="*/ 0 h 7"/>
                  <a:gd name="T2" fmla="*/ 0 w 11"/>
                  <a:gd name="T3" fmla="*/ 0 h 7"/>
                  <a:gd name="T4" fmla="*/ 8 w 11"/>
                  <a:gd name="T5" fmla="*/ 7 h 7"/>
                  <a:gd name="T6" fmla="*/ 11 w 11"/>
                  <a:gd name="T7" fmla="*/ 4 h 7"/>
                  <a:gd name="T8" fmla="*/ 9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71"/>
              <p:cNvSpPr>
                <a:spLocks/>
              </p:cNvSpPr>
              <p:nvPr/>
            </p:nvSpPr>
            <p:spPr bwMode="auto">
              <a:xfrm>
                <a:off x="-3462338" y="1411288"/>
                <a:ext cx="19050" cy="30163"/>
              </a:xfrm>
              <a:custGeom>
                <a:avLst/>
                <a:gdLst>
                  <a:gd name="T0" fmla="*/ 2 w 5"/>
                  <a:gd name="T1" fmla="*/ 0 h 8"/>
                  <a:gd name="T2" fmla="*/ 0 w 5"/>
                  <a:gd name="T3" fmla="*/ 5 h 8"/>
                  <a:gd name="T4" fmla="*/ 2 w 5"/>
                  <a:gd name="T5" fmla="*/ 8 h 8"/>
                  <a:gd name="T6" fmla="*/ 5 w 5"/>
                  <a:gd name="T7" fmla="*/ 4 h 8"/>
                  <a:gd name="T8" fmla="*/ 5 w 5"/>
                  <a:gd name="T9" fmla="*/ 4 h 8"/>
                  <a:gd name="T10" fmla="*/ 5 w 5"/>
                  <a:gd name="T11" fmla="*/ 4 h 8"/>
                  <a:gd name="T12" fmla="*/ 5 w 5"/>
                  <a:gd name="T13" fmla="*/ 3 h 8"/>
                  <a:gd name="T14" fmla="*/ 4 w 5"/>
                  <a:gd name="T15" fmla="*/ 3 h 8"/>
                  <a:gd name="T16" fmla="*/ 2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72"/>
              <p:cNvSpPr>
                <a:spLocks/>
              </p:cNvSpPr>
              <p:nvPr/>
            </p:nvSpPr>
            <p:spPr bwMode="auto">
              <a:xfrm>
                <a:off x="-4159251" y="1506538"/>
                <a:ext cx="44450" cy="33338"/>
              </a:xfrm>
              <a:custGeom>
                <a:avLst/>
                <a:gdLst>
                  <a:gd name="T0" fmla="*/ 6 w 12"/>
                  <a:gd name="T1" fmla="*/ 0 h 9"/>
                  <a:gd name="T2" fmla="*/ 0 w 12"/>
                  <a:gd name="T3" fmla="*/ 5 h 9"/>
                  <a:gd name="T4" fmla="*/ 6 w 12"/>
                  <a:gd name="T5" fmla="*/ 9 h 9"/>
                  <a:gd name="T6" fmla="*/ 12 w 12"/>
                  <a:gd name="T7" fmla="*/ 7 h 9"/>
                  <a:gd name="T8" fmla="*/ 12 w 12"/>
                  <a:gd name="T9" fmla="*/ 7 h 9"/>
                  <a:gd name="T10" fmla="*/ 12 w 12"/>
                  <a:gd name="T11" fmla="*/ 5 h 9"/>
                  <a:gd name="T12" fmla="*/ 6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73"/>
              <p:cNvSpPr>
                <a:spLocks/>
              </p:cNvSpPr>
              <p:nvPr/>
            </p:nvSpPr>
            <p:spPr bwMode="auto">
              <a:xfrm>
                <a:off x="-4122738" y="1528763"/>
                <a:ext cx="7938" cy="1111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1 h 3"/>
                  <a:gd name="T6" fmla="*/ 0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74"/>
              <p:cNvSpPr>
                <a:spLocks/>
              </p:cNvSpPr>
              <p:nvPr/>
            </p:nvSpPr>
            <p:spPr bwMode="auto">
              <a:xfrm>
                <a:off x="-4527551" y="1141413"/>
                <a:ext cx="179388" cy="123825"/>
              </a:xfrm>
              <a:custGeom>
                <a:avLst/>
                <a:gdLst>
                  <a:gd name="T0" fmla="*/ 29 w 48"/>
                  <a:gd name="T1" fmla="*/ 0 h 33"/>
                  <a:gd name="T2" fmla="*/ 25 w 48"/>
                  <a:gd name="T3" fmla="*/ 0 h 33"/>
                  <a:gd name="T4" fmla="*/ 5 w 48"/>
                  <a:gd name="T5" fmla="*/ 20 h 33"/>
                  <a:gd name="T6" fmla="*/ 0 w 48"/>
                  <a:gd name="T7" fmla="*/ 28 h 33"/>
                  <a:gd name="T8" fmla="*/ 4 w 48"/>
                  <a:gd name="T9" fmla="*/ 33 h 33"/>
                  <a:gd name="T10" fmla="*/ 19 w 48"/>
                  <a:gd name="T11" fmla="*/ 28 h 33"/>
                  <a:gd name="T12" fmla="*/ 29 w 48"/>
                  <a:gd name="T13" fmla="*/ 26 h 33"/>
                  <a:gd name="T14" fmla="*/ 32 w 48"/>
                  <a:gd name="T15" fmla="*/ 26 h 33"/>
                  <a:gd name="T16" fmla="*/ 48 w 48"/>
                  <a:gd name="T17" fmla="*/ 18 h 33"/>
                  <a:gd name="T18" fmla="*/ 33 w 48"/>
                  <a:gd name="T19" fmla="*/ 4 h 33"/>
                  <a:gd name="T20" fmla="*/ 28 w 48"/>
                  <a:gd name="T21" fmla="*/ 8 h 33"/>
                  <a:gd name="T22" fmla="*/ 29 w 48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33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75"/>
              <p:cNvSpPr>
                <a:spLocks/>
              </p:cNvSpPr>
              <p:nvPr/>
            </p:nvSpPr>
            <p:spPr bwMode="auto">
              <a:xfrm>
                <a:off x="-4779963" y="1085850"/>
                <a:ext cx="71438" cy="41275"/>
              </a:xfrm>
              <a:custGeom>
                <a:avLst/>
                <a:gdLst>
                  <a:gd name="T0" fmla="*/ 8 w 19"/>
                  <a:gd name="T1" fmla="*/ 0 h 11"/>
                  <a:gd name="T2" fmla="*/ 0 w 19"/>
                  <a:gd name="T3" fmla="*/ 3 h 11"/>
                  <a:gd name="T4" fmla="*/ 6 w 19"/>
                  <a:gd name="T5" fmla="*/ 11 h 11"/>
                  <a:gd name="T6" fmla="*/ 19 w 19"/>
                  <a:gd name="T7" fmla="*/ 5 h 11"/>
                  <a:gd name="T8" fmla="*/ 8 w 1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76"/>
              <p:cNvSpPr>
                <a:spLocks/>
              </p:cNvSpPr>
              <p:nvPr/>
            </p:nvSpPr>
            <p:spPr bwMode="auto">
              <a:xfrm>
                <a:off x="-4756151" y="990600"/>
                <a:ext cx="247650" cy="207963"/>
              </a:xfrm>
              <a:custGeom>
                <a:avLst/>
                <a:gdLst>
                  <a:gd name="T0" fmla="*/ 29 w 66"/>
                  <a:gd name="T1" fmla="*/ 0 h 55"/>
                  <a:gd name="T2" fmla="*/ 0 w 66"/>
                  <a:gd name="T3" fmla="*/ 19 h 55"/>
                  <a:gd name="T4" fmla="*/ 21 w 66"/>
                  <a:gd name="T5" fmla="*/ 26 h 55"/>
                  <a:gd name="T6" fmla="*/ 32 w 66"/>
                  <a:gd name="T7" fmla="*/ 27 h 55"/>
                  <a:gd name="T8" fmla="*/ 11 w 66"/>
                  <a:gd name="T9" fmla="*/ 37 h 55"/>
                  <a:gd name="T10" fmla="*/ 26 w 66"/>
                  <a:gd name="T11" fmla="*/ 49 h 55"/>
                  <a:gd name="T12" fmla="*/ 57 w 66"/>
                  <a:gd name="T13" fmla="*/ 55 h 55"/>
                  <a:gd name="T14" fmla="*/ 63 w 66"/>
                  <a:gd name="T15" fmla="*/ 50 h 55"/>
                  <a:gd name="T16" fmla="*/ 58 w 66"/>
                  <a:gd name="T17" fmla="*/ 46 h 55"/>
                  <a:gd name="T18" fmla="*/ 64 w 66"/>
                  <a:gd name="T19" fmla="*/ 42 h 55"/>
                  <a:gd name="T20" fmla="*/ 66 w 66"/>
                  <a:gd name="T21" fmla="*/ 36 h 55"/>
                  <a:gd name="T22" fmla="*/ 57 w 66"/>
                  <a:gd name="T23" fmla="*/ 29 h 55"/>
                  <a:gd name="T24" fmla="*/ 51 w 66"/>
                  <a:gd name="T25" fmla="*/ 29 h 55"/>
                  <a:gd name="T26" fmla="*/ 43 w 66"/>
                  <a:gd name="T27" fmla="*/ 26 h 55"/>
                  <a:gd name="T28" fmla="*/ 40 w 66"/>
                  <a:gd name="T29" fmla="*/ 25 h 55"/>
                  <a:gd name="T30" fmla="*/ 37 w 66"/>
                  <a:gd name="T31" fmla="*/ 26 h 55"/>
                  <a:gd name="T32" fmla="*/ 43 w 66"/>
                  <a:gd name="T33" fmla="*/ 20 h 55"/>
                  <a:gd name="T34" fmla="*/ 43 w 66"/>
                  <a:gd name="T35" fmla="*/ 13 h 55"/>
                  <a:gd name="T36" fmla="*/ 44 w 66"/>
                  <a:gd name="T37" fmla="*/ 13 h 55"/>
                  <a:gd name="T38" fmla="*/ 46 w 66"/>
                  <a:gd name="T39" fmla="*/ 13 h 55"/>
                  <a:gd name="T40" fmla="*/ 29 w 66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55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77"/>
              <p:cNvSpPr>
                <a:spLocks/>
              </p:cNvSpPr>
              <p:nvPr/>
            </p:nvSpPr>
            <p:spPr bwMode="auto">
              <a:xfrm>
                <a:off x="-4648201" y="1322388"/>
                <a:ext cx="30163" cy="22225"/>
              </a:xfrm>
              <a:custGeom>
                <a:avLst/>
                <a:gdLst>
                  <a:gd name="T0" fmla="*/ 8 w 8"/>
                  <a:gd name="T1" fmla="*/ 0 h 6"/>
                  <a:gd name="T2" fmla="*/ 4 w 8"/>
                  <a:gd name="T3" fmla="*/ 0 h 6"/>
                  <a:gd name="T4" fmla="*/ 0 w 8"/>
                  <a:gd name="T5" fmla="*/ 3 h 6"/>
                  <a:gd name="T6" fmla="*/ 3 w 8"/>
                  <a:gd name="T7" fmla="*/ 6 h 6"/>
                  <a:gd name="T8" fmla="*/ 8 w 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78"/>
              <p:cNvSpPr>
                <a:spLocks/>
              </p:cNvSpPr>
              <p:nvPr/>
            </p:nvSpPr>
            <p:spPr bwMode="auto">
              <a:xfrm>
                <a:off x="-4805363" y="995363"/>
                <a:ext cx="41275" cy="14288"/>
              </a:xfrm>
              <a:custGeom>
                <a:avLst/>
                <a:gdLst>
                  <a:gd name="T0" fmla="*/ 11 w 11"/>
                  <a:gd name="T1" fmla="*/ 0 h 4"/>
                  <a:gd name="T2" fmla="*/ 0 w 11"/>
                  <a:gd name="T3" fmla="*/ 0 h 4"/>
                  <a:gd name="T4" fmla="*/ 6 w 11"/>
                  <a:gd name="T5" fmla="*/ 4 h 4"/>
                  <a:gd name="T6" fmla="*/ 11 w 11"/>
                  <a:gd name="T7" fmla="*/ 3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79"/>
              <p:cNvSpPr>
                <a:spLocks/>
              </p:cNvSpPr>
              <p:nvPr/>
            </p:nvSpPr>
            <p:spPr bwMode="auto">
              <a:xfrm>
                <a:off x="-4313238" y="1235075"/>
                <a:ext cx="33338" cy="19050"/>
              </a:xfrm>
              <a:custGeom>
                <a:avLst/>
                <a:gdLst>
                  <a:gd name="T0" fmla="*/ 9 w 9"/>
                  <a:gd name="T1" fmla="*/ 0 h 5"/>
                  <a:gd name="T2" fmla="*/ 7 w 9"/>
                  <a:gd name="T3" fmla="*/ 1 h 5"/>
                  <a:gd name="T4" fmla="*/ 6 w 9"/>
                  <a:gd name="T5" fmla="*/ 1 h 5"/>
                  <a:gd name="T6" fmla="*/ 4 w 9"/>
                  <a:gd name="T7" fmla="*/ 1 h 5"/>
                  <a:gd name="T8" fmla="*/ 0 w 9"/>
                  <a:gd name="T9" fmla="*/ 1 h 5"/>
                  <a:gd name="T10" fmla="*/ 5 w 9"/>
                  <a:gd name="T11" fmla="*/ 5 h 5"/>
                  <a:gd name="T12" fmla="*/ 9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80"/>
              <p:cNvSpPr>
                <a:spLocks/>
              </p:cNvSpPr>
              <p:nvPr/>
            </p:nvSpPr>
            <p:spPr bwMode="auto">
              <a:xfrm>
                <a:off x="-5988051" y="1066800"/>
                <a:ext cx="7938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81"/>
              <p:cNvSpPr>
                <a:spLocks/>
              </p:cNvSpPr>
              <p:nvPr/>
            </p:nvSpPr>
            <p:spPr bwMode="auto">
              <a:xfrm>
                <a:off x="-6161088" y="1028700"/>
                <a:ext cx="211138" cy="74613"/>
              </a:xfrm>
              <a:custGeom>
                <a:avLst/>
                <a:gdLst>
                  <a:gd name="T0" fmla="*/ 48 w 56"/>
                  <a:gd name="T1" fmla="*/ 0 h 20"/>
                  <a:gd name="T2" fmla="*/ 38 w 56"/>
                  <a:gd name="T3" fmla="*/ 4 h 20"/>
                  <a:gd name="T4" fmla="*/ 22 w 56"/>
                  <a:gd name="T5" fmla="*/ 0 h 20"/>
                  <a:gd name="T6" fmla="*/ 0 w 56"/>
                  <a:gd name="T7" fmla="*/ 6 h 20"/>
                  <a:gd name="T8" fmla="*/ 6 w 56"/>
                  <a:gd name="T9" fmla="*/ 7 h 20"/>
                  <a:gd name="T10" fmla="*/ 19 w 56"/>
                  <a:gd name="T11" fmla="*/ 3 h 20"/>
                  <a:gd name="T12" fmla="*/ 25 w 56"/>
                  <a:gd name="T13" fmla="*/ 6 h 20"/>
                  <a:gd name="T14" fmla="*/ 21 w 56"/>
                  <a:gd name="T15" fmla="*/ 9 h 20"/>
                  <a:gd name="T16" fmla="*/ 26 w 56"/>
                  <a:gd name="T17" fmla="*/ 10 h 20"/>
                  <a:gd name="T18" fmla="*/ 20 w 56"/>
                  <a:gd name="T19" fmla="*/ 12 h 20"/>
                  <a:gd name="T20" fmla="*/ 28 w 56"/>
                  <a:gd name="T21" fmla="*/ 16 h 20"/>
                  <a:gd name="T22" fmla="*/ 28 w 56"/>
                  <a:gd name="T23" fmla="*/ 16 h 20"/>
                  <a:gd name="T24" fmla="*/ 31 w 56"/>
                  <a:gd name="T25" fmla="*/ 20 h 20"/>
                  <a:gd name="T26" fmla="*/ 31 w 56"/>
                  <a:gd name="T27" fmla="*/ 20 h 20"/>
                  <a:gd name="T28" fmla="*/ 36 w 56"/>
                  <a:gd name="T29" fmla="*/ 12 h 20"/>
                  <a:gd name="T30" fmla="*/ 40 w 56"/>
                  <a:gd name="T31" fmla="*/ 11 h 20"/>
                  <a:gd name="T32" fmla="*/ 42 w 56"/>
                  <a:gd name="T33" fmla="*/ 11 h 20"/>
                  <a:gd name="T34" fmla="*/ 43 w 56"/>
                  <a:gd name="T35" fmla="*/ 12 h 20"/>
                  <a:gd name="T36" fmla="*/ 46 w 56"/>
                  <a:gd name="T37" fmla="*/ 11 h 20"/>
                  <a:gd name="T38" fmla="*/ 46 w 56"/>
                  <a:gd name="T39" fmla="*/ 9 h 20"/>
                  <a:gd name="T40" fmla="*/ 47 w 56"/>
                  <a:gd name="T41" fmla="*/ 9 h 20"/>
                  <a:gd name="T42" fmla="*/ 49 w 56"/>
                  <a:gd name="T43" fmla="*/ 9 h 20"/>
                  <a:gd name="T44" fmla="*/ 56 w 56"/>
                  <a:gd name="T45" fmla="*/ 3 h 20"/>
                  <a:gd name="T46" fmla="*/ 48 w 56"/>
                  <a:gd name="T4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" h="20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82"/>
              <p:cNvSpPr>
                <a:spLocks/>
              </p:cNvSpPr>
              <p:nvPr/>
            </p:nvSpPr>
            <p:spPr bwMode="auto">
              <a:xfrm>
                <a:off x="-5611813" y="976313"/>
                <a:ext cx="69850" cy="55563"/>
              </a:xfrm>
              <a:custGeom>
                <a:avLst/>
                <a:gdLst>
                  <a:gd name="T0" fmla="*/ 15 w 19"/>
                  <a:gd name="T1" fmla="*/ 0 h 15"/>
                  <a:gd name="T2" fmla="*/ 0 w 19"/>
                  <a:gd name="T3" fmla="*/ 10 h 15"/>
                  <a:gd name="T4" fmla="*/ 4 w 19"/>
                  <a:gd name="T5" fmla="*/ 15 h 15"/>
                  <a:gd name="T6" fmla="*/ 19 w 19"/>
                  <a:gd name="T7" fmla="*/ 11 h 15"/>
                  <a:gd name="T8" fmla="*/ 15 w 1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83"/>
              <p:cNvSpPr>
                <a:spLocks/>
              </p:cNvSpPr>
              <p:nvPr/>
            </p:nvSpPr>
            <p:spPr bwMode="auto">
              <a:xfrm>
                <a:off x="-5710238" y="1014413"/>
                <a:ext cx="79375" cy="55563"/>
              </a:xfrm>
              <a:custGeom>
                <a:avLst/>
                <a:gdLst>
                  <a:gd name="T0" fmla="*/ 15 w 21"/>
                  <a:gd name="T1" fmla="*/ 0 h 15"/>
                  <a:gd name="T2" fmla="*/ 5 w 21"/>
                  <a:gd name="T3" fmla="*/ 0 h 15"/>
                  <a:gd name="T4" fmla="*/ 5 w 21"/>
                  <a:gd name="T5" fmla="*/ 5 h 15"/>
                  <a:gd name="T6" fmla="*/ 0 w 21"/>
                  <a:gd name="T7" fmla="*/ 14 h 15"/>
                  <a:gd name="T8" fmla="*/ 6 w 21"/>
                  <a:gd name="T9" fmla="*/ 15 h 15"/>
                  <a:gd name="T10" fmla="*/ 15 w 21"/>
                  <a:gd name="T11" fmla="*/ 14 h 15"/>
                  <a:gd name="T12" fmla="*/ 14 w 21"/>
                  <a:gd name="T13" fmla="*/ 10 h 15"/>
                  <a:gd name="T14" fmla="*/ 17 w 21"/>
                  <a:gd name="T15" fmla="*/ 10 h 15"/>
                  <a:gd name="T16" fmla="*/ 21 w 21"/>
                  <a:gd name="T17" fmla="*/ 8 h 15"/>
                  <a:gd name="T18" fmla="*/ 21 w 21"/>
                  <a:gd name="T19" fmla="*/ 3 h 15"/>
                  <a:gd name="T20" fmla="*/ 17 w 21"/>
                  <a:gd name="T21" fmla="*/ 3 h 15"/>
                  <a:gd name="T22" fmla="*/ 12 w 21"/>
                  <a:gd name="T23" fmla="*/ 3 h 15"/>
                  <a:gd name="T24" fmla="*/ 15 w 21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15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84"/>
              <p:cNvSpPr>
                <a:spLocks/>
              </p:cNvSpPr>
              <p:nvPr/>
            </p:nvSpPr>
            <p:spPr bwMode="auto">
              <a:xfrm>
                <a:off x="-5815013" y="1062038"/>
                <a:ext cx="82550" cy="34925"/>
              </a:xfrm>
              <a:custGeom>
                <a:avLst/>
                <a:gdLst>
                  <a:gd name="T0" fmla="*/ 14 w 22"/>
                  <a:gd name="T1" fmla="*/ 0 h 9"/>
                  <a:gd name="T2" fmla="*/ 0 w 22"/>
                  <a:gd name="T3" fmla="*/ 7 h 9"/>
                  <a:gd name="T4" fmla="*/ 3 w 22"/>
                  <a:gd name="T5" fmla="*/ 9 h 9"/>
                  <a:gd name="T6" fmla="*/ 7 w 22"/>
                  <a:gd name="T7" fmla="*/ 6 h 9"/>
                  <a:gd name="T8" fmla="*/ 13 w 22"/>
                  <a:gd name="T9" fmla="*/ 9 h 9"/>
                  <a:gd name="T10" fmla="*/ 22 w 22"/>
                  <a:gd name="T11" fmla="*/ 4 h 9"/>
                  <a:gd name="T12" fmla="*/ 14 w 2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85"/>
              <p:cNvSpPr>
                <a:spLocks/>
              </p:cNvSpPr>
              <p:nvPr/>
            </p:nvSpPr>
            <p:spPr bwMode="auto">
              <a:xfrm>
                <a:off x="-5861051" y="949325"/>
                <a:ext cx="125413" cy="101600"/>
              </a:xfrm>
              <a:custGeom>
                <a:avLst/>
                <a:gdLst>
                  <a:gd name="T0" fmla="*/ 32 w 33"/>
                  <a:gd name="T1" fmla="*/ 0 h 27"/>
                  <a:gd name="T2" fmla="*/ 27 w 33"/>
                  <a:gd name="T3" fmla="*/ 6 h 27"/>
                  <a:gd name="T4" fmla="*/ 10 w 33"/>
                  <a:gd name="T5" fmla="*/ 12 h 27"/>
                  <a:gd name="T6" fmla="*/ 10 w 33"/>
                  <a:gd name="T7" fmla="*/ 17 h 27"/>
                  <a:gd name="T8" fmla="*/ 12 w 33"/>
                  <a:gd name="T9" fmla="*/ 16 h 27"/>
                  <a:gd name="T10" fmla="*/ 15 w 33"/>
                  <a:gd name="T11" fmla="*/ 17 h 27"/>
                  <a:gd name="T12" fmla="*/ 3 w 33"/>
                  <a:gd name="T13" fmla="*/ 17 h 27"/>
                  <a:gd name="T14" fmla="*/ 0 w 33"/>
                  <a:gd name="T15" fmla="*/ 21 h 27"/>
                  <a:gd name="T16" fmla="*/ 14 w 33"/>
                  <a:gd name="T17" fmla="*/ 27 h 27"/>
                  <a:gd name="T18" fmla="*/ 25 w 33"/>
                  <a:gd name="T19" fmla="*/ 23 h 27"/>
                  <a:gd name="T20" fmla="*/ 28 w 33"/>
                  <a:gd name="T21" fmla="*/ 23 h 27"/>
                  <a:gd name="T22" fmla="*/ 33 w 33"/>
                  <a:gd name="T23" fmla="*/ 22 h 27"/>
                  <a:gd name="T24" fmla="*/ 17 w 33"/>
                  <a:gd name="T25" fmla="*/ 17 h 27"/>
                  <a:gd name="T26" fmla="*/ 30 w 33"/>
                  <a:gd name="T27" fmla="*/ 8 h 27"/>
                  <a:gd name="T28" fmla="*/ 32 w 33"/>
                  <a:gd name="T29" fmla="*/ 4 h 27"/>
                  <a:gd name="T30" fmla="*/ 32 w 3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7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86"/>
              <p:cNvSpPr>
                <a:spLocks/>
              </p:cNvSpPr>
              <p:nvPr/>
            </p:nvSpPr>
            <p:spPr bwMode="auto">
              <a:xfrm>
                <a:off x="-7148513" y="1100138"/>
                <a:ext cx="414338" cy="274638"/>
              </a:xfrm>
              <a:custGeom>
                <a:avLst/>
                <a:gdLst>
                  <a:gd name="T0" fmla="*/ 45 w 110"/>
                  <a:gd name="T1" fmla="*/ 0 h 73"/>
                  <a:gd name="T2" fmla="*/ 39 w 110"/>
                  <a:gd name="T3" fmla="*/ 5 h 73"/>
                  <a:gd name="T4" fmla="*/ 43 w 110"/>
                  <a:gd name="T5" fmla="*/ 19 h 73"/>
                  <a:gd name="T6" fmla="*/ 30 w 110"/>
                  <a:gd name="T7" fmla="*/ 5 h 73"/>
                  <a:gd name="T8" fmla="*/ 26 w 110"/>
                  <a:gd name="T9" fmla="*/ 10 h 73"/>
                  <a:gd name="T10" fmla="*/ 26 w 110"/>
                  <a:gd name="T11" fmla="*/ 14 h 73"/>
                  <a:gd name="T12" fmla="*/ 20 w 110"/>
                  <a:gd name="T13" fmla="*/ 10 h 73"/>
                  <a:gd name="T14" fmla="*/ 23 w 110"/>
                  <a:gd name="T15" fmla="*/ 5 h 73"/>
                  <a:gd name="T16" fmla="*/ 9 w 110"/>
                  <a:gd name="T17" fmla="*/ 4 h 73"/>
                  <a:gd name="T18" fmla="*/ 0 w 110"/>
                  <a:gd name="T19" fmla="*/ 12 h 73"/>
                  <a:gd name="T20" fmla="*/ 7 w 110"/>
                  <a:gd name="T21" fmla="*/ 20 h 73"/>
                  <a:gd name="T22" fmla="*/ 9 w 110"/>
                  <a:gd name="T23" fmla="*/ 21 h 73"/>
                  <a:gd name="T24" fmla="*/ 17 w 110"/>
                  <a:gd name="T25" fmla="*/ 32 h 73"/>
                  <a:gd name="T26" fmla="*/ 14 w 110"/>
                  <a:gd name="T27" fmla="*/ 33 h 73"/>
                  <a:gd name="T28" fmla="*/ 23 w 110"/>
                  <a:gd name="T29" fmla="*/ 38 h 73"/>
                  <a:gd name="T30" fmla="*/ 32 w 110"/>
                  <a:gd name="T31" fmla="*/ 29 h 73"/>
                  <a:gd name="T32" fmla="*/ 34 w 110"/>
                  <a:gd name="T33" fmla="*/ 29 h 73"/>
                  <a:gd name="T34" fmla="*/ 38 w 110"/>
                  <a:gd name="T35" fmla="*/ 32 h 73"/>
                  <a:gd name="T36" fmla="*/ 45 w 110"/>
                  <a:gd name="T37" fmla="*/ 32 h 73"/>
                  <a:gd name="T38" fmla="*/ 31 w 110"/>
                  <a:gd name="T39" fmla="*/ 40 h 73"/>
                  <a:gd name="T40" fmla="*/ 23 w 110"/>
                  <a:gd name="T41" fmla="*/ 44 h 73"/>
                  <a:gd name="T42" fmla="*/ 28 w 110"/>
                  <a:gd name="T43" fmla="*/ 49 h 73"/>
                  <a:gd name="T44" fmla="*/ 34 w 110"/>
                  <a:gd name="T45" fmla="*/ 48 h 73"/>
                  <a:gd name="T46" fmla="*/ 46 w 110"/>
                  <a:gd name="T47" fmla="*/ 50 h 73"/>
                  <a:gd name="T48" fmla="*/ 37 w 110"/>
                  <a:gd name="T49" fmla="*/ 52 h 73"/>
                  <a:gd name="T50" fmla="*/ 30 w 110"/>
                  <a:gd name="T51" fmla="*/ 52 h 73"/>
                  <a:gd name="T52" fmla="*/ 27 w 110"/>
                  <a:gd name="T53" fmla="*/ 52 h 73"/>
                  <a:gd name="T54" fmla="*/ 48 w 110"/>
                  <a:gd name="T55" fmla="*/ 73 h 73"/>
                  <a:gd name="T56" fmla="*/ 56 w 110"/>
                  <a:gd name="T57" fmla="*/ 55 h 73"/>
                  <a:gd name="T58" fmla="*/ 61 w 110"/>
                  <a:gd name="T59" fmla="*/ 52 h 73"/>
                  <a:gd name="T60" fmla="*/ 76 w 110"/>
                  <a:gd name="T61" fmla="*/ 29 h 73"/>
                  <a:gd name="T62" fmla="*/ 82 w 110"/>
                  <a:gd name="T63" fmla="*/ 34 h 73"/>
                  <a:gd name="T64" fmla="*/ 79 w 110"/>
                  <a:gd name="T65" fmla="*/ 34 h 73"/>
                  <a:gd name="T66" fmla="*/ 84 w 110"/>
                  <a:gd name="T67" fmla="*/ 44 h 73"/>
                  <a:gd name="T68" fmla="*/ 80 w 110"/>
                  <a:gd name="T69" fmla="*/ 53 h 73"/>
                  <a:gd name="T70" fmla="*/ 93 w 110"/>
                  <a:gd name="T71" fmla="*/ 54 h 73"/>
                  <a:gd name="T72" fmla="*/ 92 w 110"/>
                  <a:gd name="T73" fmla="*/ 60 h 73"/>
                  <a:gd name="T74" fmla="*/ 110 w 110"/>
                  <a:gd name="T75" fmla="*/ 48 h 73"/>
                  <a:gd name="T76" fmla="*/ 99 w 110"/>
                  <a:gd name="T77" fmla="*/ 36 h 73"/>
                  <a:gd name="T78" fmla="*/ 91 w 110"/>
                  <a:gd name="T79" fmla="*/ 36 h 73"/>
                  <a:gd name="T80" fmla="*/ 91 w 110"/>
                  <a:gd name="T81" fmla="*/ 31 h 73"/>
                  <a:gd name="T82" fmla="*/ 88 w 110"/>
                  <a:gd name="T83" fmla="*/ 32 h 73"/>
                  <a:gd name="T84" fmla="*/ 86 w 110"/>
                  <a:gd name="T85" fmla="*/ 31 h 73"/>
                  <a:gd name="T86" fmla="*/ 88 w 110"/>
                  <a:gd name="T87" fmla="*/ 31 h 73"/>
                  <a:gd name="T88" fmla="*/ 66 w 110"/>
                  <a:gd name="T89" fmla="*/ 17 h 73"/>
                  <a:gd name="T90" fmla="*/ 63 w 110"/>
                  <a:gd name="T91" fmla="*/ 17 h 73"/>
                  <a:gd name="T92" fmla="*/ 60 w 110"/>
                  <a:gd name="T93" fmla="*/ 9 h 73"/>
                  <a:gd name="T94" fmla="*/ 55 w 110"/>
                  <a:gd name="T95" fmla="*/ 13 h 73"/>
                  <a:gd name="T96" fmla="*/ 56 w 110"/>
                  <a:gd name="T97" fmla="*/ 7 h 73"/>
                  <a:gd name="T98" fmla="*/ 45 w 110"/>
                  <a:gd name="T9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73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87"/>
              <p:cNvSpPr>
                <a:spLocks/>
              </p:cNvSpPr>
              <p:nvPr/>
            </p:nvSpPr>
            <p:spPr bwMode="auto">
              <a:xfrm>
                <a:off x="-6934201" y="1058863"/>
                <a:ext cx="269875" cy="115888"/>
              </a:xfrm>
              <a:custGeom>
                <a:avLst/>
                <a:gdLst>
                  <a:gd name="T0" fmla="*/ 42 w 72"/>
                  <a:gd name="T1" fmla="*/ 0 h 31"/>
                  <a:gd name="T2" fmla="*/ 39 w 72"/>
                  <a:gd name="T3" fmla="*/ 0 h 31"/>
                  <a:gd name="T4" fmla="*/ 32 w 72"/>
                  <a:gd name="T5" fmla="*/ 8 h 31"/>
                  <a:gd name="T6" fmla="*/ 21 w 72"/>
                  <a:gd name="T7" fmla="*/ 1 h 31"/>
                  <a:gd name="T8" fmla="*/ 13 w 72"/>
                  <a:gd name="T9" fmla="*/ 1 h 31"/>
                  <a:gd name="T10" fmla="*/ 15 w 72"/>
                  <a:gd name="T11" fmla="*/ 4 h 31"/>
                  <a:gd name="T12" fmla="*/ 10 w 72"/>
                  <a:gd name="T13" fmla="*/ 4 h 31"/>
                  <a:gd name="T14" fmla="*/ 10 w 72"/>
                  <a:gd name="T15" fmla="*/ 6 h 31"/>
                  <a:gd name="T16" fmla="*/ 8 w 72"/>
                  <a:gd name="T17" fmla="*/ 6 h 31"/>
                  <a:gd name="T18" fmla="*/ 4 w 72"/>
                  <a:gd name="T19" fmla="*/ 5 h 31"/>
                  <a:gd name="T20" fmla="*/ 0 w 72"/>
                  <a:gd name="T21" fmla="*/ 5 h 31"/>
                  <a:gd name="T22" fmla="*/ 4 w 72"/>
                  <a:gd name="T23" fmla="*/ 13 h 31"/>
                  <a:gd name="T24" fmla="*/ 7 w 72"/>
                  <a:gd name="T25" fmla="*/ 18 h 31"/>
                  <a:gd name="T26" fmla="*/ 14 w 72"/>
                  <a:gd name="T27" fmla="*/ 17 h 31"/>
                  <a:gd name="T28" fmla="*/ 27 w 72"/>
                  <a:gd name="T29" fmla="*/ 18 h 31"/>
                  <a:gd name="T30" fmla="*/ 20 w 72"/>
                  <a:gd name="T31" fmla="*/ 19 h 31"/>
                  <a:gd name="T32" fmla="*/ 15 w 72"/>
                  <a:gd name="T33" fmla="*/ 19 h 31"/>
                  <a:gd name="T34" fmla="*/ 18 w 72"/>
                  <a:gd name="T35" fmla="*/ 25 h 31"/>
                  <a:gd name="T36" fmla="*/ 34 w 72"/>
                  <a:gd name="T37" fmla="*/ 25 h 31"/>
                  <a:gd name="T38" fmla="*/ 44 w 72"/>
                  <a:gd name="T39" fmla="*/ 31 h 31"/>
                  <a:gd name="T40" fmla="*/ 72 w 72"/>
                  <a:gd name="T41" fmla="*/ 14 h 31"/>
                  <a:gd name="T42" fmla="*/ 60 w 72"/>
                  <a:gd name="T43" fmla="*/ 5 h 31"/>
                  <a:gd name="T44" fmla="*/ 51 w 72"/>
                  <a:gd name="T45" fmla="*/ 5 h 31"/>
                  <a:gd name="T46" fmla="*/ 42 w 72"/>
                  <a:gd name="T47" fmla="*/ 8 h 31"/>
                  <a:gd name="T48" fmla="*/ 42 w 72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31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88"/>
              <p:cNvSpPr>
                <a:spLocks/>
              </p:cNvSpPr>
              <p:nvPr/>
            </p:nvSpPr>
            <p:spPr bwMode="auto">
              <a:xfrm>
                <a:off x="-7162801" y="1190625"/>
                <a:ext cx="49213" cy="52388"/>
              </a:xfrm>
              <a:custGeom>
                <a:avLst/>
                <a:gdLst>
                  <a:gd name="T0" fmla="*/ 4 w 13"/>
                  <a:gd name="T1" fmla="*/ 0 h 14"/>
                  <a:gd name="T2" fmla="*/ 13 w 13"/>
                  <a:gd name="T3" fmla="*/ 14 h 14"/>
                  <a:gd name="T4" fmla="*/ 4 w 13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4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89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90"/>
              <p:cNvSpPr>
                <a:spLocks/>
              </p:cNvSpPr>
              <p:nvPr/>
            </p:nvSpPr>
            <p:spPr bwMode="auto">
              <a:xfrm>
                <a:off x="-7148513" y="1190625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91"/>
              <p:cNvSpPr>
                <a:spLocks noChangeArrowheads="1"/>
              </p:cNvSpPr>
              <p:nvPr/>
            </p:nvSpPr>
            <p:spPr bwMode="auto">
              <a:xfrm>
                <a:off x="-7148513" y="11906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92"/>
              <p:cNvSpPr>
                <a:spLocks/>
              </p:cNvSpPr>
              <p:nvPr/>
            </p:nvSpPr>
            <p:spPr bwMode="auto">
              <a:xfrm>
                <a:off x="-7148513" y="11906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93"/>
              <p:cNvSpPr>
                <a:spLocks/>
              </p:cNvSpPr>
              <p:nvPr/>
            </p:nvSpPr>
            <p:spPr bwMode="auto">
              <a:xfrm>
                <a:off x="-7751763" y="2651125"/>
                <a:ext cx="130175" cy="184150"/>
              </a:xfrm>
              <a:custGeom>
                <a:avLst/>
                <a:gdLst>
                  <a:gd name="T0" fmla="*/ 25 w 35"/>
                  <a:gd name="T1" fmla="*/ 0 h 49"/>
                  <a:gd name="T2" fmla="*/ 21 w 35"/>
                  <a:gd name="T3" fmla="*/ 0 h 49"/>
                  <a:gd name="T4" fmla="*/ 12 w 35"/>
                  <a:gd name="T5" fmla="*/ 6 h 49"/>
                  <a:gd name="T6" fmla="*/ 14 w 35"/>
                  <a:gd name="T7" fmla="*/ 10 h 49"/>
                  <a:gd name="T8" fmla="*/ 6 w 35"/>
                  <a:gd name="T9" fmla="*/ 14 h 49"/>
                  <a:gd name="T10" fmla="*/ 5 w 35"/>
                  <a:gd name="T11" fmla="*/ 14 h 49"/>
                  <a:gd name="T12" fmla="*/ 3 w 35"/>
                  <a:gd name="T13" fmla="*/ 18 h 49"/>
                  <a:gd name="T14" fmla="*/ 8 w 35"/>
                  <a:gd name="T15" fmla="*/ 25 h 49"/>
                  <a:gd name="T16" fmla="*/ 0 w 35"/>
                  <a:gd name="T17" fmla="*/ 42 h 49"/>
                  <a:gd name="T18" fmla="*/ 7 w 35"/>
                  <a:gd name="T19" fmla="*/ 49 h 49"/>
                  <a:gd name="T20" fmla="*/ 12 w 35"/>
                  <a:gd name="T21" fmla="*/ 48 h 49"/>
                  <a:gd name="T22" fmla="*/ 22 w 35"/>
                  <a:gd name="T23" fmla="*/ 41 h 49"/>
                  <a:gd name="T24" fmla="*/ 24 w 35"/>
                  <a:gd name="T25" fmla="*/ 41 h 49"/>
                  <a:gd name="T26" fmla="*/ 29 w 35"/>
                  <a:gd name="T27" fmla="*/ 39 h 49"/>
                  <a:gd name="T28" fmla="*/ 30 w 35"/>
                  <a:gd name="T29" fmla="*/ 30 h 49"/>
                  <a:gd name="T30" fmla="*/ 30 w 35"/>
                  <a:gd name="T31" fmla="*/ 18 h 49"/>
                  <a:gd name="T32" fmla="*/ 35 w 35"/>
                  <a:gd name="T33" fmla="*/ 13 h 49"/>
                  <a:gd name="T34" fmla="*/ 25 w 35"/>
                  <a:gd name="T3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9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94"/>
              <p:cNvSpPr>
                <a:spLocks/>
              </p:cNvSpPr>
              <p:nvPr/>
            </p:nvSpPr>
            <p:spPr bwMode="auto">
              <a:xfrm>
                <a:off x="-7666038" y="2493963"/>
                <a:ext cx="26988" cy="25400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3 h 7"/>
                  <a:gd name="T4" fmla="*/ 2 w 7"/>
                  <a:gd name="T5" fmla="*/ 7 h 7"/>
                  <a:gd name="T6" fmla="*/ 7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95"/>
              <p:cNvSpPr>
                <a:spLocks/>
              </p:cNvSpPr>
              <p:nvPr/>
            </p:nvSpPr>
            <p:spPr bwMode="auto">
              <a:xfrm>
                <a:off x="-7650163" y="2478088"/>
                <a:ext cx="247650" cy="425450"/>
              </a:xfrm>
              <a:custGeom>
                <a:avLst/>
                <a:gdLst>
                  <a:gd name="T0" fmla="*/ 16 w 66"/>
                  <a:gd name="T1" fmla="*/ 0 h 113"/>
                  <a:gd name="T2" fmla="*/ 10 w 66"/>
                  <a:gd name="T3" fmla="*/ 10 h 113"/>
                  <a:gd name="T4" fmla="*/ 8 w 66"/>
                  <a:gd name="T5" fmla="*/ 16 h 113"/>
                  <a:gd name="T6" fmla="*/ 5 w 66"/>
                  <a:gd name="T7" fmla="*/ 15 h 113"/>
                  <a:gd name="T8" fmla="*/ 7 w 66"/>
                  <a:gd name="T9" fmla="*/ 21 h 113"/>
                  <a:gd name="T10" fmla="*/ 5 w 66"/>
                  <a:gd name="T11" fmla="*/ 28 h 113"/>
                  <a:gd name="T12" fmla="*/ 9 w 66"/>
                  <a:gd name="T13" fmla="*/ 34 h 113"/>
                  <a:gd name="T14" fmla="*/ 8 w 66"/>
                  <a:gd name="T15" fmla="*/ 41 h 113"/>
                  <a:gd name="T16" fmla="*/ 10 w 66"/>
                  <a:gd name="T17" fmla="*/ 36 h 113"/>
                  <a:gd name="T18" fmla="*/ 15 w 66"/>
                  <a:gd name="T19" fmla="*/ 44 h 113"/>
                  <a:gd name="T20" fmla="*/ 17 w 66"/>
                  <a:gd name="T21" fmla="*/ 54 h 113"/>
                  <a:gd name="T22" fmla="*/ 25 w 66"/>
                  <a:gd name="T23" fmla="*/ 52 h 113"/>
                  <a:gd name="T24" fmla="*/ 29 w 66"/>
                  <a:gd name="T25" fmla="*/ 61 h 113"/>
                  <a:gd name="T26" fmla="*/ 30 w 66"/>
                  <a:gd name="T27" fmla="*/ 66 h 113"/>
                  <a:gd name="T28" fmla="*/ 20 w 66"/>
                  <a:gd name="T29" fmla="*/ 82 h 113"/>
                  <a:gd name="T30" fmla="*/ 13 w 66"/>
                  <a:gd name="T31" fmla="*/ 94 h 113"/>
                  <a:gd name="T32" fmla="*/ 24 w 66"/>
                  <a:gd name="T33" fmla="*/ 96 h 113"/>
                  <a:gd name="T34" fmla="*/ 30 w 66"/>
                  <a:gd name="T35" fmla="*/ 95 h 113"/>
                  <a:gd name="T36" fmla="*/ 10 w 66"/>
                  <a:gd name="T37" fmla="*/ 111 h 113"/>
                  <a:gd name="T38" fmla="*/ 12 w 66"/>
                  <a:gd name="T39" fmla="*/ 113 h 113"/>
                  <a:gd name="T40" fmla="*/ 20 w 66"/>
                  <a:gd name="T41" fmla="*/ 111 h 113"/>
                  <a:gd name="T42" fmla="*/ 30 w 66"/>
                  <a:gd name="T43" fmla="*/ 107 h 113"/>
                  <a:gd name="T44" fmla="*/ 55 w 66"/>
                  <a:gd name="T45" fmla="*/ 104 h 113"/>
                  <a:gd name="T46" fmla="*/ 63 w 66"/>
                  <a:gd name="T47" fmla="*/ 97 h 113"/>
                  <a:gd name="T48" fmla="*/ 66 w 66"/>
                  <a:gd name="T49" fmla="*/ 82 h 113"/>
                  <a:gd name="T50" fmla="*/ 59 w 66"/>
                  <a:gd name="T51" fmla="*/ 76 h 113"/>
                  <a:gd name="T52" fmla="*/ 58 w 66"/>
                  <a:gd name="T53" fmla="*/ 76 h 113"/>
                  <a:gd name="T54" fmla="*/ 55 w 66"/>
                  <a:gd name="T55" fmla="*/ 76 h 113"/>
                  <a:gd name="T56" fmla="*/ 53 w 66"/>
                  <a:gd name="T57" fmla="*/ 67 h 113"/>
                  <a:gd name="T58" fmla="*/ 34 w 66"/>
                  <a:gd name="T59" fmla="*/ 37 h 113"/>
                  <a:gd name="T60" fmla="*/ 31 w 66"/>
                  <a:gd name="T61" fmla="*/ 37 h 113"/>
                  <a:gd name="T62" fmla="*/ 27 w 66"/>
                  <a:gd name="T63" fmla="*/ 37 h 113"/>
                  <a:gd name="T64" fmla="*/ 37 w 66"/>
                  <a:gd name="T65" fmla="*/ 14 h 113"/>
                  <a:gd name="T66" fmla="*/ 20 w 66"/>
                  <a:gd name="T67" fmla="*/ 11 h 113"/>
                  <a:gd name="T68" fmla="*/ 24 w 66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13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96"/>
              <p:cNvSpPr>
                <a:spLocks/>
              </p:cNvSpPr>
              <p:nvPr/>
            </p:nvSpPr>
            <p:spPr bwMode="auto">
              <a:xfrm>
                <a:off x="-7597776" y="2697163"/>
                <a:ext cx="14288" cy="14288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3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97"/>
              <p:cNvSpPr>
                <a:spLocks/>
              </p:cNvSpPr>
              <p:nvPr/>
            </p:nvSpPr>
            <p:spPr bwMode="auto">
              <a:xfrm>
                <a:off x="-8158163" y="2039938"/>
                <a:ext cx="300038" cy="165100"/>
              </a:xfrm>
              <a:custGeom>
                <a:avLst/>
                <a:gdLst>
                  <a:gd name="T0" fmla="*/ 13 w 80"/>
                  <a:gd name="T1" fmla="*/ 0 h 44"/>
                  <a:gd name="T2" fmla="*/ 10 w 80"/>
                  <a:gd name="T3" fmla="*/ 0 h 44"/>
                  <a:gd name="T4" fmla="*/ 5 w 80"/>
                  <a:gd name="T5" fmla="*/ 4 h 44"/>
                  <a:gd name="T6" fmla="*/ 5 w 80"/>
                  <a:gd name="T7" fmla="*/ 7 h 44"/>
                  <a:gd name="T8" fmla="*/ 2 w 80"/>
                  <a:gd name="T9" fmla="*/ 6 h 44"/>
                  <a:gd name="T10" fmla="*/ 0 w 80"/>
                  <a:gd name="T11" fmla="*/ 6 h 44"/>
                  <a:gd name="T12" fmla="*/ 14 w 80"/>
                  <a:gd name="T13" fmla="*/ 13 h 44"/>
                  <a:gd name="T14" fmla="*/ 15 w 80"/>
                  <a:gd name="T15" fmla="*/ 16 h 44"/>
                  <a:gd name="T16" fmla="*/ 1 w 80"/>
                  <a:gd name="T17" fmla="*/ 19 h 44"/>
                  <a:gd name="T18" fmla="*/ 4 w 80"/>
                  <a:gd name="T19" fmla="*/ 21 h 44"/>
                  <a:gd name="T20" fmla="*/ 7 w 80"/>
                  <a:gd name="T21" fmla="*/ 20 h 44"/>
                  <a:gd name="T22" fmla="*/ 10 w 80"/>
                  <a:gd name="T23" fmla="*/ 20 h 44"/>
                  <a:gd name="T24" fmla="*/ 13 w 80"/>
                  <a:gd name="T25" fmla="*/ 20 h 44"/>
                  <a:gd name="T26" fmla="*/ 11 w 80"/>
                  <a:gd name="T27" fmla="*/ 30 h 44"/>
                  <a:gd name="T28" fmla="*/ 9 w 80"/>
                  <a:gd name="T29" fmla="*/ 32 h 44"/>
                  <a:gd name="T30" fmla="*/ 21 w 80"/>
                  <a:gd name="T31" fmla="*/ 38 h 44"/>
                  <a:gd name="T32" fmla="*/ 46 w 80"/>
                  <a:gd name="T33" fmla="*/ 44 h 44"/>
                  <a:gd name="T34" fmla="*/ 67 w 80"/>
                  <a:gd name="T35" fmla="*/ 36 h 44"/>
                  <a:gd name="T36" fmla="*/ 80 w 80"/>
                  <a:gd name="T37" fmla="*/ 24 h 44"/>
                  <a:gd name="T38" fmla="*/ 80 w 80"/>
                  <a:gd name="T39" fmla="*/ 23 h 44"/>
                  <a:gd name="T40" fmla="*/ 70 w 80"/>
                  <a:gd name="T41" fmla="*/ 6 h 44"/>
                  <a:gd name="T42" fmla="*/ 72 w 80"/>
                  <a:gd name="T43" fmla="*/ 3 h 44"/>
                  <a:gd name="T44" fmla="*/ 65 w 80"/>
                  <a:gd name="T45" fmla="*/ 5 h 44"/>
                  <a:gd name="T46" fmla="*/ 60 w 80"/>
                  <a:gd name="T47" fmla="*/ 1 h 44"/>
                  <a:gd name="T48" fmla="*/ 59 w 80"/>
                  <a:gd name="T49" fmla="*/ 1 h 44"/>
                  <a:gd name="T50" fmla="*/ 57 w 80"/>
                  <a:gd name="T51" fmla="*/ 1 h 44"/>
                  <a:gd name="T52" fmla="*/ 56 w 80"/>
                  <a:gd name="T53" fmla="*/ 6 h 44"/>
                  <a:gd name="T54" fmla="*/ 54 w 80"/>
                  <a:gd name="T55" fmla="*/ 5 h 44"/>
                  <a:gd name="T56" fmla="*/ 46 w 80"/>
                  <a:gd name="T57" fmla="*/ 7 h 44"/>
                  <a:gd name="T58" fmla="*/ 38 w 80"/>
                  <a:gd name="T59" fmla="*/ 6 h 44"/>
                  <a:gd name="T60" fmla="*/ 38 w 80"/>
                  <a:gd name="T61" fmla="*/ 9 h 44"/>
                  <a:gd name="T62" fmla="*/ 34 w 80"/>
                  <a:gd name="T63" fmla="*/ 7 h 44"/>
                  <a:gd name="T64" fmla="*/ 27 w 80"/>
                  <a:gd name="T65" fmla="*/ 9 h 44"/>
                  <a:gd name="T66" fmla="*/ 23 w 80"/>
                  <a:gd name="T67" fmla="*/ 6 h 44"/>
                  <a:gd name="T68" fmla="*/ 23 w 80"/>
                  <a:gd name="T69" fmla="*/ 10 h 44"/>
                  <a:gd name="T70" fmla="*/ 18 w 80"/>
                  <a:gd name="T71" fmla="*/ 12 h 44"/>
                  <a:gd name="T72" fmla="*/ 14 w 80"/>
                  <a:gd name="T73" fmla="*/ 5 h 44"/>
                  <a:gd name="T74" fmla="*/ 13 w 80"/>
                  <a:gd name="T7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0" h="44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98"/>
              <p:cNvSpPr>
                <a:spLocks/>
              </p:cNvSpPr>
              <p:nvPr/>
            </p:nvSpPr>
            <p:spPr bwMode="auto">
              <a:xfrm>
                <a:off x="-9959976" y="4022725"/>
                <a:ext cx="307975" cy="123825"/>
              </a:xfrm>
              <a:custGeom>
                <a:avLst/>
                <a:gdLst>
                  <a:gd name="T0" fmla="*/ 23 w 82"/>
                  <a:gd name="T1" fmla="*/ 0 h 33"/>
                  <a:gd name="T2" fmla="*/ 0 w 82"/>
                  <a:gd name="T3" fmla="*/ 14 h 33"/>
                  <a:gd name="T4" fmla="*/ 3 w 82"/>
                  <a:gd name="T5" fmla="*/ 14 h 33"/>
                  <a:gd name="T6" fmla="*/ 18 w 82"/>
                  <a:gd name="T7" fmla="*/ 6 h 33"/>
                  <a:gd name="T8" fmla="*/ 20 w 82"/>
                  <a:gd name="T9" fmla="*/ 6 h 33"/>
                  <a:gd name="T10" fmla="*/ 22 w 82"/>
                  <a:gd name="T11" fmla="*/ 7 h 33"/>
                  <a:gd name="T12" fmla="*/ 23 w 82"/>
                  <a:gd name="T13" fmla="*/ 11 h 33"/>
                  <a:gd name="T14" fmla="*/ 31 w 82"/>
                  <a:gd name="T15" fmla="*/ 11 h 33"/>
                  <a:gd name="T16" fmla="*/ 40 w 82"/>
                  <a:gd name="T17" fmla="*/ 16 h 33"/>
                  <a:gd name="T18" fmla="*/ 44 w 82"/>
                  <a:gd name="T19" fmla="*/ 16 h 33"/>
                  <a:gd name="T20" fmla="*/ 46 w 82"/>
                  <a:gd name="T21" fmla="*/ 16 h 33"/>
                  <a:gd name="T22" fmla="*/ 49 w 82"/>
                  <a:gd name="T23" fmla="*/ 19 h 33"/>
                  <a:gd name="T24" fmla="*/ 59 w 82"/>
                  <a:gd name="T25" fmla="*/ 26 h 33"/>
                  <a:gd name="T26" fmla="*/ 56 w 82"/>
                  <a:gd name="T27" fmla="*/ 29 h 33"/>
                  <a:gd name="T28" fmla="*/ 56 w 82"/>
                  <a:gd name="T29" fmla="*/ 31 h 33"/>
                  <a:gd name="T30" fmla="*/ 72 w 82"/>
                  <a:gd name="T31" fmla="*/ 33 h 33"/>
                  <a:gd name="T32" fmla="*/ 82 w 82"/>
                  <a:gd name="T33" fmla="*/ 29 h 33"/>
                  <a:gd name="T34" fmla="*/ 76 w 82"/>
                  <a:gd name="T35" fmla="*/ 23 h 33"/>
                  <a:gd name="T36" fmla="*/ 72 w 82"/>
                  <a:gd name="T37" fmla="*/ 23 h 33"/>
                  <a:gd name="T38" fmla="*/ 72 w 82"/>
                  <a:gd name="T39" fmla="*/ 20 h 33"/>
                  <a:gd name="T40" fmla="*/ 55 w 82"/>
                  <a:gd name="T41" fmla="*/ 12 h 33"/>
                  <a:gd name="T42" fmla="*/ 50 w 82"/>
                  <a:gd name="T43" fmla="*/ 8 h 33"/>
                  <a:gd name="T44" fmla="*/ 23 w 82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33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99"/>
              <p:cNvSpPr>
                <a:spLocks/>
              </p:cNvSpPr>
              <p:nvPr/>
            </p:nvSpPr>
            <p:spPr bwMode="auto">
              <a:xfrm>
                <a:off x="-9913938" y="4067175"/>
                <a:ext cx="14288" cy="22225"/>
              </a:xfrm>
              <a:custGeom>
                <a:avLst/>
                <a:gdLst>
                  <a:gd name="T0" fmla="*/ 3 w 4"/>
                  <a:gd name="T1" fmla="*/ 0 h 6"/>
                  <a:gd name="T2" fmla="*/ 2 w 4"/>
                  <a:gd name="T3" fmla="*/ 0 h 6"/>
                  <a:gd name="T4" fmla="*/ 2 w 4"/>
                  <a:gd name="T5" fmla="*/ 3 h 6"/>
                  <a:gd name="T6" fmla="*/ 0 w 4"/>
                  <a:gd name="T7" fmla="*/ 6 h 6"/>
                  <a:gd name="T8" fmla="*/ 1 w 4"/>
                  <a:gd name="T9" fmla="*/ 6 h 6"/>
                  <a:gd name="T10" fmla="*/ 4 w 4"/>
                  <a:gd name="T11" fmla="*/ 6 h 6"/>
                  <a:gd name="T12" fmla="*/ 4 w 4"/>
                  <a:gd name="T13" fmla="*/ 1 h 6"/>
                  <a:gd name="T14" fmla="*/ 3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00"/>
              <p:cNvSpPr>
                <a:spLocks/>
              </p:cNvSpPr>
              <p:nvPr/>
            </p:nvSpPr>
            <p:spPr bwMode="auto">
              <a:xfrm>
                <a:off x="-9759951" y="4195763"/>
                <a:ext cx="47625" cy="25400"/>
              </a:xfrm>
              <a:custGeom>
                <a:avLst/>
                <a:gdLst>
                  <a:gd name="T0" fmla="*/ 3 w 13"/>
                  <a:gd name="T1" fmla="*/ 0 h 7"/>
                  <a:gd name="T2" fmla="*/ 0 w 13"/>
                  <a:gd name="T3" fmla="*/ 2 h 7"/>
                  <a:gd name="T4" fmla="*/ 4 w 13"/>
                  <a:gd name="T5" fmla="*/ 7 h 7"/>
                  <a:gd name="T6" fmla="*/ 13 w 13"/>
                  <a:gd name="T7" fmla="*/ 5 h 7"/>
                  <a:gd name="T8" fmla="*/ 11 w 13"/>
                  <a:gd name="T9" fmla="*/ 2 h 7"/>
                  <a:gd name="T10" fmla="*/ 12 w 13"/>
                  <a:gd name="T11" fmla="*/ 2 h 7"/>
                  <a:gd name="T12" fmla="*/ 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01"/>
              <p:cNvSpPr>
                <a:spLocks/>
              </p:cNvSpPr>
              <p:nvPr/>
            </p:nvSpPr>
            <p:spPr bwMode="auto">
              <a:xfrm>
                <a:off x="-9434513" y="4191000"/>
                <a:ext cx="41275" cy="23813"/>
              </a:xfrm>
              <a:custGeom>
                <a:avLst/>
                <a:gdLst>
                  <a:gd name="T0" fmla="*/ 3 w 11"/>
                  <a:gd name="T1" fmla="*/ 0 h 6"/>
                  <a:gd name="T2" fmla="*/ 0 w 11"/>
                  <a:gd name="T3" fmla="*/ 2 h 6"/>
                  <a:gd name="T4" fmla="*/ 7 w 11"/>
                  <a:gd name="T5" fmla="*/ 6 h 6"/>
                  <a:gd name="T6" fmla="*/ 11 w 11"/>
                  <a:gd name="T7" fmla="*/ 4 h 6"/>
                  <a:gd name="T8" fmla="*/ 3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02"/>
              <p:cNvSpPr>
                <a:spLocks/>
              </p:cNvSpPr>
              <p:nvPr/>
            </p:nvSpPr>
            <p:spPr bwMode="auto">
              <a:xfrm>
                <a:off x="-9647238" y="4138613"/>
                <a:ext cx="176213" cy="87313"/>
              </a:xfrm>
              <a:custGeom>
                <a:avLst/>
                <a:gdLst>
                  <a:gd name="T0" fmla="*/ 11 w 47"/>
                  <a:gd name="T1" fmla="*/ 0 h 23"/>
                  <a:gd name="T2" fmla="*/ 8 w 47"/>
                  <a:gd name="T3" fmla="*/ 3 h 23"/>
                  <a:gd name="T4" fmla="*/ 12 w 47"/>
                  <a:gd name="T5" fmla="*/ 6 h 23"/>
                  <a:gd name="T6" fmla="*/ 14 w 47"/>
                  <a:gd name="T7" fmla="*/ 13 h 23"/>
                  <a:gd name="T8" fmla="*/ 10 w 47"/>
                  <a:gd name="T9" fmla="*/ 14 h 23"/>
                  <a:gd name="T10" fmla="*/ 1 w 47"/>
                  <a:gd name="T11" fmla="*/ 13 h 23"/>
                  <a:gd name="T12" fmla="*/ 0 w 47"/>
                  <a:gd name="T13" fmla="*/ 15 h 23"/>
                  <a:gd name="T14" fmla="*/ 3 w 47"/>
                  <a:gd name="T15" fmla="*/ 20 h 23"/>
                  <a:gd name="T16" fmla="*/ 4 w 47"/>
                  <a:gd name="T17" fmla="*/ 17 h 23"/>
                  <a:gd name="T18" fmla="*/ 5 w 47"/>
                  <a:gd name="T19" fmla="*/ 18 h 23"/>
                  <a:gd name="T20" fmla="*/ 7 w 47"/>
                  <a:gd name="T21" fmla="*/ 17 h 23"/>
                  <a:gd name="T22" fmla="*/ 13 w 47"/>
                  <a:gd name="T23" fmla="*/ 17 h 23"/>
                  <a:gd name="T24" fmla="*/ 19 w 47"/>
                  <a:gd name="T25" fmla="*/ 18 h 23"/>
                  <a:gd name="T26" fmla="*/ 23 w 47"/>
                  <a:gd name="T27" fmla="*/ 23 h 23"/>
                  <a:gd name="T28" fmla="*/ 29 w 47"/>
                  <a:gd name="T29" fmla="*/ 17 h 23"/>
                  <a:gd name="T30" fmla="*/ 32 w 47"/>
                  <a:gd name="T31" fmla="*/ 18 h 23"/>
                  <a:gd name="T32" fmla="*/ 37 w 47"/>
                  <a:gd name="T33" fmla="*/ 16 h 23"/>
                  <a:gd name="T34" fmla="*/ 47 w 47"/>
                  <a:gd name="T35" fmla="*/ 16 h 23"/>
                  <a:gd name="T36" fmla="*/ 40 w 47"/>
                  <a:gd name="T37" fmla="*/ 8 h 23"/>
                  <a:gd name="T38" fmla="*/ 41 w 47"/>
                  <a:gd name="T39" fmla="*/ 10 h 23"/>
                  <a:gd name="T40" fmla="*/ 26 w 47"/>
                  <a:gd name="T41" fmla="*/ 1 h 23"/>
                  <a:gd name="T42" fmla="*/ 17 w 47"/>
                  <a:gd name="T43" fmla="*/ 3 h 23"/>
                  <a:gd name="T44" fmla="*/ 11 w 47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3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03"/>
              <p:cNvSpPr>
                <a:spLocks/>
              </p:cNvSpPr>
              <p:nvPr/>
            </p:nvSpPr>
            <p:spPr bwMode="auto">
              <a:xfrm>
                <a:off x="-9272588" y="4481513"/>
                <a:ext cx="22225" cy="25400"/>
              </a:xfrm>
              <a:custGeom>
                <a:avLst/>
                <a:gdLst>
                  <a:gd name="T0" fmla="*/ 6 w 6"/>
                  <a:gd name="T1" fmla="*/ 0 h 7"/>
                  <a:gd name="T2" fmla="*/ 3 w 6"/>
                  <a:gd name="T3" fmla="*/ 0 h 7"/>
                  <a:gd name="T4" fmla="*/ 0 w 6"/>
                  <a:gd name="T5" fmla="*/ 6 h 7"/>
                  <a:gd name="T6" fmla="*/ 0 w 6"/>
                  <a:gd name="T7" fmla="*/ 7 h 7"/>
                  <a:gd name="T8" fmla="*/ 2 w 6"/>
                  <a:gd name="T9" fmla="*/ 6 h 7"/>
                  <a:gd name="T10" fmla="*/ 6 w 6"/>
                  <a:gd name="T11" fmla="*/ 2 h 7"/>
                  <a:gd name="T12" fmla="*/ 6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04"/>
              <p:cNvSpPr>
                <a:spLocks/>
              </p:cNvSpPr>
              <p:nvPr/>
            </p:nvSpPr>
            <p:spPr bwMode="auto">
              <a:xfrm>
                <a:off x="-8950326" y="4856163"/>
                <a:ext cx="71438" cy="63500"/>
              </a:xfrm>
              <a:custGeom>
                <a:avLst/>
                <a:gdLst>
                  <a:gd name="T0" fmla="*/ 7 w 19"/>
                  <a:gd name="T1" fmla="*/ 0 h 17"/>
                  <a:gd name="T2" fmla="*/ 5 w 19"/>
                  <a:gd name="T3" fmla="*/ 0 h 17"/>
                  <a:gd name="T4" fmla="*/ 0 w 19"/>
                  <a:gd name="T5" fmla="*/ 8 h 17"/>
                  <a:gd name="T6" fmla="*/ 11 w 19"/>
                  <a:gd name="T7" fmla="*/ 17 h 17"/>
                  <a:gd name="T8" fmla="*/ 19 w 19"/>
                  <a:gd name="T9" fmla="*/ 6 h 17"/>
                  <a:gd name="T10" fmla="*/ 17 w 19"/>
                  <a:gd name="T11" fmla="*/ 3 h 17"/>
                  <a:gd name="T12" fmla="*/ 14 w 19"/>
                  <a:gd name="T13" fmla="*/ 5 h 17"/>
                  <a:gd name="T14" fmla="*/ 12 w 19"/>
                  <a:gd name="T15" fmla="*/ 3 h 17"/>
                  <a:gd name="T16" fmla="*/ 7 w 19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05"/>
              <p:cNvSpPr>
                <a:spLocks/>
              </p:cNvSpPr>
              <p:nvPr/>
            </p:nvSpPr>
            <p:spPr bwMode="auto">
              <a:xfrm>
                <a:off x="-9640888" y="6456363"/>
                <a:ext cx="22225" cy="71438"/>
              </a:xfrm>
              <a:custGeom>
                <a:avLst/>
                <a:gdLst>
                  <a:gd name="T0" fmla="*/ 3 w 6"/>
                  <a:gd name="T1" fmla="*/ 0 h 19"/>
                  <a:gd name="T2" fmla="*/ 0 w 6"/>
                  <a:gd name="T3" fmla="*/ 10 h 19"/>
                  <a:gd name="T4" fmla="*/ 0 w 6"/>
                  <a:gd name="T5" fmla="*/ 15 h 19"/>
                  <a:gd name="T6" fmla="*/ 3 w 6"/>
                  <a:gd name="T7" fmla="*/ 19 h 19"/>
                  <a:gd name="T8" fmla="*/ 5 w 6"/>
                  <a:gd name="T9" fmla="*/ 19 h 19"/>
                  <a:gd name="T10" fmla="*/ 5 w 6"/>
                  <a:gd name="T11" fmla="*/ 9 h 19"/>
                  <a:gd name="T12" fmla="*/ 6 w 6"/>
                  <a:gd name="T13" fmla="*/ 6 h 19"/>
                  <a:gd name="T14" fmla="*/ 3 w 6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06"/>
              <p:cNvSpPr>
                <a:spLocks noChangeArrowheads="1"/>
              </p:cNvSpPr>
              <p:nvPr/>
            </p:nvSpPr>
            <p:spPr bwMode="auto">
              <a:xfrm>
                <a:off x="-11093451" y="29559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07"/>
              <p:cNvSpPr>
                <a:spLocks/>
              </p:cNvSpPr>
              <p:nvPr/>
            </p:nvSpPr>
            <p:spPr bwMode="auto">
              <a:xfrm>
                <a:off x="-11093451" y="29559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08"/>
              <p:cNvSpPr>
                <a:spLocks noEditPoints="1"/>
              </p:cNvSpPr>
              <p:nvPr/>
            </p:nvSpPr>
            <p:spPr bwMode="auto">
              <a:xfrm>
                <a:off x="-12406313" y="1716088"/>
                <a:ext cx="3933825" cy="5372100"/>
              </a:xfrm>
              <a:custGeom>
                <a:avLst/>
                <a:gdLst>
                  <a:gd name="T0" fmla="*/ 414 w 1048"/>
                  <a:gd name="T1" fmla="*/ 516 h 1430"/>
                  <a:gd name="T2" fmla="*/ 694 w 1048"/>
                  <a:gd name="T3" fmla="*/ 408 h 1430"/>
                  <a:gd name="T4" fmla="*/ 732 w 1048"/>
                  <a:gd name="T5" fmla="*/ 376 h 1430"/>
                  <a:gd name="T6" fmla="*/ 787 w 1048"/>
                  <a:gd name="T7" fmla="*/ 354 h 1430"/>
                  <a:gd name="T8" fmla="*/ 681 w 1048"/>
                  <a:gd name="T9" fmla="*/ 369 h 1430"/>
                  <a:gd name="T10" fmla="*/ 633 w 1048"/>
                  <a:gd name="T11" fmla="*/ 418 h 1430"/>
                  <a:gd name="T12" fmla="*/ 614 w 1048"/>
                  <a:gd name="T13" fmla="*/ 357 h 1430"/>
                  <a:gd name="T14" fmla="*/ 282 w 1048"/>
                  <a:gd name="T15" fmla="*/ 235 h 1430"/>
                  <a:gd name="T16" fmla="*/ 252 w 1048"/>
                  <a:gd name="T17" fmla="*/ 190 h 1430"/>
                  <a:gd name="T18" fmla="*/ 548 w 1048"/>
                  <a:gd name="T19" fmla="*/ 58 h 1430"/>
                  <a:gd name="T20" fmla="*/ 419 w 1048"/>
                  <a:gd name="T21" fmla="*/ 69 h 1430"/>
                  <a:gd name="T22" fmla="*/ 296 w 1048"/>
                  <a:gd name="T23" fmla="*/ 30 h 1430"/>
                  <a:gd name="T24" fmla="*/ 210 w 1048"/>
                  <a:gd name="T25" fmla="*/ 38 h 1430"/>
                  <a:gd name="T26" fmla="*/ 70 w 1048"/>
                  <a:gd name="T27" fmla="*/ 20 h 1430"/>
                  <a:gd name="T28" fmla="*/ 30 w 1048"/>
                  <a:gd name="T29" fmla="*/ 90 h 1430"/>
                  <a:gd name="T30" fmla="*/ 52 w 1048"/>
                  <a:gd name="T31" fmla="*/ 123 h 1430"/>
                  <a:gd name="T32" fmla="*/ 55 w 1048"/>
                  <a:gd name="T33" fmla="*/ 206 h 1430"/>
                  <a:gd name="T34" fmla="*/ 49 w 1048"/>
                  <a:gd name="T35" fmla="*/ 252 h 1430"/>
                  <a:gd name="T36" fmla="*/ 153 w 1048"/>
                  <a:gd name="T37" fmla="*/ 181 h 1430"/>
                  <a:gd name="T38" fmla="*/ 267 w 1048"/>
                  <a:gd name="T39" fmla="*/ 221 h 1430"/>
                  <a:gd name="T40" fmla="*/ 295 w 1048"/>
                  <a:gd name="T41" fmla="*/ 275 h 1430"/>
                  <a:gd name="T42" fmla="*/ 337 w 1048"/>
                  <a:gd name="T43" fmla="*/ 344 h 1430"/>
                  <a:gd name="T44" fmla="*/ 421 w 1048"/>
                  <a:gd name="T45" fmla="*/ 567 h 1430"/>
                  <a:gd name="T46" fmla="*/ 433 w 1048"/>
                  <a:gd name="T47" fmla="*/ 569 h 1430"/>
                  <a:gd name="T48" fmla="*/ 470 w 1048"/>
                  <a:gd name="T49" fmla="*/ 599 h 1430"/>
                  <a:gd name="T50" fmla="*/ 550 w 1048"/>
                  <a:gd name="T51" fmla="*/ 686 h 1430"/>
                  <a:gd name="T52" fmla="*/ 645 w 1048"/>
                  <a:gd name="T53" fmla="*/ 733 h 1430"/>
                  <a:gd name="T54" fmla="*/ 704 w 1048"/>
                  <a:gd name="T55" fmla="*/ 760 h 1430"/>
                  <a:gd name="T56" fmla="*/ 683 w 1048"/>
                  <a:gd name="T57" fmla="*/ 852 h 1430"/>
                  <a:gd name="T58" fmla="*/ 720 w 1048"/>
                  <a:gd name="T59" fmla="*/ 978 h 1430"/>
                  <a:gd name="T60" fmla="*/ 754 w 1048"/>
                  <a:gd name="T61" fmla="*/ 1188 h 1430"/>
                  <a:gd name="T62" fmla="*/ 741 w 1048"/>
                  <a:gd name="T63" fmla="*/ 1313 h 1430"/>
                  <a:gd name="T64" fmla="*/ 738 w 1048"/>
                  <a:gd name="T65" fmla="*/ 1398 h 1430"/>
                  <a:gd name="T66" fmla="*/ 781 w 1048"/>
                  <a:gd name="T67" fmla="*/ 1384 h 1430"/>
                  <a:gd name="T68" fmla="*/ 819 w 1048"/>
                  <a:gd name="T69" fmla="*/ 1265 h 1430"/>
                  <a:gd name="T70" fmla="*/ 874 w 1048"/>
                  <a:gd name="T71" fmla="*/ 1211 h 1430"/>
                  <a:gd name="T72" fmla="*/ 938 w 1048"/>
                  <a:gd name="T73" fmla="*/ 1098 h 1430"/>
                  <a:gd name="T74" fmla="*/ 1016 w 1048"/>
                  <a:gd name="T75" fmla="*/ 985 h 1430"/>
                  <a:gd name="T76" fmla="*/ 979 w 1048"/>
                  <a:gd name="T77" fmla="*/ 860 h 1430"/>
                  <a:gd name="T78" fmla="*/ 924 w 1048"/>
                  <a:gd name="T79" fmla="*/ 817 h 1430"/>
                  <a:gd name="T80" fmla="*/ 826 w 1048"/>
                  <a:gd name="T81" fmla="*/ 736 h 1430"/>
                  <a:gd name="T82" fmla="*/ 759 w 1048"/>
                  <a:gd name="T83" fmla="*/ 736 h 1430"/>
                  <a:gd name="T84" fmla="*/ 716 w 1048"/>
                  <a:gd name="T85" fmla="*/ 758 h 1430"/>
                  <a:gd name="T86" fmla="*/ 624 w 1048"/>
                  <a:gd name="T87" fmla="*/ 688 h 1430"/>
                  <a:gd name="T88" fmla="*/ 601 w 1048"/>
                  <a:gd name="T89" fmla="*/ 656 h 1430"/>
                  <a:gd name="T90" fmla="*/ 553 w 1048"/>
                  <a:gd name="T91" fmla="*/ 584 h 1430"/>
                  <a:gd name="T92" fmla="*/ 613 w 1048"/>
                  <a:gd name="T93" fmla="*/ 543 h 1430"/>
                  <a:gd name="T94" fmla="*/ 678 w 1048"/>
                  <a:gd name="T95" fmla="*/ 541 h 1430"/>
                  <a:gd name="T96" fmla="*/ 720 w 1048"/>
                  <a:gd name="T97" fmla="*/ 471 h 1430"/>
                  <a:gd name="T98" fmla="*/ 737 w 1048"/>
                  <a:gd name="T99" fmla="*/ 427 h 1430"/>
                  <a:gd name="T100" fmla="*/ 777 w 1048"/>
                  <a:gd name="T101" fmla="*/ 387 h 1430"/>
                  <a:gd name="T102" fmla="*/ 799 w 1048"/>
                  <a:gd name="T103" fmla="*/ 388 h 1430"/>
                  <a:gd name="T104" fmla="*/ 798 w 1048"/>
                  <a:gd name="T105" fmla="*/ 315 h 1430"/>
                  <a:gd name="T106" fmla="*/ 863 w 1048"/>
                  <a:gd name="T107" fmla="*/ 256 h 1430"/>
                  <a:gd name="T108" fmla="*/ 755 w 1048"/>
                  <a:gd name="T109" fmla="*/ 162 h 1430"/>
                  <a:gd name="T110" fmla="*/ 687 w 1048"/>
                  <a:gd name="T111" fmla="*/ 302 h 1430"/>
                  <a:gd name="T112" fmla="*/ 590 w 1048"/>
                  <a:gd name="T113" fmla="*/ 131 h 1430"/>
                  <a:gd name="T114" fmla="*/ 640 w 1048"/>
                  <a:gd name="T115" fmla="*/ 95 h 1430"/>
                  <a:gd name="T116" fmla="*/ 645 w 1048"/>
                  <a:gd name="T117" fmla="*/ 41 h 1430"/>
                  <a:gd name="T118" fmla="*/ 586 w 1048"/>
                  <a:gd name="T119" fmla="*/ 17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48" h="1430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09"/>
              <p:cNvSpPr>
                <a:spLocks/>
              </p:cNvSpPr>
              <p:nvPr/>
            </p:nvSpPr>
            <p:spPr bwMode="auto">
              <a:xfrm>
                <a:off x="-9771063" y="3951288"/>
                <a:ext cx="17463" cy="25400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110"/>
              <p:cNvSpPr>
                <a:spLocks/>
              </p:cNvSpPr>
              <p:nvPr/>
            </p:nvSpPr>
            <p:spPr bwMode="auto">
              <a:xfrm>
                <a:off x="-9786938" y="3883025"/>
                <a:ext cx="26988" cy="7938"/>
              </a:xfrm>
              <a:custGeom>
                <a:avLst/>
                <a:gdLst>
                  <a:gd name="T0" fmla="*/ 4 w 7"/>
                  <a:gd name="T1" fmla="*/ 0 h 2"/>
                  <a:gd name="T2" fmla="*/ 0 w 7"/>
                  <a:gd name="T3" fmla="*/ 2 h 2"/>
                  <a:gd name="T4" fmla="*/ 5 w 7"/>
                  <a:gd name="T5" fmla="*/ 2 h 2"/>
                  <a:gd name="T6" fmla="*/ 7 w 7"/>
                  <a:gd name="T7" fmla="*/ 2 h 2"/>
                  <a:gd name="T8" fmla="*/ 4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111"/>
              <p:cNvSpPr>
                <a:spLocks/>
              </p:cNvSpPr>
              <p:nvPr/>
            </p:nvSpPr>
            <p:spPr bwMode="auto">
              <a:xfrm>
                <a:off x="-9742488" y="3898900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112"/>
              <p:cNvSpPr>
                <a:spLocks/>
              </p:cNvSpPr>
              <p:nvPr/>
            </p:nvSpPr>
            <p:spPr bwMode="auto">
              <a:xfrm>
                <a:off x="-9632951" y="4083050"/>
                <a:ext cx="19050" cy="19050"/>
              </a:xfrm>
              <a:custGeom>
                <a:avLst/>
                <a:gdLst>
                  <a:gd name="T0" fmla="*/ 5 w 5"/>
                  <a:gd name="T1" fmla="*/ 0 h 5"/>
                  <a:gd name="T2" fmla="*/ 1 w 5"/>
                  <a:gd name="T3" fmla="*/ 3 h 5"/>
                  <a:gd name="T4" fmla="*/ 0 w 5"/>
                  <a:gd name="T5" fmla="*/ 3 h 5"/>
                  <a:gd name="T6" fmla="*/ 0 w 5"/>
                  <a:gd name="T7" fmla="*/ 5 h 5"/>
                  <a:gd name="T8" fmla="*/ 1 w 5"/>
                  <a:gd name="T9" fmla="*/ 5 h 5"/>
                  <a:gd name="T10" fmla="*/ 5 w 5"/>
                  <a:gd name="T11" fmla="*/ 3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113"/>
              <p:cNvSpPr>
                <a:spLocks/>
              </p:cNvSpPr>
              <p:nvPr/>
            </p:nvSpPr>
            <p:spPr bwMode="auto">
              <a:xfrm>
                <a:off x="-11412538" y="2609850"/>
                <a:ext cx="52388" cy="79375"/>
              </a:xfrm>
              <a:custGeom>
                <a:avLst/>
                <a:gdLst>
                  <a:gd name="T0" fmla="*/ 3 w 14"/>
                  <a:gd name="T1" fmla="*/ 0 h 21"/>
                  <a:gd name="T2" fmla="*/ 0 w 14"/>
                  <a:gd name="T3" fmla="*/ 7 h 21"/>
                  <a:gd name="T4" fmla="*/ 2 w 14"/>
                  <a:gd name="T5" fmla="*/ 6 h 21"/>
                  <a:gd name="T6" fmla="*/ 6 w 14"/>
                  <a:gd name="T7" fmla="*/ 7 h 21"/>
                  <a:gd name="T8" fmla="*/ 6 w 14"/>
                  <a:gd name="T9" fmla="*/ 14 h 21"/>
                  <a:gd name="T10" fmla="*/ 11 w 14"/>
                  <a:gd name="T11" fmla="*/ 21 h 21"/>
                  <a:gd name="T12" fmla="*/ 14 w 14"/>
                  <a:gd name="T13" fmla="*/ 18 h 21"/>
                  <a:gd name="T14" fmla="*/ 7 w 14"/>
                  <a:gd name="T15" fmla="*/ 1 h 21"/>
                  <a:gd name="T16" fmla="*/ 3 w 14"/>
                  <a:gd name="T1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114"/>
              <p:cNvSpPr>
                <a:spLocks/>
              </p:cNvSpPr>
              <p:nvPr/>
            </p:nvSpPr>
            <p:spPr bwMode="auto">
              <a:xfrm>
                <a:off x="-11491913" y="2513013"/>
                <a:ext cx="57150" cy="101600"/>
              </a:xfrm>
              <a:custGeom>
                <a:avLst/>
                <a:gdLst>
                  <a:gd name="T0" fmla="*/ 10 w 15"/>
                  <a:gd name="T1" fmla="*/ 0 h 27"/>
                  <a:gd name="T2" fmla="*/ 8 w 15"/>
                  <a:gd name="T3" fmla="*/ 1 h 27"/>
                  <a:gd name="T4" fmla="*/ 3 w 15"/>
                  <a:gd name="T5" fmla="*/ 0 h 27"/>
                  <a:gd name="T6" fmla="*/ 0 w 15"/>
                  <a:gd name="T7" fmla="*/ 3 h 27"/>
                  <a:gd name="T8" fmla="*/ 8 w 15"/>
                  <a:gd name="T9" fmla="*/ 13 h 27"/>
                  <a:gd name="T10" fmla="*/ 12 w 15"/>
                  <a:gd name="T11" fmla="*/ 27 h 27"/>
                  <a:gd name="T12" fmla="*/ 13 w 15"/>
                  <a:gd name="T13" fmla="*/ 14 h 27"/>
                  <a:gd name="T14" fmla="*/ 11 w 15"/>
                  <a:gd name="T15" fmla="*/ 14 h 27"/>
                  <a:gd name="T16" fmla="*/ 10 w 15"/>
                  <a:gd name="T17" fmla="*/ 14 h 27"/>
                  <a:gd name="T18" fmla="*/ 10 w 15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7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115"/>
              <p:cNvSpPr>
                <a:spLocks/>
              </p:cNvSpPr>
              <p:nvPr/>
            </p:nvSpPr>
            <p:spPr bwMode="auto">
              <a:xfrm>
                <a:off x="-10988676" y="1577975"/>
                <a:ext cx="544513" cy="344488"/>
              </a:xfrm>
              <a:custGeom>
                <a:avLst/>
                <a:gdLst>
                  <a:gd name="T0" fmla="*/ 106 w 145"/>
                  <a:gd name="T1" fmla="*/ 0 h 92"/>
                  <a:gd name="T2" fmla="*/ 98 w 145"/>
                  <a:gd name="T3" fmla="*/ 6 h 92"/>
                  <a:gd name="T4" fmla="*/ 98 w 145"/>
                  <a:gd name="T5" fmla="*/ 9 h 92"/>
                  <a:gd name="T6" fmla="*/ 95 w 145"/>
                  <a:gd name="T7" fmla="*/ 11 h 92"/>
                  <a:gd name="T8" fmla="*/ 90 w 145"/>
                  <a:gd name="T9" fmla="*/ 9 h 92"/>
                  <a:gd name="T10" fmla="*/ 85 w 145"/>
                  <a:gd name="T11" fmla="*/ 14 h 92"/>
                  <a:gd name="T12" fmla="*/ 92 w 145"/>
                  <a:gd name="T13" fmla="*/ 37 h 92"/>
                  <a:gd name="T14" fmla="*/ 88 w 145"/>
                  <a:gd name="T15" fmla="*/ 39 h 92"/>
                  <a:gd name="T16" fmla="*/ 83 w 145"/>
                  <a:gd name="T17" fmla="*/ 27 h 92"/>
                  <a:gd name="T18" fmla="*/ 74 w 145"/>
                  <a:gd name="T19" fmla="*/ 18 h 92"/>
                  <a:gd name="T20" fmla="*/ 68 w 145"/>
                  <a:gd name="T21" fmla="*/ 18 h 92"/>
                  <a:gd name="T22" fmla="*/ 69 w 145"/>
                  <a:gd name="T23" fmla="*/ 24 h 92"/>
                  <a:gd name="T24" fmla="*/ 61 w 145"/>
                  <a:gd name="T25" fmla="*/ 26 h 92"/>
                  <a:gd name="T26" fmla="*/ 49 w 145"/>
                  <a:gd name="T27" fmla="*/ 16 h 92"/>
                  <a:gd name="T28" fmla="*/ 40 w 145"/>
                  <a:gd name="T29" fmla="*/ 22 h 92"/>
                  <a:gd name="T30" fmla="*/ 35 w 145"/>
                  <a:gd name="T31" fmla="*/ 10 h 92"/>
                  <a:gd name="T32" fmla="*/ 0 w 145"/>
                  <a:gd name="T33" fmla="*/ 39 h 92"/>
                  <a:gd name="T34" fmla="*/ 9 w 145"/>
                  <a:gd name="T35" fmla="*/ 45 h 92"/>
                  <a:gd name="T36" fmla="*/ 14 w 145"/>
                  <a:gd name="T37" fmla="*/ 45 h 92"/>
                  <a:gd name="T38" fmla="*/ 18 w 145"/>
                  <a:gd name="T39" fmla="*/ 46 h 92"/>
                  <a:gd name="T40" fmla="*/ 7 w 145"/>
                  <a:gd name="T41" fmla="*/ 53 h 92"/>
                  <a:gd name="T42" fmla="*/ 18 w 145"/>
                  <a:gd name="T43" fmla="*/ 59 h 92"/>
                  <a:gd name="T44" fmla="*/ 28 w 145"/>
                  <a:gd name="T45" fmla="*/ 58 h 92"/>
                  <a:gd name="T46" fmla="*/ 43 w 145"/>
                  <a:gd name="T47" fmla="*/ 58 h 92"/>
                  <a:gd name="T48" fmla="*/ 50 w 145"/>
                  <a:gd name="T49" fmla="*/ 62 h 92"/>
                  <a:gd name="T50" fmla="*/ 41 w 145"/>
                  <a:gd name="T51" fmla="*/ 62 h 92"/>
                  <a:gd name="T52" fmla="*/ 14 w 145"/>
                  <a:gd name="T53" fmla="*/ 70 h 92"/>
                  <a:gd name="T54" fmla="*/ 27 w 145"/>
                  <a:gd name="T55" fmla="*/ 82 h 92"/>
                  <a:gd name="T56" fmla="*/ 34 w 145"/>
                  <a:gd name="T57" fmla="*/ 81 h 92"/>
                  <a:gd name="T58" fmla="*/ 42 w 145"/>
                  <a:gd name="T59" fmla="*/ 83 h 92"/>
                  <a:gd name="T60" fmla="*/ 47 w 145"/>
                  <a:gd name="T61" fmla="*/ 92 h 92"/>
                  <a:gd name="T62" fmla="*/ 72 w 145"/>
                  <a:gd name="T63" fmla="*/ 92 h 92"/>
                  <a:gd name="T64" fmla="*/ 92 w 145"/>
                  <a:gd name="T65" fmla="*/ 85 h 92"/>
                  <a:gd name="T66" fmla="*/ 99 w 145"/>
                  <a:gd name="T67" fmla="*/ 79 h 92"/>
                  <a:gd name="T68" fmla="*/ 122 w 145"/>
                  <a:gd name="T69" fmla="*/ 89 h 92"/>
                  <a:gd name="T70" fmla="*/ 124 w 145"/>
                  <a:gd name="T71" fmla="*/ 89 h 92"/>
                  <a:gd name="T72" fmla="*/ 138 w 145"/>
                  <a:gd name="T73" fmla="*/ 83 h 92"/>
                  <a:gd name="T74" fmla="*/ 135 w 145"/>
                  <a:gd name="T75" fmla="*/ 78 h 92"/>
                  <a:gd name="T76" fmla="*/ 131 w 145"/>
                  <a:gd name="T77" fmla="*/ 76 h 92"/>
                  <a:gd name="T78" fmla="*/ 134 w 145"/>
                  <a:gd name="T79" fmla="*/ 72 h 92"/>
                  <a:gd name="T80" fmla="*/ 139 w 145"/>
                  <a:gd name="T81" fmla="*/ 73 h 92"/>
                  <a:gd name="T82" fmla="*/ 145 w 145"/>
                  <a:gd name="T83" fmla="*/ 70 h 92"/>
                  <a:gd name="T84" fmla="*/ 117 w 145"/>
                  <a:gd name="T85" fmla="*/ 47 h 92"/>
                  <a:gd name="T86" fmla="*/ 110 w 145"/>
                  <a:gd name="T87" fmla="*/ 19 h 92"/>
                  <a:gd name="T88" fmla="*/ 116 w 145"/>
                  <a:gd name="T89" fmla="*/ 8 h 92"/>
                  <a:gd name="T90" fmla="*/ 106 w 145"/>
                  <a:gd name="T9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5" h="92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116"/>
              <p:cNvSpPr>
                <a:spLocks/>
              </p:cNvSpPr>
              <p:nvPr/>
            </p:nvSpPr>
            <p:spPr bwMode="auto">
              <a:xfrm>
                <a:off x="-11187113" y="1528763"/>
                <a:ext cx="304800" cy="236538"/>
              </a:xfrm>
              <a:custGeom>
                <a:avLst/>
                <a:gdLst>
                  <a:gd name="T0" fmla="*/ 35 w 81"/>
                  <a:gd name="T1" fmla="*/ 0 h 63"/>
                  <a:gd name="T2" fmla="*/ 26 w 81"/>
                  <a:gd name="T3" fmla="*/ 3 h 63"/>
                  <a:gd name="T4" fmla="*/ 15 w 81"/>
                  <a:gd name="T5" fmla="*/ 1 h 63"/>
                  <a:gd name="T6" fmla="*/ 10 w 81"/>
                  <a:gd name="T7" fmla="*/ 3 h 63"/>
                  <a:gd name="T8" fmla="*/ 14 w 81"/>
                  <a:gd name="T9" fmla="*/ 14 h 63"/>
                  <a:gd name="T10" fmla="*/ 0 w 81"/>
                  <a:gd name="T11" fmla="*/ 47 h 63"/>
                  <a:gd name="T12" fmla="*/ 13 w 81"/>
                  <a:gd name="T13" fmla="*/ 53 h 63"/>
                  <a:gd name="T14" fmla="*/ 17 w 81"/>
                  <a:gd name="T15" fmla="*/ 60 h 63"/>
                  <a:gd name="T16" fmla="*/ 21 w 81"/>
                  <a:gd name="T17" fmla="*/ 63 h 63"/>
                  <a:gd name="T18" fmla="*/ 43 w 81"/>
                  <a:gd name="T19" fmla="*/ 52 h 63"/>
                  <a:gd name="T20" fmla="*/ 63 w 81"/>
                  <a:gd name="T21" fmla="*/ 27 h 63"/>
                  <a:gd name="T22" fmla="*/ 81 w 81"/>
                  <a:gd name="T23" fmla="*/ 20 h 63"/>
                  <a:gd name="T24" fmla="*/ 62 w 81"/>
                  <a:gd name="T25" fmla="*/ 6 h 63"/>
                  <a:gd name="T26" fmla="*/ 54 w 81"/>
                  <a:gd name="T27" fmla="*/ 8 h 63"/>
                  <a:gd name="T28" fmla="*/ 52 w 81"/>
                  <a:gd name="T29" fmla="*/ 7 h 63"/>
                  <a:gd name="T30" fmla="*/ 37 w 81"/>
                  <a:gd name="T31" fmla="*/ 0 h 63"/>
                  <a:gd name="T32" fmla="*/ 35 w 81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63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1" name="Freeform 117"/>
              <p:cNvSpPr>
                <a:spLocks noEditPoints="1"/>
              </p:cNvSpPr>
              <p:nvPr/>
            </p:nvSpPr>
            <p:spPr bwMode="auto">
              <a:xfrm>
                <a:off x="-10947401" y="1355725"/>
                <a:ext cx="365125" cy="184150"/>
              </a:xfrm>
              <a:custGeom>
                <a:avLst/>
                <a:gdLst>
                  <a:gd name="T0" fmla="*/ 24 w 97"/>
                  <a:gd name="T1" fmla="*/ 19 h 49"/>
                  <a:gd name="T2" fmla="*/ 20 w 97"/>
                  <a:gd name="T3" fmla="*/ 19 h 49"/>
                  <a:gd name="T4" fmla="*/ 24 w 97"/>
                  <a:gd name="T5" fmla="*/ 19 h 49"/>
                  <a:gd name="T6" fmla="*/ 68 w 97"/>
                  <a:gd name="T7" fmla="*/ 0 h 49"/>
                  <a:gd name="T8" fmla="*/ 58 w 97"/>
                  <a:gd name="T9" fmla="*/ 10 h 49"/>
                  <a:gd name="T10" fmla="*/ 64 w 97"/>
                  <a:gd name="T11" fmla="*/ 15 h 49"/>
                  <a:gd name="T12" fmla="*/ 64 w 97"/>
                  <a:gd name="T13" fmla="*/ 20 h 49"/>
                  <a:gd name="T14" fmla="*/ 62 w 97"/>
                  <a:gd name="T15" fmla="*/ 21 h 49"/>
                  <a:gd name="T16" fmla="*/ 67 w 97"/>
                  <a:gd name="T17" fmla="*/ 22 h 49"/>
                  <a:gd name="T18" fmla="*/ 61 w 97"/>
                  <a:gd name="T19" fmla="*/ 26 h 49"/>
                  <a:gd name="T20" fmla="*/ 35 w 97"/>
                  <a:gd name="T21" fmla="*/ 14 h 49"/>
                  <a:gd name="T22" fmla="*/ 29 w 97"/>
                  <a:gd name="T23" fmla="*/ 14 h 49"/>
                  <a:gd name="T24" fmla="*/ 24 w 97"/>
                  <a:gd name="T25" fmla="*/ 9 h 49"/>
                  <a:gd name="T26" fmla="*/ 19 w 97"/>
                  <a:gd name="T27" fmla="*/ 8 h 49"/>
                  <a:gd name="T28" fmla="*/ 15 w 97"/>
                  <a:gd name="T29" fmla="*/ 9 h 49"/>
                  <a:gd name="T30" fmla="*/ 17 w 97"/>
                  <a:gd name="T31" fmla="*/ 12 h 49"/>
                  <a:gd name="T32" fmla="*/ 16 w 97"/>
                  <a:gd name="T33" fmla="*/ 12 h 49"/>
                  <a:gd name="T34" fmla="*/ 11 w 97"/>
                  <a:gd name="T35" fmla="*/ 16 h 49"/>
                  <a:gd name="T36" fmla="*/ 13 w 97"/>
                  <a:gd name="T37" fmla="*/ 17 h 49"/>
                  <a:gd name="T38" fmla="*/ 12 w 97"/>
                  <a:gd name="T39" fmla="*/ 17 h 49"/>
                  <a:gd name="T40" fmla="*/ 9 w 97"/>
                  <a:gd name="T41" fmla="*/ 17 h 49"/>
                  <a:gd name="T42" fmla="*/ 7 w 97"/>
                  <a:gd name="T43" fmla="*/ 17 h 49"/>
                  <a:gd name="T44" fmla="*/ 7 w 97"/>
                  <a:gd name="T45" fmla="*/ 22 h 49"/>
                  <a:gd name="T46" fmla="*/ 10 w 97"/>
                  <a:gd name="T47" fmla="*/ 23 h 49"/>
                  <a:gd name="T48" fmla="*/ 7 w 97"/>
                  <a:gd name="T49" fmla="*/ 23 h 49"/>
                  <a:gd name="T50" fmla="*/ 0 w 97"/>
                  <a:gd name="T51" fmla="*/ 26 h 49"/>
                  <a:gd name="T52" fmla="*/ 0 w 97"/>
                  <a:gd name="T53" fmla="*/ 31 h 49"/>
                  <a:gd name="T54" fmla="*/ 4 w 97"/>
                  <a:gd name="T55" fmla="*/ 36 h 49"/>
                  <a:gd name="T56" fmla="*/ 14 w 97"/>
                  <a:gd name="T57" fmla="*/ 39 h 49"/>
                  <a:gd name="T58" fmla="*/ 26 w 97"/>
                  <a:gd name="T59" fmla="*/ 36 h 49"/>
                  <a:gd name="T60" fmla="*/ 29 w 97"/>
                  <a:gd name="T61" fmla="*/ 32 h 49"/>
                  <a:gd name="T62" fmla="*/ 34 w 97"/>
                  <a:gd name="T63" fmla="*/ 40 h 49"/>
                  <a:gd name="T64" fmla="*/ 30 w 97"/>
                  <a:gd name="T65" fmla="*/ 40 h 49"/>
                  <a:gd name="T66" fmla="*/ 26 w 97"/>
                  <a:gd name="T67" fmla="*/ 44 h 49"/>
                  <a:gd name="T68" fmla="*/ 34 w 97"/>
                  <a:gd name="T69" fmla="*/ 49 h 49"/>
                  <a:gd name="T70" fmla="*/ 51 w 97"/>
                  <a:gd name="T71" fmla="*/ 44 h 49"/>
                  <a:gd name="T72" fmla="*/ 70 w 97"/>
                  <a:gd name="T73" fmla="*/ 38 h 49"/>
                  <a:gd name="T74" fmla="*/ 71 w 97"/>
                  <a:gd name="T75" fmla="*/ 38 h 49"/>
                  <a:gd name="T76" fmla="*/ 79 w 97"/>
                  <a:gd name="T77" fmla="*/ 38 h 49"/>
                  <a:gd name="T78" fmla="*/ 87 w 97"/>
                  <a:gd name="T79" fmla="*/ 39 h 49"/>
                  <a:gd name="T80" fmla="*/ 88 w 97"/>
                  <a:gd name="T81" fmla="*/ 39 h 49"/>
                  <a:gd name="T82" fmla="*/ 97 w 97"/>
                  <a:gd name="T83" fmla="*/ 23 h 49"/>
                  <a:gd name="T84" fmla="*/ 91 w 97"/>
                  <a:gd name="T85" fmla="*/ 15 h 49"/>
                  <a:gd name="T86" fmla="*/ 83 w 97"/>
                  <a:gd name="T87" fmla="*/ 19 h 49"/>
                  <a:gd name="T88" fmla="*/ 73 w 97"/>
                  <a:gd name="T89" fmla="*/ 6 h 49"/>
                  <a:gd name="T90" fmla="*/ 73 w 97"/>
                  <a:gd name="T91" fmla="*/ 2 h 49"/>
                  <a:gd name="T92" fmla="*/ 68 w 97"/>
                  <a:gd name="T9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7" h="49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18"/>
              <p:cNvSpPr>
                <a:spLocks/>
              </p:cNvSpPr>
              <p:nvPr/>
            </p:nvSpPr>
            <p:spPr bwMode="auto">
              <a:xfrm>
                <a:off x="-10999788" y="1419225"/>
                <a:ext cx="49213" cy="46038"/>
              </a:xfrm>
              <a:custGeom>
                <a:avLst/>
                <a:gdLst>
                  <a:gd name="T0" fmla="*/ 13 w 13"/>
                  <a:gd name="T1" fmla="*/ 0 h 12"/>
                  <a:gd name="T2" fmla="*/ 0 w 13"/>
                  <a:gd name="T3" fmla="*/ 8 h 12"/>
                  <a:gd name="T4" fmla="*/ 5 w 13"/>
                  <a:gd name="T5" fmla="*/ 12 h 12"/>
                  <a:gd name="T6" fmla="*/ 13 w 13"/>
                  <a:gd name="T7" fmla="*/ 0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19"/>
              <p:cNvSpPr>
                <a:spLocks/>
              </p:cNvSpPr>
              <p:nvPr/>
            </p:nvSpPr>
            <p:spPr bwMode="auto">
              <a:xfrm>
                <a:off x="-10864851" y="1355725"/>
                <a:ext cx="34925" cy="19050"/>
              </a:xfrm>
              <a:custGeom>
                <a:avLst/>
                <a:gdLst>
                  <a:gd name="T0" fmla="*/ 9 w 9"/>
                  <a:gd name="T1" fmla="*/ 0 h 5"/>
                  <a:gd name="T2" fmla="*/ 0 w 9"/>
                  <a:gd name="T3" fmla="*/ 0 h 5"/>
                  <a:gd name="T4" fmla="*/ 3 w 9"/>
                  <a:gd name="T5" fmla="*/ 5 h 5"/>
                  <a:gd name="T6" fmla="*/ 9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20"/>
              <p:cNvSpPr>
                <a:spLocks/>
              </p:cNvSpPr>
              <p:nvPr/>
            </p:nvSpPr>
            <p:spPr bwMode="auto">
              <a:xfrm>
                <a:off x="-11101388" y="1311275"/>
                <a:ext cx="206375" cy="127000"/>
              </a:xfrm>
              <a:custGeom>
                <a:avLst/>
                <a:gdLst>
                  <a:gd name="T0" fmla="*/ 50 w 55"/>
                  <a:gd name="T1" fmla="*/ 0 h 34"/>
                  <a:gd name="T2" fmla="*/ 39 w 55"/>
                  <a:gd name="T3" fmla="*/ 3 h 34"/>
                  <a:gd name="T4" fmla="*/ 34 w 55"/>
                  <a:gd name="T5" fmla="*/ 2 h 34"/>
                  <a:gd name="T6" fmla="*/ 19 w 55"/>
                  <a:gd name="T7" fmla="*/ 14 h 34"/>
                  <a:gd name="T8" fmla="*/ 6 w 55"/>
                  <a:gd name="T9" fmla="*/ 21 h 34"/>
                  <a:gd name="T10" fmla="*/ 0 w 55"/>
                  <a:gd name="T11" fmla="*/ 27 h 34"/>
                  <a:gd name="T12" fmla="*/ 3 w 55"/>
                  <a:gd name="T13" fmla="*/ 32 h 34"/>
                  <a:gd name="T14" fmla="*/ 7 w 55"/>
                  <a:gd name="T15" fmla="*/ 29 h 34"/>
                  <a:gd name="T16" fmla="*/ 12 w 55"/>
                  <a:gd name="T17" fmla="*/ 30 h 34"/>
                  <a:gd name="T18" fmla="*/ 15 w 55"/>
                  <a:gd name="T19" fmla="*/ 29 h 34"/>
                  <a:gd name="T20" fmla="*/ 20 w 55"/>
                  <a:gd name="T21" fmla="*/ 34 h 34"/>
                  <a:gd name="T22" fmla="*/ 26 w 55"/>
                  <a:gd name="T23" fmla="*/ 27 h 34"/>
                  <a:gd name="T24" fmla="*/ 26 w 55"/>
                  <a:gd name="T25" fmla="*/ 27 h 34"/>
                  <a:gd name="T26" fmla="*/ 35 w 55"/>
                  <a:gd name="T27" fmla="*/ 16 h 34"/>
                  <a:gd name="T28" fmla="*/ 42 w 55"/>
                  <a:gd name="T29" fmla="*/ 26 h 34"/>
                  <a:gd name="T30" fmla="*/ 54 w 55"/>
                  <a:gd name="T31" fmla="*/ 15 h 34"/>
                  <a:gd name="T32" fmla="*/ 52 w 55"/>
                  <a:gd name="T33" fmla="*/ 9 h 34"/>
                  <a:gd name="T34" fmla="*/ 55 w 55"/>
                  <a:gd name="T35" fmla="*/ 3 h 34"/>
                  <a:gd name="T36" fmla="*/ 50 w 55"/>
                  <a:gd name="T3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4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 121"/>
              <p:cNvSpPr>
                <a:spLocks/>
              </p:cNvSpPr>
              <p:nvPr/>
            </p:nvSpPr>
            <p:spPr bwMode="auto">
              <a:xfrm>
                <a:off x="-10823576" y="1212850"/>
                <a:ext cx="117475" cy="41275"/>
              </a:xfrm>
              <a:custGeom>
                <a:avLst/>
                <a:gdLst>
                  <a:gd name="T0" fmla="*/ 20 w 31"/>
                  <a:gd name="T1" fmla="*/ 0 h 11"/>
                  <a:gd name="T2" fmla="*/ 0 w 31"/>
                  <a:gd name="T3" fmla="*/ 11 h 11"/>
                  <a:gd name="T4" fmla="*/ 5 w 31"/>
                  <a:gd name="T5" fmla="*/ 9 h 11"/>
                  <a:gd name="T6" fmla="*/ 12 w 31"/>
                  <a:gd name="T7" fmla="*/ 11 h 11"/>
                  <a:gd name="T8" fmla="*/ 24 w 31"/>
                  <a:gd name="T9" fmla="*/ 11 h 11"/>
                  <a:gd name="T10" fmla="*/ 31 w 31"/>
                  <a:gd name="T11" fmla="*/ 8 h 11"/>
                  <a:gd name="T12" fmla="*/ 20 w 3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1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reeform 122"/>
              <p:cNvSpPr>
                <a:spLocks/>
              </p:cNvSpPr>
              <p:nvPr/>
            </p:nvSpPr>
            <p:spPr bwMode="auto">
              <a:xfrm>
                <a:off x="-10818813" y="1262063"/>
                <a:ext cx="101600" cy="63500"/>
              </a:xfrm>
              <a:custGeom>
                <a:avLst/>
                <a:gdLst>
                  <a:gd name="T0" fmla="*/ 22 w 27"/>
                  <a:gd name="T1" fmla="*/ 0 h 17"/>
                  <a:gd name="T2" fmla="*/ 0 w 27"/>
                  <a:gd name="T3" fmla="*/ 8 h 17"/>
                  <a:gd name="T4" fmla="*/ 8 w 27"/>
                  <a:gd name="T5" fmla="*/ 17 h 17"/>
                  <a:gd name="T6" fmla="*/ 23 w 27"/>
                  <a:gd name="T7" fmla="*/ 7 h 17"/>
                  <a:gd name="T8" fmla="*/ 15 w 27"/>
                  <a:gd name="T9" fmla="*/ 7 h 17"/>
                  <a:gd name="T10" fmla="*/ 27 w 27"/>
                  <a:gd name="T11" fmla="*/ 3 h 17"/>
                  <a:gd name="T12" fmla="*/ 22 w 2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7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reeform 123"/>
              <p:cNvSpPr>
                <a:spLocks/>
              </p:cNvSpPr>
              <p:nvPr/>
            </p:nvSpPr>
            <p:spPr bwMode="auto">
              <a:xfrm>
                <a:off x="-10871201" y="1270000"/>
                <a:ext cx="36513" cy="33338"/>
              </a:xfrm>
              <a:custGeom>
                <a:avLst/>
                <a:gdLst>
                  <a:gd name="T0" fmla="*/ 2 w 10"/>
                  <a:gd name="T1" fmla="*/ 0 h 9"/>
                  <a:gd name="T2" fmla="*/ 0 w 10"/>
                  <a:gd name="T3" fmla="*/ 4 h 9"/>
                  <a:gd name="T4" fmla="*/ 6 w 10"/>
                  <a:gd name="T5" fmla="*/ 9 h 9"/>
                  <a:gd name="T6" fmla="*/ 10 w 10"/>
                  <a:gd name="T7" fmla="*/ 5 h 9"/>
                  <a:gd name="T8" fmla="*/ 2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 124"/>
              <p:cNvSpPr>
                <a:spLocks/>
              </p:cNvSpPr>
              <p:nvPr/>
            </p:nvSpPr>
            <p:spPr bwMode="auto">
              <a:xfrm>
                <a:off x="-10485438" y="1581150"/>
                <a:ext cx="176213" cy="168275"/>
              </a:xfrm>
              <a:custGeom>
                <a:avLst/>
                <a:gdLst>
                  <a:gd name="T0" fmla="*/ 20 w 47"/>
                  <a:gd name="T1" fmla="*/ 0 h 45"/>
                  <a:gd name="T2" fmla="*/ 9 w 47"/>
                  <a:gd name="T3" fmla="*/ 4 h 45"/>
                  <a:gd name="T4" fmla="*/ 7 w 47"/>
                  <a:gd name="T5" fmla="*/ 7 h 45"/>
                  <a:gd name="T6" fmla="*/ 16 w 47"/>
                  <a:gd name="T7" fmla="*/ 11 h 45"/>
                  <a:gd name="T8" fmla="*/ 16 w 47"/>
                  <a:gd name="T9" fmla="*/ 20 h 45"/>
                  <a:gd name="T10" fmla="*/ 12 w 47"/>
                  <a:gd name="T11" fmla="*/ 20 h 45"/>
                  <a:gd name="T12" fmla="*/ 0 w 47"/>
                  <a:gd name="T13" fmla="*/ 16 h 45"/>
                  <a:gd name="T14" fmla="*/ 0 w 47"/>
                  <a:gd name="T15" fmla="*/ 22 h 45"/>
                  <a:gd name="T16" fmla="*/ 24 w 47"/>
                  <a:gd name="T17" fmla="*/ 39 h 45"/>
                  <a:gd name="T18" fmla="*/ 30 w 47"/>
                  <a:gd name="T19" fmla="*/ 45 h 45"/>
                  <a:gd name="T20" fmla="*/ 36 w 47"/>
                  <a:gd name="T21" fmla="*/ 40 h 45"/>
                  <a:gd name="T22" fmla="*/ 47 w 47"/>
                  <a:gd name="T23" fmla="*/ 23 h 45"/>
                  <a:gd name="T24" fmla="*/ 40 w 47"/>
                  <a:gd name="T25" fmla="*/ 21 h 45"/>
                  <a:gd name="T26" fmla="*/ 41 w 47"/>
                  <a:gd name="T27" fmla="*/ 16 h 45"/>
                  <a:gd name="T28" fmla="*/ 38 w 47"/>
                  <a:gd name="T29" fmla="*/ 14 h 45"/>
                  <a:gd name="T30" fmla="*/ 31 w 47"/>
                  <a:gd name="T31" fmla="*/ 16 h 45"/>
                  <a:gd name="T32" fmla="*/ 40 w 47"/>
                  <a:gd name="T33" fmla="*/ 3 h 45"/>
                  <a:gd name="T34" fmla="*/ 37 w 47"/>
                  <a:gd name="T35" fmla="*/ 0 h 45"/>
                  <a:gd name="T36" fmla="*/ 26 w 47"/>
                  <a:gd name="T37" fmla="*/ 0 h 45"/>
                  <a:gd name="T38" fmla="*/ 20 w 47"/>
                  <a:gd name="T3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5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9" name="Freeform 125"/>
              <p:cNvSpPr>
                <a:spLocks/>
              </p:cNvSpPr>
              <p:nvPr/>
            </p:nvSpPr>
            <p:spPr bwMode="auto">
              <a:xfrm>
                <a:off x="-10552113" y="1374775"/>
                <a:ext cx="198438" cy="119063"/>
              </a:xfrm>
              <a:custGeom>
                <a:avLst/>
                <a:gdLst>
                  <a:gd name="T0" fmla="*/ 27 w 53"/>
                  <a:gd name="T1" fmla="*/ 0 h 32"/>
                  <a:gd name="T2" fmla="*/ 24 w 53"/>
                  <a:gd name="T3" fmla="*/ 0 h 32"/>
                  <a:gd name="T4" fmla="*/ 34 w 53"/>
                  <a:gd name="T5" fmla="*/ 5 h 32"/>
                  <a:gd name="T6" fmla="*/ 34 w 53"/>
                  <a:gd name="T7" fmla="*/ 12 h 32"/>
                  <a:gd name="T8" fmla="*/ 19 w 53"/>
                  <a:gd name="T9" fmla="*/ 5 h 32"/>
                  <a:gd name="T10" fmla="*/ 19 w 53"/>
                  <a:gd name="T11" fmla="*/ 9 h 32"/>
                  <a:gd name="T12" fmla="*/ 24 w 53"/>
                  <a:gd name="T13" fmla="*/ 14 h 32"/>
                  <a:gd name="T14" fmla="*/ 22 w 53"/>
                  <a:gd name="T15" fmla="*/ 15 h 32"/>
                  <a:gd name="T16" fmla="*/ 4 w 53"/>
                  <a:gd name="T17" fmla="*/ 0 h 32"/>
                  <a:gd name="T18" fmla="*/ 0 w 53"/>
                  <a:gd name="T19" fmla="*/ 0 h 32"/>
                  <a:gd name="T20" fmla="*/ 1 w 53"/>
                  <a:gd name="T21" fmla="*/ 4 h 32"/>
                  <a:gd name="T22" fmla="*/ 1 w 53"/>
                  <a:gd name="T23" fmla="*/ 4 h 32"/>
                  <a:gd name="T24" fmla="*/ 1 w 53"/>
                  <a:gd name="T25" fmla="*/ 10 h 32"/>
                  <a:gd name="T26" fmla="*/ 7 w 53"/>
                  <a:gd name="T27" fmla="*/ 13 h 32"/>
                  <a:gd name="T28" fmla="*/ 8 w 53"/>
                  <a:gd name="T29" fmla="*/ 13 h 32"/>
                  <a:gd name="T30" fmla="*/ 9 w 53"/>
                  <a:gd name="T31" fmla="*/ 16 h 32"/>
                  <a:gd name="T32" fmla="*/ 13 w 53"/>
                  <a:gd name="T33" fmla="*/ 16 h 32"/>
                  <a:gd name="T34" fmla="*/ 16 w 53"/>
                  <a:gd name="T35" fmla="*/ 20 h 32"/>
                  <a:gd name="T36" fmla="*/ 36 w 53"/>
                  <a:gd name="T37" fmla="*/ 17 h 32"/>
                  <a:gd name="T38" fmla="*/ 40 w 53"/>
                  <a:gd name="T39" fmla="*/ 18 h 32"/>
                  <a:gd name="T40" fmla="*/ 33 w 53"/>
                  <a:gd name="T41" fmla="*/ 23 h 32"/>
                  <a:gd name="T42" fmla="*/ 33 w 53"/>
                  <a:gd name="T43" fmla="*/ 26 h 32"/>
                  <a:gd name="T44" fmla="*/ 31 w 53"/>
                  <a:gd name="T45" fmla="*/ 30 h 32"/>
                  <a:gd name="T46" fmla="*/ 35 w 53"/>
                  <a:gd name="T47" fmla="*/ 32 h 32"/>
                  <a:gd name="T48" fmla="*/ 40 w 53"/>
                  <a:gd name="T49" fmla="*/ 31 h 32"/>
                  <a:gd name="T50" fmla="*/ 51 w 53"/>
                  <a:gd name="T51" fmla="*/ 30 h 32"/>
                  <a:gd name="T52" fmla="*/ 53 w 53"/>
                  <a:gd name="T53" fmla="*/ 9 h 32"/>
                  <a:gd name="T54" fmla="*/ 47 w 53"/>
                  <a:gd name="T55" fmla="*/ 0 h 32"/>
                  <a:gd name="T56" fmla="*/ 42 w 53"/>
                  <a:gd name="T57" fmla="*/ 3 h 32"/>
                  <a:gd name="T58" fmla="*/ 29 w 53"/>
                  <a:gd name="T59" fmla="*/ 0 h 32"/>
                  <a:gd name="T60" fmla="*/ 27 w 53"/>
                  <a:gd name="T6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2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0" name="Freeform 126"/>
              <p:cNvSpPr>
                <a:spLocks/>
              </p:cNvSpPr>
              <p:nvPr/>
            </p:nvSpPr>
            <p:spPr bwMode="auto">
              <a:xfrm>
                <a:off x="-10398126" y="1847850"/>
                <a:ext cx="115888" cy="82550"/>
              </a:xfrm>
              <a:custGeom>
                <a:avLst/>
                <a:gdLst>
                  <a:gd name="T0" fmla="*/ 13 w 31"/>
                  <a:gd name="T1" fmla="*/ 0 h 22"/>
                  <a:gd name="T2" fmla="*/ 6 w 31"/>
                  <a:gd name="T3" fmla="*/ 10 h 22"/>
                  <a:gd name="T4" fmla="*/ 5 w 31"/>
                  <a:gd name="T5" fmla="*/ 10 h 22"/>
                  <a:gd name="T6" fmla="*/ 4 w 31"/>
                  <a:gd name="T7" fmla="*/ 10 h 22"/>
                  <a:gd name="T8" fmla="*/ 2 w 31"/>
                  <a:gd name="T9" fmla="*/ 10 h 22"/>
                  <a:gd name="T10" fmla="*/ 0 w 31"/>
                  <a:gd name="T11" fmla="*/ 12 h 22"/>
                  <a:gd name="T12" fmla="*/ 24 w 31"/>
                  <a:gd name="T13" fmla="*/ 22 h 22"/>
                  <a:gd name="T14" fmla="*/ 31 w 31"/>
                  <a:gd name="T15" fmla="*/ 17 h 22"/>
                  <a:gd name="T16" fmla="*/ 13 w 31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2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27"/>
              <p:cNvSpPr>
                <a:spLocks/>
              </p:cNvSpPr>
              <p:nvPr/>
            </p:nvSpPr>
            <p:spPr bwMode="auto">
              <a:xfrm>
                <a:off x="-10290176" y="1554163"/>
                <a:ext cx="153988" cy="150813"/>
              </a:xfrm>
              <a:custGeom>
                <a:avLst/>
                <a:gdLst>
                  <a:gd name="T0" fmla="*/ 14 w 41"/>
                  <a:gd name="T1" fmla="*/ 0 h 40"/>
                  <a:gd name="T2" fmla="*/ 6 w 41"/>
                  <a:gd name="T3" fmla="*/ 5 h 40"/>
                  <a:gd name="T4" fmla="*/ 6 w 41"/>
                  <a:gd name="T5" fmla="*/ 8 h 40"/>
                  <a:gd name="T6" fmla="*/ 0 w 41"/>
                  <a:gd name="T7" fmla="*/ 8 h 40"/>
                  <a:gd name="T8" fmla="*/ 0 w 41"/>
                  <a:gd name="T9" fmla="*/ 14 h 40"/>
                  <a:gd name="T10" fmla="*/ 5 w 41"/>
                  <a:gd name="T11" fmla="*/ 30 h 40"/>
                  <a:gd name="T12" fmla="*/ 4 w 41"/>
                  <a:gd name="T13" fmla="*/ 40 h 40"/>
                  <a:gd name="T14" fmla="*/ 10 w 41"/>
                  <a:gd name="T15" fmla="*/ 40 h 40"/>
                  <a:gd name="T16" fmla="*/ 16 w 41"/>
                  <a:gd name="T17" fmla="*/ 29 h 40"/>
                  <a:gd name="T18" fmla="*/ 13 w 41"/>
                  <a:gd name="T19" fmla="*/ 29 h 40"/>
                  <a:gd name="T20" fmla="*/ 14 w 41"/>
                  <a:gd name="T21" fmla="*/ 25 h 40"/>
                  <a:gd name="T22" fmla="*/ 20 w 41"/>
                  <a:gd name="T23" fmla="*/ 26 h 40"/>
                  <a:gd name="T24" fmla="*/ 36 w 41"/>
                  <a:gd name="T25" fmla="*/ 13 h 40"/>
                  <a:gd name="T26" fmla="*/ 41 w 41"/>
                  <a:gd name="T27" fmla="*/ 8 h 40"/>
                  <a:gd name="T28" fmla="*/ 41 w 41"/>
                  <a:gd name="T29" fmla="*/ 4 h 40"/>
                  <a:gd name="T30" fmla="*/ 14 w 41"/>
                  <a:gd name="T3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0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128"/>
              <p:cNvSpPr>
                <a:spLocks/>
              </p:cNvSpPr>
              <p:nvPr/>
            </p:nvSpPr>
            <p:spPr bwMode="auto">
              <a:xfrm>
                <a:off x="-10601326" y="1287463"/>
                <a:ext cx="52388" cy="52388"/>
              </a:xfrm>
              <a:custGeom>
                <a:avLst/>
                <a:gdLst>
                  <a:gd name="T0" fmla="*/ 0 w 14"/>
                  <a:gd name="T1" fmla="*/ 0 h 14"/>
                  <a:gd name="T2" fmla="*/ 10 w 14"/>
                  <a:gd name="T3" fmla="*/ 14 h 14"/>
                  <a:gd name="T4" fmla="*/ 14 w 14"/>
                  <a:gd name="T5" fmla="*/ 10 h 14"/>
                  <a:gd name="T6" fmla="*/ 0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3" name="Freeform 129"/>
              <p:cNvSpPr>
                <a:spLocks/>
              </p:cNvSpPr>
              <p:nvPr/>
            </p:nvSpPr>
            <p:spPr bwMode="auto">
              <a:xfrm>
                <a:off x="-10571163" y="1457325"/>
                <a:ext cx="36513" cy="33338"/>
              </a:xfrm>
              <a:custGeom>
                <a:avLst/>
                <a:gdLst>
                  <a:gd name="T0" fmla="*/ 8 w 10"/>
                  <a:gd name="T1" fmla="*/ 0 h 9"/>
                  <a:gd name="T2" fmla="*/ 0 w 10"/>
                  <a:gd name="T3" fmla="*/ 9 h 9"/>
                  <a:gd name="T4" fmla="*/ 2 w 10"/>
                  <a:gd name="T5" fmla="*/ 9 h 9"/>
                  <a:gd name="T6" fmla="*/ 6 w 10"/>
                  <a:gd name="T7" fmla="*/ 9 h 9"/>
                  <a:gd name="T8" fmla="*/ 10 w 10"/>
                  <a:gd name="T9" fmla="*/ 5 h 9"/>
                  <a:gd name="T10" fmla="*/ 8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 130"/>
              <p:cNvSpPr>
                <a:spLocks/>
              </p:cNvSpPr>
              <p:nvPr/>
            </p:nvSpPr>
            <p:spPr bwMode="auto">
              <a:xfrm>
                <a:off x="-10587038" y="1163638"/>
                <a:ext cx="192088" cy="123825"/>
              </a:xfrm>
              <a:custGeom>
                <a:avLst/>
                <a:gdLst>
                  <a:gd name="T0" fmla="*/ 9 w 51"/>
                  <a:gd name="T1" fmla="*/ 0 h 33"/>
                  <a:gd name="T2" fmla="*/ 0 w 51"/>
                  <a:gd name="T3" fmla="*/ 3 h 33"/>
                  <a:gd name="T4" fmla="*/ 4 w 51"/>
                  <a:gd name="T5" fmla="*/ 8 h 33"/>
                  <a:gd name="T6" fmla="*/ 3 w 51"/>
                  <a:gd name="T7" fmla="*/ 11 h 33"/>
                  <a:gd name="T8" fmla="*/ 5 w 51"/>
                  <a:gd name="T9" fmla="*/ 12 h 33"/>
                  <a:gd name="T10" fmla="*/ 12 w 51"/>
                  <a:gd name="T11" fmla="*/ 11 h 33"/>
                  <a:gd name="T12" fmla="*/ 12 w 51"/>
                  <a:gd name="T13" fmla="*/ 15 h 33"/>
                  <a:gd name="T14" fmla="*/ 4 w 51"/>
                  <a:gd name="T15" fmla="*/ 19 h 33"/>
                  <a:gd name="T16" fmla="*/ 9 w 51"/>
                  <a:gd name="T17" fmla="*/ 22 h 33"/>
                  <a:gd name="T18" fmla="*/ 11 w 51"/>
                  <a:gd name="T19" fmla="*/ 22 h 33"/>
                  <a:gd name="T20" fmla="*/ 17 w 51"/>
                  <a:gd name="T21" fmla="*/ 21 h 33"/>
                  <a:gd name="T22" fmla="*/ 20 w 51"/>
                  <a:gd name="T23" fmla="*/ 23 h 33"/>
                  <a:gd name="T24" fmla="*/ 23 w 51"/>
                  <a:gd name="T25" fmla="*/ 23 h 33"/>
                  <a:gd name="T26" fmla="*/ 33 w 51"/>
                  <a:gd name="T27" fmla="*/ 24 h 33"/>
                  <a:gd name="T28" fmla="*/ 46 w 51"/>
                  <a:gd name="T29" fmla="*/ 33 h 33"/>
                  <a:gd name="T30" fmla="*/ 51 w 51"/>
                  <a:gd name="T31" fmla="*/ 28 h 33"/>
                  <a:gd name="T32" fmla="*/ 43 w 51"/>
                  <a:gd name="T33" fmla="*/ 19 h 33"/>
                  <a:gd name="T34" fmla="*/ 45 w 51"/>
                  <a:gd name="T35" fmla="*/ 16 h 33"/>
                  <a:gd name="T36" fmla="*/ 37 w 51"/>
                  <a:gd name="T37" fmla="*/ 8 h 33"/>
                  <a:gd name="T38" fmla="*/ 33 w 51"/>
                  <a:gd name="T39" fmla="*/ 11 h 33"/>
                  <a:gd name="T40" fmla="*/ 25 w 51"/>
                  <a:gd name="T41" fmla="*/ 3 h 33"/>
                  <a:gd name="T42" fmla="*/ 19 w 51"/>
                  <a:gd name="T43" fmla="*/ 6 h 33"/>
                  <a:gd name="T44" fmla="*/ 9 w 51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33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5" name="Freeform 131"/>
              <p:cNvSpPr>
                <a:spLocks/>
              </p:cNvSpPr>
              <p:nvPr/>
            </p:nvSpPr>
            <p:spPr bwMode="auto">
              <a:xfrm>
                <a:off x="-10510838" y="1270000"/>
                <a:ext cx="52388" cy="17463"/>
              </a:xfrm>
              <a:custGeom>
                <a:avLst/>
                <a:gdLst>
                  <a:gd name="T0" fmla="*/ 7 w 14"/>
                  <a:gd name="T1" fmla="*/ 0 h 5"/>
                  <a:gd name="T2" fmla="*/ 5 w 14"/>
                  <a:gd name="T3" fmla="*/ 5 h 5"/>
                  <a:gd name="T4" fmla="*/ 14 w 14"/>
                  <a:gd name="T5" fmla="*/ 3 h 5"/>
                  <a:gd name="T6" fmla="*/ 7 w 1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132"/>
              <p:cNvSpPr>
                <a:spLocks/>
              </p:cNvSpPr>
              <p:nvPr/>
            </p:nvSpPr>
            <p:spPr bwMode="auto">
              <a:xfrm>
                <a:off x="-10323513" y="1339850"/>
                <a:ext cx="509588" cy="192088"/>
              </a:xfrm>
              <a:custGeom>
                <a:avLst/>
                <a:gdLst>
                  <a:gd name="T0" fmla="*/ 9 w 136"/>
                  <a:gd name="T1" fmla="*/ 0 h 51"/>
                  <a:gd name="T2" fmla="*/ 0 w 136"/>
                  <a:gd name="T3" fmla="*/ 5 h 51"/>
                  <a:gd name="T4" fmla="*/ 20 w 136"/>
                  <a:gd name="T5" fmla="*/ 17 h 51"/>
                  <a:gd name="T6" fmla="*/ 26 w 136"/>
                  <a:gd name="T7" fmla="*/ 14 h 51"/>
                  <a:gd name="T8" fmla="*/ 37 w 136"/>
                  <a:gd name="T9" fmla="*/ 31 h 51"/>
                  <a:gd name="T10" fmla="*/ 33 w 136"/>
                  <a:gd name="T11" fmla="*/ 36 h 51"/>
                  <a:gd name="T12" fmla="*/ 53 w 136"/>
                  <a:gd name="T13" fmla="*/ 51 h 51"/>
                  <a:gd name="T14" fmla="*/ 61 w 136"/>
                  <a:gd name="T15" fmla="*/ 45 h 51"/>
                  <a:gd name="T16" fmla="*/ 64 w 136"/>
                  <a:gd name="T17" fmla="*/ 45 h 51"/>
                  <a:gd name="T18" fmla="*/ 73 w 136"/>
                  <a:gd name="T19" fmla="*/ 51 h 51"/>
                  <a:gd name="T20" fmla="*/ 78 w 136"/>
                  <a:gd name="T21" fmla="*/ 50 h 51"/>
                  <a:gd name="T22" fmla="*/ 100 w 136"/>
                  <a:gd name="T23" fmla="*/ 50 h 51"/>
                  <a:gd name="T24" fmla="*/ 107 w 136"/>
                  <a:gd name="T25" fmla="*/ 46 h 51"/>
                  <a:gd name="T26" fmla="*/ 113 w 136"/>
                  <a:gd name="T27" fmla="*/ 51 h 51"/>
                  <a:gd name="T28" fmla="*/ 136 w 136"/>
                  <a:gd name="T29" fmla="*/ 39 h 51"/>
                  <a:gd name="T30" fmla="*/ 135 w 136"/>
                  <a:gd name="T31" fmla="*/ 39 h 51"/>
                  <a:gd name="T32" fmla="*/ 132 w 136"/>
                  <a:gd name="T33" fmla="*/ 39 h 51"/>
                  <a:gd name="T34" fmla="*/ 134 w 136"/>
                  <a:gd name="T35" fmla="*/ 36 h 51"/>
                  <a:gd name="T36" fmla="*/ 136 w 136"/>
                  <a:gd name="T37" fmla="*/ 35 h 51"/>
                  <a:gd name="T38" fmla="*/ 114 w 136"/>
                  <a:gd name="T39" fmla="*/ 26 h 51"/>
                  <a:gd name="T40" fmla="*/ 79 w 136"/>
                  <a:gd name="T41" fmla="*/ 34 h 51"/>
                  <a:gd name="T42" fmla="*/ 60 w 136"/>
                  <a:gd name="T43" fmla="*/ 30 h 51"/>
                  <a:gd name="T44" fmla="*/ 57 w 136"/>
                  <a:gd name="T45" fmla="*/ 32 h 51"/>
                  <a:gd name="T46" fmla="*/ 56 w 136"/>
                  <a:gd name="T47" fmla="*/ 29 h 51"/>
                  <a:gd name="T48" fmla="*/ 58 w 136"/>
                  <a:gd name="T49" fmla="*/ 27 h 51"/>
                  <a:gd name="T50" fmla="*/ 45 w 136"/>
                  <a:gd name="T51" fmla="*/ 19 h 51"/>
                  <a:gd name="T52" fmla="*/ 56 w 136"/>
                  <a:gd name="T53" fmla="*/ 19 h 51"/>
                  <a:gd name="T54" fmla="*/ 43 w 136"/>
                  <a:gd name="T55" fmla="*/ 9 h 51"/>
                  <a:gd name="T56" fmla="*/ 38 w 136"/>
                  <a:gd name="T57" fmla="*/ 9 h 51"/>
                  <a:gd name="T58" fmla="*/ 33 w 136"/>
                  <a:gd name="T59" fmla="*/ 12 h 51"/>
                  <a:gd name="T60" fmla="*/ 9 w 136"/>
                  <a:gd name="T6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6" h="51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133"/>
              <p:cNvSpPr>
                <a:spLocks/>
              </p:cNvSpPr>
              <p:nvPr/>
            </p:nvSpPr>
            <p:spPr bwMode="auto">
              <a:xfrm>
                <a:off x="-10315576" y="1446213"/>
                <a:ext cx="88900" cy="77788"/>
              </a:xfrm>
              <a:custGeom>
                <a:avLst/>
                <a:gdLst>
                  <a:gd name="T0" fmla="*/ 12 w 24"/>
                  <a:gd name="T1" fmla="*/ 0 h 21"/>
                  <a:gd name="T2" fmla="*/ 4 w 24"/>
                  <a:gd name="T3" fmla="*/ 7 h 21"/>
                  <a:gd name="T4" fmla="*/ 0 w 24"/>
                  <a:gd name="T5" fmla="*/ 12 h 21"/>
                  <a:gd name="T6" fmla="*/ 18 w 24"/>
                  <a:gd name="T7" fmla="*/ 21 h 21"/>
                  <a:gd name="T8" fmla="*/ 24 w 24"/>
                  <a:gd name="T9" fmla="*/ 11 h 21"/>
                  <a:gd name="T10" fmla="*/ 12 w 24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1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8" name="Freeform 134"/>
              <p:cNvSpPr>
                <a:spLocks/>
              </p:cNvSpPr>
              <p:nvPr/>
            </p:nvSpPr>
            <p:spPr bwMode="auto">
              <a:xfrm>
                <a:off x="-10304463" y="1287463"/>
                <a:ext cx="82550" cy="30163"/>
              </a:xfrm>
              <a:custGeom>
                <a:avLst/>
                <a:gdLst>
                  <a:gd name="T0" fmla="*/ 22 w 22"/>
                  <a:gd name="T1" fmla="*/ 0 h 8"/>
                  <a:gd name="T2" fmla="*/ 20 w 22"/>
                  <a:gd name="T3" fmla="*/ 1 h 8"/>
                  <a:gd name="T4" fmla="*/ 18 w 22"/>
                  <a:gd name="T5" fmla="*/ 0 h 8"/>
                  <a:gd name="T6" fmla="*/ 0 w 22"/>
                  <a:gd name="T7" fmla="*/ 4 h 8"/>
                  <a:gd name="T8" fmla="*/ 17 w 22"/>
                  <a:gd name="T9" fmla="*/ 8 h 8"/>
                  <a:gd name="T10" fmla="*/ 22 w 22"/>
                  <a:gd name="T11" fmla="*/ 5 h 8"/>
                  <a:gd name="T12" fmla="*/ 22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135"/>
              <p:cNvSpPr>
                <a:spLocks/>
              </p:cNvSpPr>
              <p:nvPr/>
            </p:nvSpPr>
            <p:spPr bwMode="auto">
              <a:xfrm>
                <a:off x="-10367963" y="1193800"/>
                <a:ext cx="96838" cy="90488"/>
              </a:xfrm>
              <a:custGeom>
                <a:avLst/>
                <a:gdLst>
                  <a:gd name="T0" fmla="*/ 7 w 26"/>
                  <a:gd name="T1" fmla="*/ 0 h 24"/>
                  <a:gd name="T2" fmla="*/ 0 w 26"/>
                  <a:gd name="T3" fmla="*/ 5 h 24"/>
                  <a:gd name="T4" fmla="*/ 10 w 26"/>
                  <a:gd name="T5" fmla="*/ 18 h 24"/>
                  <a:gd name="T6" fmla="*/ 7 w 26"/>
                  <a:gd name="T7" fmla="*/ 21 h 24"/>
                  <a:gd name="T8" fmla="*/ 12 w 26"/>
                  <a:gd name="T9" fmla="*/ 24 h 24"/>
                  <a:gd name="T10" fmla="*/ 26 w 26"/>
                  <a:gd name="T11" fmla="*/ 21 h 24"/>
                  <a:gd name="T12" fmla="*/ 26 w 26"/>
                  <a:gd name="T13" fmla="*/ 13 h 24"/>
                  <a:gd name="T14" fmla="*/ 16 w 26"/>
                  <a:gd name="T15" fmla="*/ 5 h 24"/>
                  <a:gd name="T16" fmla="*/ 7 w 2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4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36"/>
              <p:cNvSpPr>
                <a:spLocks/>
              </p:cNvSpPr>
              <p:nvPr/>
            </p:nvSpPr>
            <p:spPr bwMode="auto">
              <a:xfrm>
                <a:off x="-10402888" y="1111250"/>
                <a:ext cx="34925" cy="26988"/>
              </a:xfrm>
              <a:custGeom>
                <a:avLst/>
                <a:gdLst>
                  <a:gd name="T0" fmla="*/ 3 w 9"/>
                  <a:gd name="T1" fmla="*/ 0 h 7"/>
                  <a:gd name="T2" fmla="*/ 0 w 9"/>
                  <a:gd name="T3" fmla="*/ 0 h 7"/>
                  <a:gd name="T4" fmla="*/ 5 w 9"/>
                  <a:gd name="T5" fmla="*/ 7 h 7"/>
                  <a:gd name="T6" fmla="*/ 9 w 9"/>
                  <a:gd name="T7" fmla="*/ 7 h 7"/>
                  <a:gd name="T8" fmla="*/ 9 w 9"/>
                  <a:gd name="T9" fmla="*/ 0 h 7"/>
                  <a:gd name="T10" fmla="*/ 3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37"/>
              <p:cNvSpPr>
                <a:spLocks/>
              </p:cNvSpPr>
              <p:nvPr/>
            </p:nvSpPr>
            <p:spPr bwMode="auto">
              <a:xfrm>
                <a:off x="-10301288" y="1003300"/>
                <a:ext cx="322263" cy="258763"/>
              </a:xfrm>
              <a:custGeom>
                <a:avLst/>
                <a:gdLst>
                  <a:gd name="T0" fmla="*/ 16 w 86"/>
                  <a:gd name="T1" fmla="*/ 0 h 69"/>
                  <a:gd name="T2" fmla="*/ 24 w 86"/>
                  <a:gd name="T3" fmla="*/ 7 h 69"/>
                  <a:gd name="T4" fmla="*/ 19 w 86"/>
                  <a:gd name="T5" fmla="*/ 7 h 69"/>
                  <a:gd name="T6" fmla="*/ 16 w 86"/>
                  <a:gd name="T7" fmla="*/ 6 h 69"/>
                  <a:gd name="T8" fmla="*/ 9 w 86"/>
                  <a:gd name="T9" fmla="*/ 10 h 69"/>
                  <a:gd name="T10" fmla="*/ 12 w 86"/>
                  <a:gd name="T11" fmla="*/ 15 h 69"/>
                  <a:gd name="T12" fmla="*/ 17 w 86"/>
                  <a:gd name="T13" fmla="*/ 14 h 69"/>
                  <a:gd name="T14" fmla="*/ 20 w 86"/>
                  <a:gd name="T15" fmla="*/ 15 h 69"/>
                  <a:gd name="T16" fmla="*/ 17 w 86"/>
                  <a:gd name="T17" fmla="*/ 18 h 69"/>
                  <a:gd name="T18" fmla="*/ 9 w 86"/>
                  <a:gd name="T19" fmla="*/ 16 h 69"/>
                  <a:gd name="T20" fmla="*/ 8 w 86"/>
                  <a:gd name="T21" fmla="*/ 16 h 69"/>
                  <a:gd name="T22" fmla="*/ 3 w 86"/>
                  <a:gd name="T23" fmla="*/ 19 h 69"/>
                  <a:gd name="T24" fmla="*/ 15 w 86"/>
                  <a:gd name="T25" fmla="*/ 27 h 69"/>
                  <a:gd name="T26" fmla="*/ 13 w 86"/>
                  <a:gd name="T27" fmla="*/ 29 h 69"/>
                  <a:gd name="T28" fmla="*/ 5 w 86"/>
                  <a:gd name="T29" fmla="*/ 26 h 69"/>
                  <a:gd name="T30" fmla="*/ 0 w 86"/>
                  <a:gd name="T31" fmla="*/ 26 h 69"/>
                  <a:gd name="T32" fmla="*/ 16 w 86"/>
                  <a:gd name="T33" fmla="*/ 36 h 69"/>
                  <a:gd name="T34" fmla="*/ 10 w 86"/>
                  <a:gd name="T35" fmla="*/ 41 h 69"/>
                  <a:gd name="T36" fmla="*/ 12 w 86"/>
                  <a:gd name="T37" fmla="*/ 44 h 69"/>
                  <a:gd name="T38" fmla="*/ 18 w 86"/>
                  <a:gd name="T39" fmla="*/ 41 h 69"/>
                  <a:gd name="T40" fmla="*/ 22 w 86"/>
                  <a:gd name="T41" fmla="*/ 46 h 69"/>
                  <a:gd name="T42" fmla="*/ 30 w 86"/>
                  <a:gd name="T43" fmla="*/ 43 h 69"/>
                  <a:gd name="T44" fmla="*/ 42 w 86"/>
                  <a:gd name="T45" fmla="*/ 46 h 69"/>
                  <a:gd name="T46" fmla="*/ 21 w 86"/>
                  <a:gd name="T47" fmla="*/ 52 h 69"/>
                  <a:gd name="T48" fmla="*/ 33 w 86"/>
                  <a:gd name="T49" fmla="*/ 61 h 69"/>
                  <a:gd name="T50" fmla="*/ 29 w 86"/>
                  <a:gd name="T51" fmla="*/ 63 h 69"/>
                  <a:gd name="T52" fmla="*/ 40 w 86"/>
                  <a:gd name="T53" fmla="*/ 69 h 69"/>
                  <a:gd name="T54" fmla="*/ 47 w 86"/>
                  <a:gd name="T55" fmla="*/ 61 h 69"/>
                  <a:gd name="T56" fmla="*/ 57 w 86"/>
                  <a:gd name="T57" fmla="*/ 67 h 69"/>
                  <a:gd name="T58" fmla="*/ 57 w 86"/>
                  <a:gd name="T59" fmla="*/ 67 h 69"/>
                  <a:gd name="T60" fmla="*/ 57 w 86"/>
                  <a:gd name="T61" fmla="*/ 63 h 69"/>
                  <a:gd name="T62" fmla="*/ 62 w 86"/>
                  <a:gd name="T63" fmla="*/ 63 h 69"/>
                  <a:gd name="T64" fmla="*/ 58 w 86"/>
                  <a:gd name="T65" fmla="*/ 56 h 69"/>
                  <a:gd name="T66" fmla="*/ 62 w 86"/>
                  <a:gd name="T67" fmla="*/ 51 h 69"/>
                  <a:gd name="T68" fmla="*/ 66 w 86"/>
                  <a:gd name="T69" fmla="*/ 58 h 69"/>
                  <a:gd name="T70" fmla="*/ 79 w 86"/>
                  <a:gd name="T71" fmla="*/ 47 h 69"/>
                  <a:gd name="T72" fmla="*/ 86 w 86"/>
                  <a:gd name="T73" fmla="*/ 46 h 69"/>
                  <a:gd name="T74" fmla="*/ 86 w 86"/>
                  <a:gd name="T75" fmla="*/ 41 h 69"/>
                  <a:gd name="T76" fmla="*/ 72 w 86"/>
                  <a:gd name="T77" fmla="*/ 36 h 69"/>
                  <a:gd name="T78" fmla="*/ 69 w 86"/>
                  <a:gd name="T79" fmla="*/ 38 h 69"/>
                  <a:gd name="T80" fmla="*/ 68 w 86"/>
                  <a:gd name="T81" fmla="*/ 36 h 69"/>
                  <a:gd name="T82" fmla="*/ 70 w 86"/>
                  <a:gd name="T83" fmla="*/ 32 h 69"/>
                  <a:gd name="T84" fmla="*/ 66 w 86"/>
                  <a:gd name="T85" fmla="*/ 27 h 69"/>
                  <a:gd name="T86" fmla="*/ 63 w 86"/>
                  <a:gd name="T87" fmla="*/ 21 h 69"/>
                  <a:gd name="T88" fmla="*/ 60 w 86"/>
                  <a:gd name="T89" fmla="*/ 21 h 69"/>
                  <a:gd name="T90" fmla="*/ 61 w 86"/>
                  <a:gd name="T91" fmla="*/ 23 h 69"/>
                  <a:gd name="T92" fmla="*/ 61 w 86"/>
                  <a:gd name="T93" fmla="*/ 28 h 69"/>
                  <a:gd name="T94" fmla="*/ 58 w 86"/>
                  <a:gd name="T95" fmla="*/ 28 h 69"/>
                  <a:gd name="T96" fmla="*/ 53 w 86"/>
                  <a:gd name="T97" fmla="*/ 18 h 69"/>
                  <a:gd name="T98" fmla="*/ 50 w 86"/>
                  <a:gd name="T99" fmla="*/ 18 h 69"/>
                  <a:gd name="T100" fmla="*/ 47 w 86"/>
                  <a:gd name="T101" fmla="*/ 18 h 69"/>
                  <a:gd name="T102" fmla="*/ 45 w 86"/>
                  <a:gd name="T103" fmla="*/ 18 h 69"/>
                  <a:gd name="T104" fmla="*/ 42 w 86"/>
                  <a:gd name="T105" fmla="*/ 18 h 69"/>
                  <a:gd name="T106" fmla="*/ 33 w 86"/>
                  <a:gd name="T107" fmla="*/ 3 h 69"/>
                  <a:gd name="T108" fmla="*/ 16 w 86"/>
                  <a:gd name="T10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" h="69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2" name="Freeform 138"/>
              <p:cNvSpPr>
                <a:spLocks/>
              </p:cNvSpPr>
              <p:nvPr/>
            </p:nvSpPr>
            <p:spPr bwMode="auto">
              <a:xfrm>
                <a:off x="-10037763" y="2084388"/>
                <a:ext cx="209550" cy="161925"/>
              </a:xfrm>
              <a:custGeom>
                <a:avLst/>
                <a:gdLst>
                  <a:gd name="T0" fmla="*/ 16 w 56"/>
                  <a:gd name="T1" fmla="*/ 0 h 43"/>
                  <a:gd name="T2" fmla="*/ 6 w 56"/>
                  <a:gd name="T3" fmla="*/ 20 h 43"/>
                  <a:gd name="T4" fmla="*/ 6 w 56"/>
                  <a:gd name="T5" fmla="*/ 25 h 43"/>
                  <a:gd name="T6" fmla="*/ 4 w 56"/>
                  <a:gd name="T7" fmla="*/ 30 h 43"/>
                  <a:gd name="T8" fmla="*/ 0 w 56"/>
                  <a:gd name="T9" fmla="*/ 36 h 43"/>
                  <a:gd name="T10" fmla="*/ 6 w 56"/>
                  <a:gd name="T11" fmla="*/ 35 h 43"/>
                  <a:gd name="T12" fmla="*/ 11 w 56"/>
                  <a:gd name="T13" fmla="*/ 36 h 43"/>
                  <a:gd name="T14" fmla="*/ 13 w 56"/>
                  <a:gd name="T15" fmla="*/ 43 h 43"/>
                  <a:gd name="T16" fmla="*/ 16 w 56"/>
                  <a:gd name="T17" fmla="*/ 40 h 43"/>
                  <a:gd name="T18" fmla="*/ 17 w 56"/>
                  <a:gd name="T19" fmla="*/ 40 h 43"/>
                  <a:gd name="T20" fmla="*/ 29 w 56"/>
                  <a:gd name="T21" fmla="*/ 28 h 43"/>
                  <a:gd name="T22" fmla="*/ 39 w 56"/>
                  <a:gd name="T23" fmla="*/ 36 h 43"/>
                  <a:gd name="T24" fmla="*/ 47 w 56"/>
                  <a:gd name="T25" fmla="*/ 36 h 43"/>
                  <a:gd name="T26" fmla="*/ 56 w 56"/>
                  <a:gd name="T27" fmla="*/ 33 h 43"/>
                  <a:gd name="T28" fmla="*/ 44 w 56"/>
                  <a:gd name="T29" fmla="*/ 26 h 43"/>
                  <a:gd name="T30" fmla="*/ 42 w 56"/>
                  <a:gd name="T31" fmla="*/ 20 h 43"/>
                  <a:gd name="T32" fmla="*/ 22 w 56"/>
                  <a:gd name="T33" fmla="*/ 7 h 43"/>
                  <a:gd name="T34" fmla="*/ 20 w 56"/>
                  <a:gd name="T35" fmla="*/ 10 h 43"/>
                  <a:gd name="T36" fmla="*/ 16 w 56"/>
                  <a:gd name="T3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3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39"/>
              <p:cNvSpPr>
                <a:spLocks/>
              </p:cNvSpPr>
              <p:nvPr/>
            </p:nvSpPr>
            <p:spPr bwMode="auto">
              <a:xfrm>
                <a:off x="-9742488" y="1941513"/>
                <a:ext cx="65088" cy="63500"/>
              </a:xfrm>
              <a:custGeom>
                <a:avLst/>
                <a:gdLst>
                  <a:gd name="T0" fmla="*/ 8 w 17"/>
                  <a:gd name="T1" fmla="*/ 0 h 17"/>
                  <a:gd name="T2" fmla="*/ 0 w 17"/>
                  <a:gd name="T3" fmla="*/ 10 h 17"/>
                  <a:gd name="T4" fmla="*/ 7 w 17"/>
                  <a:gd name="T5" fmla="*/ 17 h 17"/>
                  <a:gd name="T6" fmla="*/ 17 w 17"/>
                  <a:gd name="T7" fmla="*/ 10 h 17"/>
                  <a:gd name="T8" fmla="*/ 8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" name="Freeform 140"/>
              <p:cNvSpPr>
                <a:spLocks/>
              </p:cNvSpPr>
              <p:nvPr/>
            </p:nvSpPr>
            <p:spPr bwMode="auto">
              <a:xfrm>
                <a:off x="-9932988" y="2252663"/>
                <a:ext cx="52388" cy="49213"/>
              </a:xfrm>
              <a:custGeom>
                <a:avLst/>
                <a:gdLst>
                  <a:gd name="T0" fmla="*/ 10 w 14"/>
                  <a:gd name="T1" fmla="*/ 0 h 13"/>
                  <a:gd name="T2" fmla="*/ 6 w 14"/>
                  <a:gd name="T3" fmla="*/ 0 h 13"/>
                  <a:gd name="T4" fmla="*/ 0 w 14"/>
                  <a:gd name="T5" fmla="*/ 8 h 13"/>
                  <a:gd name="T6" fmla="*/ 0 w 14"/>
                  <a:gd name="T7" fmla="*/ 13 h 13"/>
                  <a:gd name="T8" fmla="*/ 14 w 14"/>
                  <a:gd name="T9" fmla="*/ 1 h 13"/>
                  <a:gd name="T10" fmla="*/ 10 w 14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41"/>
              <p:cNvSpPr>
                <a:spLocks/>
              </p:cNvSpPr>
              <p:nvPr/>
            </p:nvSpPr>
            <p:spPr bwMode="auto">
              <a:xfrm>
                <a:off x="-9850438" y="1581150"/>
                <a:ext cx="138113" cy="71438"/>
              </a:xfrm>
              <a:custGeom>
                <a:avLst/>
                <a:gdLst>
                  <a:gd name="T0" fmla="*/ 5 w 37"/>
                  <a:gd name="T1" fmla="*/ 0 h 19"/>
                  <a:gd name="T2" fmla="*/ 0 w 37"/>
                  <a:gd name="T3" fmla="*/ 5 h 19"/>
                  <a:gd name="T4" fmla="*/ 6 w 37"/>
                  <a:gd name="T5" fmla="*/ 12 h 19"/>
                  <a:gd name="T6" fmla="*/ 14 w 37"/>
                  <a:gd name="T7" fmla="*/ 19 h 19"/>
                  <a:gd name="T8" fmla="*/ 24 w 37"/>
                  <a:gd name="T9" fmla="*/ 16 h 19"/>
                  <a:gd name="T10" fmla="*/ 32 w 37"/>
                  <a:gd name="T11" fmla="*/ 18 h 19"/>
                  <a:gd name="T12" fmla="*/ 37 w 37"/>
                  <a:gd name="T13" fmla="*/ 13 h 19"/>
                  <a:gd name="T14" fmla="*/ 19 w 37"/>
                  <a:gd name="T15" fmla="*/ 3 h 19"/>
                  <a:gd name="T16" fmla="*/ 5 w 37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9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6" name="Freeform 142"/>
              <p:cNvSpPr>
                <a:spLocks/>
              </p:cNvSpPr>
              <p:nvPr/>
            </p:nvSpPr>
            <p:spPr bwMode="auto">
              <a:xfrm>
                <a:off x="-9839326" y="2287588"/>
                <a:ext cx="38100" cy="36513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5 w 10"/>
                  <a:gd name="T5" fmla="*/ 10 h 10"/>
                  <a:gd name="T6" fmla="*/ 10 w 10"/>
                  <a:gd name="T7" fmla="*/ 3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143"/>
              <p:cNvSpPr>
                <a:spLocks/>
              </p:cNvSpPr>
              <p:nvPr/>
            </p:nvSpPr>
            <p:spPr bwMode="auto">
              <a:xfrm>
                <a:off x="-9666288" y="1949450"/>
                <a:ext cx="33338" cy="22225"/>
              </a:xfrm>
              <a:custGeom>
                <a:avLst/>
                <a:gdLst>
                  <a:gd name="T0" fmla="*/ 4 w 9"/>
                  <a:gd name="T1" fmla="*/ 0 h 6"/>
                  <a:gd name="T2" fmla="*/ 0 w 9"/>
                  <a:gd name="T3" fmla="*/ 3 h 6"/>
                  <a:gd name="T4" fmla="*/ 4 w 9"/>
                  <a:gd name="T5" fmla="*/ 6 h 6"/>
                  <a:gd name="T6" fmla="*/ 6 w 9"/>
                  <a:gd name="T7" fmla="*/ 6 h 6"/>
                  <a:gd name="T8" fmla="*/ 9 w 9"/>
                  <a:gd name="T9" fmla="*/ 5 h 6"/>
                  <a:gd name="T10" fmla="*/ 4 w 9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8" name="Freeform 144"/>
              <p:cNvSpPr>
                <a:spLocks/>
              </p:cNvSpPr>
              <p:nvPr/>
            </p:nvSpPr>
            <p:spPr bwMode="auto">
              <a:xfrm>
                <a:off x="-9813926" y="1878013"/>
                <a:ext cx="34925" cy="25400"/>
              </a:xfrm>
              <a:custGeom>
                <a:avLst/>
                <a:gdLst>
                  <a:gd name="T0" fmla="*/ 9 w 9"/>
                  <a:gd name="T1" fmla="*/ 0 h 7"/>
                  <a:gd name="T2" fmla="*/ 3 w 9"/>
                  <a:gd name="T3" fmla="*/ 7 h 7"/>
                  <a:gd name="T4" fmla="*/ 9 w 9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145"/>
              <p:cNvSpPr>
                <a:spLocks/>
              </p:cNvSpPr>
              <p:nvPr/>
            </p:nvSpPr>
            <p:spPr bwMode="auto">
              <a:xfrm>
                <a:off x="-10125076" y="1577975"/>
                <a:ext cx="852488" cy="739775"/>
              </a:xfrm>
              <a:custGeom>
                <a:avLst/>
                <a:gdLst>
                  <a:gd name="T0" fmla="*/ 7 w 227"/>
                  <a:gd name="T1" fmla="*/ 13 h 197"/>
                  <a:gd name="T2" fmla="*/ 0 w 227"/>
                  <a:gd name="T3" fmla="*/ 37 h 197"/>
                  <a:gd name="T4" fmla="*/ 19 w 227"/>
                  <a:gd name="T5" fmla="*/ 49 h 197"/>
                  <a:gd name="T6" fmla="*/ 10 w 227"/>
                  <a:gd name="T7" fmla="*/ 52 h 197"/>
                  <a:gd name="T8" fmla="*/ 13 w 227"/>
                  <a:gd name="T9" fmla="*/ 62 h 197"/>
                  <a:gd name="T10" fmla="*/ 34 w 227"/>
                  <a:gd name="T11" fmla="*/ 69 h 197"/>
                  <a:gd name="T12" fmla="*/ 76 w 227"/>
                  <a:gd name="T13" fmla="*/ 69 h 197"/>
                  <a:gd name="T14" fmla="*/ 92 w 227"/>
                  <a:gd name="T15" fmla="*/ 64 h 197"/>
                  <a:gd name="T16" fmla="*/ 105 w 227"/>
                  <a:gd name="T17" fmla="*/ 87 h 197"/>
                  <a:gd name="T18" fmla="*/ 117 w 227"/>
                  <a:gd name="T19" fmla="*/ 87 h 197"/>
                  <a:gd name="T20" fmla="*/ 132 w 227"/>
                  <a:gd name="T21" fmla="*/ 126 h 197"/>
                  <a:gd name="T22" fmla="*/ 130 w 227"/>
                  <a:gd name="T23" fmla="*/ 138 h 197"/>
                  <a:gd name="T24" fmla="*/ 105 w 227"/>
                  <a:gd name="T25" fmla="*/ 143 h 197"/>
                  <a:gd name="T26" fmla="*/ 106 w 227"/>
                  <a:gd name="T27" fmla="*/ 161 h 197"/>
                  <a:gd name="T28" fmla="*/ 119 w 227"/>
                  <a:gd name="T29" fmla="*/ 159 h 197"/>
                  <a:gd name="T30" fmla="*/ 146 w 227"/>
                  <a:gd name="T31" fmla="*/ 170 h 197"/>
                  <a:gd name="T32" fmla="*/ 185 w 227"/>
                  <a:gd name="T33" fmla="*/ 193 h 197"/>
                  <a:gd name="T34" fmla="*/ 191 w 227"/>
                  <a:gd name="T35" fmla="*/ 193 h 197"/>
                  <a:gd name="T36" fmla="*/ 175 w 227"/>
                  <a:gd name="T37" fmla="*/ 169 h 197"/>
                  <a:gd name="T38" fmla="*/ 204 w 227"/>
                  <a:gd name="T39" fmla="*/ 169 h 197"/>
                  <a:gd name="T40" fmla="*/ 200 w 227"/>
                  <a:gd name="T41" fmla="*/ 155 h 197"/>
                  <a:gd name="T42" fmla="*/ 193 w 227"/>
                  <a:gd name="T43" fmla="*/ 152 h 197"/>
                  <a:gd name="T44" fmla="*/ 191 w 227"/>
                  <a:gd name="T45" fmla="*/ 152 h 197"/>
                  <a:gd name="T46" fmla="*/ 181 w 227"/>
                  <a:gd name="T47" fmla="*/ 139 h 197"/>
                  <a:gd name="T48" fmla="*/ 177 w 227"/>
                  <a:gd name="T49" fmla="*/ 134 h 197"/>
                  <a:gd name="T50" fmla="*/ 182 w 227"/>
                  <a:gd name="T51" fmla="*/ 134 h 197"/>
                  <a:gd name="T52" fmla="*/ 179 w 227"/>
                  <a:gd name="T53" fmla="*/ 130 h 197"/>
                  <a:gd name="T54" fmla="*/ 182 w 227"/>
                  <a:gd name="T55" fmla="*/ 125 h 197"/>
                  <a:gd name="T56" fmla="*/ 213 w 227"/>
                  <a:gd name="T57" fmla="*/ 139 h 197"/>
                  <a:gd name="T58" fmla="*/ 219 w 227"/>
                  <a:gd name="T59" fmla="*/ 130 h 197"/>
                  <a:gd name="T60" fmla="*/ 220 w 227"/>
                  <a:gd name="T61" fmla="*/ 117 h 197"/>
                  <a:gd name="T62" fmla="*/ 212 w 227"/>
                  <a:gd name="T63" fmla="*/ 112 h 197"/>
                  <a:gd name="T64" fmla="*/ 199 w 227"/>
                  <a:gd name="T65" fmla="*/ 102 h 197"/>
                  <a:gd name="T66" fmla="*/ 177 w 227"/>
                  <a:gd name="T67" fmla="*/ 88 h 197"/>
                  <a:gd name="T68" fmla="*/ 182 w 227"/>
                  <a:gd name="T69" fmla="*/ 77 h 197"/>
                  <a:gd name="T70" fmla="*/ 184 w 227"/>
                  <a:gd name="T71" fmla="*/ 72 h 197"/>
                  <a:gd name="T72" fmla="*/ 171 w 227"/>
                  <a:gd name="T73" fmla="*/ 64 h 197"/>
                  <a:gd name="T74" fmla="*/ 152 w 227"/>
                  <a:gd name="T75" fmla="*/ 49 h 197"/>
                  <a:gd name="T76" fmla="*/ 136 w 227"/>
                  <a:gd name="T77" fmla="*/ 43 h 197"/>
                  <a:gd name="T78" fmla="*/ 98 w 227"/>
                  <a:gd name="T79" fmla="*/ 21 h 197"/>
                  <a:gd name="T80" fmla="*/ 81 w 227"/>
                  <a:gd name="T81" fmla="*/ 26 h 197"/>
                  <a:gd name="T82" fmla="*/ 75 w 227"/>
                  <a:gd name="T83" fmla="*/ 23 h 197"/>
                  <a:gd name="T84" fmla="*/ 34 w 227"/>
                  <a:gd name="T85" fmla="*/ 20 h 197"/>
                  <a:gd name="T86" fmla="*/ 32 w 227"/>
                  <a:gd name="T87" fmla="*/ 36 h 197"/>
                  <a:gd name="T88" fmla="*/ 29 w 227"/>
                  <a:gd name="T89" fmla="*/ 24 h 197"/>
                  <a:gd name="T90" fmla="*/ 39 w 227"/>
                  <a:gd name="T91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197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0" name="Freeform 146"/>
              <p:cNvSpPr>
                <a:spLocks/>
              </p:cNvSpPr>
              <p:nvPr/>
            </p:nvSpPr>
            <p:spPr bwMode="auto">
              <a:xfrm>
                <a:off x="-9775826" y="2224088"/>
                <a:ext cx="22225" cy="1428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2 h 4"/>
                  <a:gd name="T4" fmla="*/ 3 w 6"/>
                  <a:gd name="T5" fmla="*/ 4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147"/>
              <p:cNvSpPr>
                <a:spLocks/>
              </p:cNvSpPr>
              <p:nvPr/>
            </p:nvSpPr>
            <p:spPr bwMode="auto">
              <a:xfrm>
                <a:off x="-9948863" y="2076450"/>
                <a:ext cx="19050" cy="22225"/>
              </a:xfrm>
              <a:custGeom>
                <a:avLst/>
                <a:gdLst>
                  <a:gd name="T0" fmla="*/ 1 w 5"/>
                  <a:gd name="T1" fmla="*/ 0 h 6"/>
                  <a:gd name="T2" fmla="*/ 0 w 5"/>
                  <a:gd name="T3" fmla="*/ 1 h 6"/>
                  <a:gd name="T4" fmla="*/ 5 w 5"/>
                  <a:gd name="T5" fmla="*/ 6 h 6"/>
                  <a:gd name="T6" fmla="*/ 1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148"/>
              <p:cNvSpPr>
                <a:spLocks/>
              </p:cNvSpPr>
              <p:nvPr/>
            </p:nvSpPr>
            <p:spPr bwMode="auto">
              <a:xfrm>
                <a:off x="-10177463" y="836613"/>
                <a:ext cx="912813" cy="574675"/>
              </a:xfrm>
              <a:custGeom>
                <a:avLst/>
                <a:gdLst>
                  <a:gd name="T0" fmla="*/ 137 w 243"/>
                  <a:gd name="T1" fmla="*/ 6 h 153"/>
                  <a:gd name="T2" fmla="*/ 123 w 243"/>
                  <a:gd name="T3" fmla="*/ 4 h 153"/>
                  <a:gd name="T4" fmla="*/ 85 w 243"/>
                  <a:gd name="T5" fmla="*/ 9 h 153"/>
                  <a:gd name="T6" fmla="*/ 79 w 243"/>
                  <a:gd name="T7" fmla="*/ 9 h 153"/>
                  <a:gd name="T8" fmla="*/ 47 w 243"/>
                  <a:gd name="T9" fmla="*/ 17 h 153"/>
                  <a:gd name="T10" fmla="*/ 34 w 243"/>
                  <a:gd name="T11" fmla="*/ 27 h 153"/>
                  <a:gd name="T12" fmla="*/ 0 w 243"/>
                  <a:gd name="T13" fmla="*/ 39 h 153"/>
                  <a:gd name="T14" fmla="*/ 10 w 243"/>
                  <a:gd name="T15" fmla="*/ 37 h 153"/>
                  <a:gd name="T16" fmla="*/ 11 w 243"/>
                  <a:gd name="T17" fmla="*/ 42 h 153"/>
                  <a:gd name="T18" fmla="*/ 27 w 243"/>
                  <a:gd name="T19" fmla="*/ 39 h 153"/>
                  <a:gd name="T20" fmla="*/ 15 w 243"/>
                  <a:gd name="T21" fmla="*/ 50 h 153"/>
                  <a:gd name="T22" fmla="*/ 28 w 243"/>
                  <a:gd name="T23" fmla="*/ 50 h 153"/>
                  <a:gd name="T24" fmla="*/ 36 w 243"/>
                  <a:gd name="T25" fmla="*/ 61 h 153"/>
                  <a:gd name="T26" fmla="*/ 46 w 243"/>
                  <a:gd name="T27" fmla="*/ 57 h 153"/>
                  <a:gd name="T28" fmla="*/ 62 w 243"/>
                  <a:gd name="T29" fmla="*/ 61 h 153"/>
                  <a:gd name="T30" fmla="*/ 93 w 243"/>
                  <a:gd name="T31" fmla="*/ 56 h 153"/>
                  <a:gd name="T32" fmla="*/ 84 w 243"/>
                  <a:gd name="T33" fmla="*/ 65 h 153"/>
                  <a:gd name="T34" fmla="*/ 68 w 243"/>
                  <a:gd name="T35" fmla="*/ 68 h 153"/>
                  <a:gd name="T36" fmla="*/ 77 w 243"/>
                  <a:gd name="T37" fmla="*/ 79 h 153"/>
                  <a:gd name="T38" fmla="*/ 54 w 243"/>
                  <a:gd name="T39" fmla="*/ 66 h 153"/>
                  <a:gd name="T40" fmla="*/ 43 w 243"/>
                  <a:gd name="T41" fmla="*/ 66 h 153"/>
                  <a:gd name="T42" fmla="*/ 46 w 243"/>
                  <a:gd name="T43" fmla="*/ 71 h 153"/>
                  <a:gd name="T44" fmla="*/ 39 w 243"/>
                  <a:gd name="T45" fmla="*/ 73 h 153"/>
                  <a:gd name="T46" fmla="*/ 43 w 243"/>
                  <a:gd name="T47" fmla="*/ 99 h 153"/>
                  <a:gd name="T48" fmla="*/ 35 w 243"/>
                  <a:gd name="T49" fmla="*/ 114 h 153"/>
                  <a:gd name="T50" fmla="*/ 41 w 243"/>
                  <a:gd name="T51" fmla="*/ 111 h 153"/>
                  <a:gd name="T52" fmla="*/ 58 w 243"/>
                  <a:gd name="T53" fmla="*/ 128 h 153"/>
                  <a:gd name="T54" fmla="*/ 36 w 243"/>
                  <a:gd name="T55" fmla="*/ 119 h 153"/>
                  <a:gd name="T56" fmla="*/ 29 w 243"/>
                  <a:gd name="T57" fmla="*/ 122 h 153"/>
                  <a:gd name="T58" fmla="*/ 18 w 243"/>
                  <a:gd name="T59" fmla="*/ 145 h 153"/>
                  <a:gd name="T60" fmla="*/ 24 w 243"/>
                  <a:gd name="T61" fmla="*/ 144 h 153"/>
                  <a:gd name="T62" fmla="*/ 59 w 243"/>
                  <a:gd name="T63" fmla="*/ 148 h 153"/>
                  <a:gd name="T64" fmla="*/ 88 w 243"/>
                  <a:gd name="T65" fmla="*/ 153 h 153"/>
                  <a:gd name="T66" fmla="*/ 107 w 243"/>
                  <a:gd name="T67" fmla="*/ 138 h 153"/>
                  <a:gd name="T68" fmla="*/ 100 w 243"/>
                  <a:gd name="T69" fmla="*/ 138 h 153"/>
                  <a:gd name="T70" fmla="*/ 109 w 243"/>
                  <a:gd name="T71" fmla="*/ 118 h 153"/>
                  <a:gd name="T72" fmla="*/ 136 w 243"/>
                  <a:gd name="T73" fmla="*/ 103 h 153"/>
                  <a:gd name="T74" fmla="*/ 132 w 243"/>
                  <a:gd name="T75" fmla="*/ 95 h 153"/>
                  <a:gd name="T76" fmla="*/ 128 w 243"/>
                  <a:gd name="T77" fmla="*/ 89 h 153"/>
                  <a:gd name="T78" fmla="*/ 148 w 243"/>
                  <a:gd name="T79" fmla="*/ 81 h 153"/>
                  <a:gd name="T80" fmla="*/ 155 w 243"/>
                  <a:gd name="T81" fmla="*/ 82 h 153"/>
                  <a:gd name="T82" fmla="*/ 185 w 243"/>
                  <a:gd name="T83" fmla="*/ 56 h 153"/>
                  <a:gd name="T84" fmla="*/ 216 w 243"/>
                  <a:gd name="T85" fmla="*/ 39 h 153"/>
                  <a:gd name="T86" fmla="*/ 203 w 243"/>
                  <a:gd name="T87" fmla="*/ 40 h 153"/>
                  <a:gd name="T88" fmla="*/ 236 w 243"/>
                  <a:gd name="T89" fmla="*/ 26 h 153"/>
                  <a:gd name="T90" fmla="*/ 225 w 243"/>
                  <a:gd name="T91" fmla="*/ 13 h 153"/>
                  <a:gd name="T92" fmla="*/ 215 w 243"/>
                  <a:gd name="T93" fmla="*/ 4 h 153"/>
                  <a:gd name="T94" fmla="*/ 198 w 243"/>
                  <a:gd name="T95" fmla="*/ 8 h 153"/>
                  <a:gd name="T96" fmla="*/ 162 w 243"/>
                  <a:gd name="T97" fmla="*/ 3 h 153"/>
                  <a:gd name="T98" fmla="*/ 146 w 243"/>
                  <a:gd name="T9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3" h="153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3" name="Freeform 149"/>
              <p:cNvSpPr>
                <a:spLocks/>
              </p:cNvSpPr>
              <p:nvPr/>
            </p:nvSpPr>
            <p:spPr bwMode="auto">
              <a:xfrm>
                <a:off x="-9605963" y="784225"/>
                <a:ext cx="1778000" cy="1622425"/>
              </a:xfrm>
              <a:custGeom>
                <a:avLst/>
                <a:gdLst>
                  <a:gd name="T0" fmla="*/ 257 w 474"/>
                  <a:gd name="T1" fmla="*/ 9 h 432"/>
                  <a:gd name="T2" fmla="*/ 245 w 474"/>
                  <a:gd name="T3" fmla="*/ 13 h 432"/>
                  <a:gd name="T4" fmla="*/ 223 w 474"/>
                  <a:gd name="T5" fmla="*/ 11 h 432"/>
                  <a:gd name="T6" fmla="*/ 194 w 474"/>
                  <a:gd name="T7" fmla="*/ 27 h 432"/>
                  <a:gd name="T8" fmla="*/ 172 w 474"/>
                  <a:gd name="T9" fmla="*/ 28 h 432"/>
                  <a:gd name="T10" fmla="*/ 163 w 474"/>
                  <a:gd name="T11" fmla="*/ 40 h 432"/>
                  <a:gd name="T12" fmla="*/ 149 w 474"/>
                  <a:gd name="T13" fmla="*/ 41 h 432"/>
                  <a:gd name="T14" fmla="*/ 91 w 474"/>
                  <a:gd name="T15" fmla="*/ 44 h 432"/>
                  <a:gd name="T16" fmla="*/ 45 w 474"/>
                  <a:gd name="T17" fmla="*/ 76 h 432"/>
                  <a:gd name="T18" fmla="*/ 53 w 474"/>
                  <a:gd name="T19" fmla="*/ 105 h 432"/>
                  <a:gd name="T20" fmla="*/ 35 w 474"/>
                  <a:gd name="T21" fmla="*/ 107 h 432"/>
                  <a:gd name="T22" fmla="*/ 0 w 474"/>
                  <a:gd name="T23" fmla="*/ 124 h 432"/>
                  <a:gd name="T24" fmla="*/ 40 w 474"/>
                  <a:gd name="T25" fmla="*/ 135 h 432"/>
                  <a:gd name="T26" fmla="*/ 32 w 474"/>
                  <a:gd name="T27" fmla="*/ 143 h 432"/>
                  <a:gd name="T28" fmla="*/ 12 w 474"/>
                  <a:gd name="T29" fmla="*/ 152 h 432"/>
                  <a:gd name="T30" fmla="*/ 32 w 474"/>
                  <a:gd name="T31" fmla="*/ 157 h 432"/>
                  <a:gd name="T32" fmla="*/ 47 w 474"/>
                  <a:gd name="T33" fmla="*/ 171 h 432"/>
                  <a:gd name="T34" fmla="*/ 51 w 474"/>
                  <a:gd name="T35" fmla="*/ 166 h 432"/>
                  <a:gd name="T36" fmla="*/ 77 w 474"/>
                  <a:gd name="T37" fmla="*/ 164 h 432"/>
                  <a:gd name="T38" fmla="*/ 142 w 474"/>
                  <a:gd name="T39" fmla="*/ 232 h 432"/>
                  <a:gd name="T40" fmla="*/ 150 w 474"/>
                  <a:gd name="T41" fmla="*/ 246 h 432"/>
                  <a:gd name="T42" fmla="*/ 151 w 474"/>
                  <a:gd name="T43" fmla="*/ 265 h 432"/>
                  <a:gd name="T44" fmla="*/ 176 w 474"/>
                  <a:gd name="T45" fmla="*/ 279 h 432"/>
                  <a:gd name="T46" fmla="*/ 160 w 474"/>
                  <a:gd name="T47" fmla="*/ 303 h 432"/>
                  <a:gd name="T48" fmla="*/ 149 w 474"/>
                  <a:gd name="T49" fmla="*/ 329 h 432"/>
                  <a:gd name="T50" fmla="*/ 151 w 474"/>
                  <a:gd name="T51" fmla="*/ 337 h 432"/>
                  <a:gd name="T52" fmla="*/ 165 w 474"/>
                  <a:gd name="T53" fmla="*/ 368 h 432"/>
                  <a:gd name="T54" fmla="*/ 174 w 474"/>
                  <a:gd name="T55" fmla="*/ 368 h 432"/>
                  <a:gd name="T56" fmla="*/ 187 w 474"/>
                  <a:gd name="T57" fmla="*/ 411 h 432"/>
                  <a:gd name="T58" fmla="*/ 221 w 474"/>
                  <a:gd name="T59" fmla="*/ 431 h 432"/>
                  <a:gd name="T60" fmla="*/ 241 w 474"/>
                  <a:gd name="T61" fmla="*/ 411 h 432"/>
                  <a:gd name="T62" fmla="*/ 250 w 474"/>
                  <a:gd name="T63" fmla="*/ 368 h 432"/>
                  <a:gd name="T64" fmla="*/ 273 w 474"/>
                  <a:gd name="T65" fmla="*/ 346 h 432"/>
                  <a:gd name="T66" fmla="*/ 282 w 474"/>
                  <a:gd name="T67" fmla="*/ 344 h 432"/>
                  <a:gd name="T68" fmla="*/ 320 w 474"/>
                  <a:gd name="T69" fmla="*/ 312 h 432"/>
                  <a:gd name="T70" fmla="*/ 367 w 474"/>
                  <a:gd name="T71" fmla="*/ 298 h 432"/>
                  <a:gd name="T72" fmla="*/ 368 w 474"/>
                  <a:gd name="T73" fmla="*/ 264 h 432"/>
                  <a:gd name="T74" fmla="*/ 373 w 474"/>
                  <a:gd name="T75" fmla="*/ 252 h 432"/>
                  <a:gd name="T76" fmla="*/ 404 w 474"/>
                  <a:gd name="T77" fmla="*/ 264 h 432"/>
                  <a:gd name="T78" fmla="*/ 379 w 474"/>
                  <a:gd name="T79" fmla="*/ 223 h 432"/>
                  <a:gd name="T80" fmla="*/ 400 w 474"/>
                  <a:gd name="T81" fmla="*/ 229 h 432"/>
                  <a:gd name="T82" fmla="*/ 397 w 474"/>
                  <a:gd name="T83" fmla="*/ 221 h 432"/>
                  <a:gd name="T84" fmla="*/ 422 w 474"/>
                  <a:gd name="T85" fmla="*/ 195 h 432"/>
                  <a:gd name="T86" fmla="*/ 420 w 474"/>
                  <a:gd name="T87" fmla="*/ 177 h 432"/>
                  <a:gd name="T88" fmla="*/ 412 w 474"/>
                  <a:gd name="T89" fmla="*/ 152 h 432"/>
                  <a:gd name="T90" fmla="*/ 420 w 474"/>
                  <a:gd name="T91" fmla="*/ 135 h 432"/>
                  <a:gd name="T92" fmla="*/ 408 w 474"/>
                  <a:gd name="T93" fmla="*/ 128 h 432"/>
                  <a:gd name="T94" fmla="*/ 421 w 474"/>
                  <a:gd name="T95" fmla="*/ 99 h 432"/>
                  <a:gd name="T96" fmla="*/ 434 w 474"/>
                  <a:gd name="T97" fmla="*/ 81 h 432"/>
                  <a:gd name="T98" fmla="*/ 440 w 474"/>
                  <a:gd name="T99" fmla="*/ 71 h 432"/>
                  <a:gd name="T100" fmla="*/ 458 w 474"/>
                  <a:gd name="T101" fmla="*/ 38 h 432"/>
                  <a:gd name="T102" fmla="*/ 429 w 474"/>
                  <a:gd name="T103" fmla="*/ 49 h 432"/>
                  <a:gd name="T104" fmla="*/ 404 w 474"/>
                  <a:gd name="T105" fmla="*/ 48 h 432"/>
                  <a:gd name="T106" fmla="*/ 390 w 474"/>
                  <a:gd name="T107" fmla="*/ 37 h 432"/>
                  <a:gd name="T108" fmla="*/ 363 w 474"/>
                  <a:gd name="T109" fmla="*/ 39 h 432"/>
                  <a:gd name="T110" fmla="*/ 312 w 474"/>
                  <a:gd name="T111" fmla="*/ 40 h 432"/>
                  <a:gd name="T112" fmla="*/ 376 w 474"/>
                  <a:gd name="T113" fmla="*/ 19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74" h="432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150"/>
              <p:cNvSpPr>
                <a:spLocks/>
              </p:cNvSpPr>
              <p:nvPr/>
            </p:nvSpPr>
            <p:spPr bwMode="auto">
              <a:xfrm>
                <a:off x="-9077326" y="1806575"/>
                <a:ext cx="85725" cy="66675"/>
              </a:xfrm>
              <a:custGeom>
                <a:avLst/>
                <a:gdLst>
                  <a:gd name="T0" fmla="*/ 6 w 23"/>
                  <a:gd name="T1" fmla="*/ 0 h 18"/>
                  <a:gd name="T2" fmla="*/ 0 w 23"/>
                  <a:gd name="T3" fmla="*/ 6 h 18"/>
                  <a:gd name="T4" fmla="*/ 6 w 23"/>
                  <a:gd name="T5" fmla="*/ 18 h 18"/>
                  <a:gd name="T6" fmla="*/ 12 w 23"/>
                  <a:gd name="T7" fmla="*/ 18 h 18"/>
                  <a:gd name="T8" fmla="*/ 23 w 23"/>
                  <a:gd name="T9" fmla="*/ 11 h 18"/>
                  <a:gd name="T10" fmla="*/ 6 w 23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5" name="Freeform 151"/>
              <p:cNvSpPr>
                <a:spLocks/>
              </p:cNvSpPr>
              <p:nvPr/>
            </p:nvSpPr>
            <p:spPr bwMode="auto">
              <a:xfrm>
                <a:off x="-8015288" y="1457325"/>
                <a:ext cx="46038" cy="33338"/>
              </a:xfrm>
              <a:custGeom>
                <a:avLst/>
                <a:gdLst>
                  <a:gd name="T0" fmla="*/ 8 w 12"/>
                  <a:gd name="T1" fmla="*/ 0 h 9"/>
                  <a:gd name="T2" fmla="*/ 3 w 12"/>
                  <a:gd name="T3" fmla="*/ 0 h 9"/>
                  <a:gd name="T4" fmla="*/ 0 w 12"/>
                  <a:gd name="T5" fmla="*/ 4 h 9"/>
                  <a:gd name="T6" fmla="*/ 3 w 12"/>
                  <a:gd name="T7" fmla="*/ 9 h 9"/>
                  <a:gd name="T8" fmla="*/ 12 w 12"/>
                  <a:gd name="T9" fmla="*/ 4 h 9"/>
                  <a:gd name="T10" fmla="*/ 8 w 12"/>
                  <a:gd name="T11" fmla="*/ 4 h 9"/>
                  <a:gd name="T12" fmla="*/ 8 w 1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6" name="Freeform 152"/>
              <p:cNvSpPr>
                <a:spLocks/>
              </p:cNvSpPr>
              <p:nvPr/>
            </p:nvSpPr>
            <p:spPr bwMode="auto">
              <a:xfrm>
                <a:off x="-9204326" y="2835275"/>
                <a:ext cx="195263" cy="225425"/>
              </a:xfrm>
              <a:custGeom>
                <a:avLst/>
                <a:gdLst>
                  <a:gd name="T0" fmla="*/ 26 w 52"/>
                  <a:gd name="T1" fmla="*/ 0 h 60"/>
                  <a:gd name="T2" fmla="*/ 18 w 52"/>
                  <a:gd name="T3" fmla="*/ 10 h 60"/>
                  <a:gd name="T4" fmla="*/ 3 w 52"/>
                  <a:gd name="T5" fmla="*/ 37 h 60"/>
                  <a:gd name="T6" fmla="*/ 5 w 52"/>
                  <a:gd name="T7" fmla="*/ 39 h 60"/>
                  <a:gd name="T8" fmla="*/ 5 w 52"/>
                  <a:gd name="T9" fmla="*/ 41 h 60"/>
                  <a:gd name="T10" fmla="*/ 0 w 52"/>
                  <a:gd name="T11" fmla="*/ 47 h 60"/>
                  <a:gd name="T12" fmla="*/ 3 w 52"/>
                  <a:gd name="T13" fmla="*/ 50 h 60"/>
                  <a:gd name="T14" fmla="*/ 11 w 52"/>
                  <a:gd name="T15" fmla="*/ 48 h 60"/>
                  <a:gd name="T16" fmla="*/ 20 w 52"/>
                  <a:gd name="T17" fmla="*/ 51 h 60"/>
                  <a:gd name="T18" fmla="*/ 25 w 52"/>
                  <a:gd name="T19" fmla="*/ 49 h 60"/>
                  <a:gd name="T20" fmla="*/ 28 w 52"/>
                  <a:gd name="T21" fmla="*/ 51 h 60"/>
                  <a:gd name="T22" fmla="*/ 33 w 52"/>
                  <a:gd name="T23" fmla="*/ 50 h 60"/>
                  <a:gd name="T24" fmla="*/ 30 w 52"/>
                  <a:gd name="T25" fmla="*/ 56 h 60"/>
                  <a:gd name="T26" fmla="*/ 30 w 52"/>
                  <a:gd name="T27" fmla="*/ 56 h 60"/>
                  <a:gd name="T28" fmla="*/ 32 w 52"/>
                  <a:gd name="T29" fmla="*/ 56 h 60"/>
                  <a:gd name="T30" fmla="*/ 40 w 52"/>
                  <a:gd name="T31" fmla="*/ 47 h 60"/>
                  <a:gd name="T32" fmla="*/ 42 w 52"/>
                  <a:gd name="T33" fmla="*/ 56 h 60"/>
                  <a:gd name="T34" fmla="*/ 45 w 52"/>
                  <a:gd name="T35" fmla="*/ 56 h 60"/>
                  <a:gd name="T36" fmla="*/ 47 w 52"/>
                  <a:gd name="T37" fmla="*/ 60 h 60"/>
                  <a:gd name="T38" fmla="*/ 52 w 52"/>
                  <a:gd name="T39" fmla="*/ 52 h 60"/>
                  <a:gd name="T40" fmla="*/ 50 w 52"/>
                  <a:gd name="T41" fmla="*/ 45 h 60"/>
                  <a:gd name="T42" fmla="*/ 46 w 52"/>
                  <a:gd name="T43" fmla="*/ 47 h 60"/>
                  <a:gd name="T44" fmla="*/ 44 w 52"/>
                  <a:gd name="T45" fmla="*/ 42 h 60"/>
                  <a:gd name="T46" fmla="*/ 47 w 52"/>
                  <a:gd name="T47" fmla="*/ 37 h 60"/>
                  <a:gd name="T48" fmla="*/ 44 w 52"/>
                  <a:gd name="T49" fmla="*/ 38 h 60"/>
                  <a:gd name="T50" fmla="*/ 44 w 52"/>
                  <a:gd name="T51" fmla="*/ 27 h 60"/>
                  <a:gd name="T52" fmla="*/ 41 w 52"/>
                  <a:gd name="T53" fmla="*/ 28 h 60"/>
                  <a:gd name="T54" fmla="*/ 36 w 52"/>
                  <a:gd name="T55" fmla="*/ 27 h 60"/>
                  <a:gd name="T56" fmla="*/ 33 w 52"/>
                  <a:gd name="T57" fmla="*/ 28 h 60"/>
                  <a:gd name="T58" fmla="*/ 33 w 52"/>
                  <a:gd name="T59" fmla="*/ 27 h 60"/>
                  <a:gd name="T60" fmla="*/ 28 w 52"/>
                  <a:gd name="T61" fmla="*/ 27 h 60"/>
                  <a:gd name="T62" fmla="*/ 28 w 52"/>
                  <a:gd name="T63" fmla="*/ 24 h 60"/>
                  <a:gd name="T64" fmla="*/ 29 w 52"/>
                  <a:gd name="T65" fmla="*/ 22 h 60"/>
                  <a:gd name="T66" fmla="*/ 25 w 52"/>
                  <a:gd name="T67" fmla="*/ 20 h 60"/>
                  <a:gd name="T68" fmla="*/ 21 w 52"/>
                  <a:gd name="T69" fmla="*/ 23 h 60"/>
                  <a:gd name="T70" fmla="*/ 21 w 52"/>
                  <a:gd name="T71" fmla="*/ 20 h 60"/>
                  <a:gd name="T72" fmla="*/ 28 w 52"/>
                  <a:gd name="T73" fmla="*/ 3 h 60"/>
                  <a:gd name="T74" fmla="*/ 26 w 52"/>
                  <a:gd name="T7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" h="60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7" name="Freeform 153"/>
              <p:cNvSpPr>
                <a:spLocks/>
              </p:cNvSpPr>
              <p:nvPr/>
            </p:nvSpPr>
            <p:spPr bwMode="auto">
              <a:xfrm>
                <a:off x="-3408363" y="1385888"/>
                <a:ext cx="228600" cy="104775"/>
              </a:xfrm>
              <a:custGeom>
                <a:avLst/>
                <a:gdLst>
                  <a:gd name="T0" fmla="*/ 13 w 61"/>
                  <a:gd name="T1" fmla="*/ 0 h 28"/>
                  <a:gd name="T2" fmla="*/ 0 w 61"/>
                  <a:gd name="T3" fmla="*/ 13 h 28"/>
                  <a:gd name="T4" fmla="*/ 14 w 61"/>
                  <a:gd name="T5" fmla="*/ 28 h 28"/>
                  <a:gd name="T6" fmla="*/ 20 w 61"/>
                  <a:gd name="T7" fmla="*/ 23 h 28"/>
                  <a:gd name="T8" fmla="*/ 25 w 61"/>
                  <a:gd name="T9" fmla="*/ 27 h 28"/>
                  <a:gd name="T10" fmla="*/ 31 w 61"/>
                  <a:gd name="T11" fmla="*/ 24 h 28"/>
                  <a:gd name="T12" fmla="*/ 37 w 61"/>
                  <a:gd name="T13" fmla="*/ 22 h 28"/>
                  <a:gd name="T14" fmla="*/ 42 w 61"/>
                  <a:gd name="T15" fmla="*/ 25 h 28"/>
                  <a:gd name="T16" fmla="*/ 49 w 61"/>
                  <a:gd name="T17" fmla="*/ 22 h 28"/>
                  <a:gd name="T18" fmla="*/ 56 w 61"/>
                  <a:gd name="T19" fmla="*/ 22 h 28"/>
                  <a:gd name="T20" fmla="*/ 61 w 61"/>
                  <a:gd name="T21" fmla="*/ 11 h 28"/>
                  <a:gd name="T22" fmla="*/ 34 w 61"/>
                  <a:gd name="T23" fmla="*/ 2 h 28"/>
                  <a:gd name="T24" fmla="*/ 29 w 61"/>
                  <a:gd name="T25" fmla="*/ 11 h 28"/>
                  <a:gd name="T26" fmla="*/ 13 w 61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28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8" name="Freeform 154"/>
              <p:cNvSpPr>
                <a:spLocks/>
              </p:cNvSpPr>
              <p:nvPr/>
            </p:nvSpPr>
            <p:spPr bwMode="auto">
              <a:xfrm>
                <a:off x="-9877426" y="2763838"/>
                <a:ext cx="34925" cy="22225"/>
              </a:xfrm>
              <a:custGeom>
                <a:avLst/>
                <a:gdLst>
                  <a:gd name="T0" fmla="*/ 0 w 9"/>
                  <a:gd name="T1" fmla="*/ 0 h 6"/>
                  <a:gd name="T2" fmla="*/ 0 w 9"/>
                  <a:gd name="T3" fmla="*/ 2 h 6"/>
                  <a:gd name="T4" fmla="*/ 8 w 9"/>
                  <a:gd name="T5" fmla="*/ 6 h 6"/>
                  <a:gd name="T6" fmla="*/ 9 w 9"/>
                  <a:gd name="T7" fmla="*/ 6 h 6"/>
                  <a:gd name="T8" fmla="*/ 0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9" name="Freeform 155"/>
              <p:cNvSpPr>
                <a:spLocks/>
              </p:cNvSpPr>
              <p:nvPr/>
            </p:nvSpPr>
            <p:spPr bwMode="auto">
              <a:xfrm>
                <a:off x="-11250613" y="2881313"/>
                <a:ext cx="138113" cy="107950"/>
              </a:xfrm>
              <a:custGeom>
                <a:avLst/>
                <a:gdLst>
                  <a:gd name="T0" fmla="*/ 4 w 37"/>
                  <a:gd name="T1" fmla="*/ 0 h 29"/>
                  <a:gd name="T2" fmla="*/ 0 w 37"/>
                  <a:gd name="T3" fmla="*/ 2 h 29"/>
                  <a:gd name="T4" fmla="*/ 1 w 37"/>
                  <a:gd name="T5" fmla="*/ 2 h 29"/>
                  <a:gd name="T6" fmla="*/ 6 w 37"/>
                  <a:gd name="T7" fmla="*/ 3 h 29"/>
                  <a:gd name="T8" fmla="*/ 3 w 37"/>
                  <a:gd name="T9" fmla="*/ 6 h 29"/>
                  <a:gd name="T10" fmla="*/ 17 w 37"/>
                  <a:gd name="T11" fmla="*/ 14 h 29"/>
                  <a:gd name="T12" fmla="*/ 14 w 37"/>
                  <a:gd name="T13" fmla="*/ 17 h 29"/>
                  <a:gd name="T14" fmla="*/ 35 w 37"/>
                  <a:gd name="T15" fmla="*/ 29 h 29"/>
                  <a:gd name="T16" fmla="*/ 37 w 37"/>
                  <a:gd name="T17" fmla="*/ 29 h 29"/>
                  <a:gd name="T18" fmla="*/ 37 w 37"/>
                  <a:gd name="T19" fmla="*/ 26 h 29"/>
                  <a:gd name="T20" fmla="*/ 12 w 37"/>
                  <a:gd name="T21" fmla="*/ 5 h 29"/>
                  <a:gd name="T22" fmla="*/ 4 w 3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9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156"/>
              <p:cNvSpPr>
                <a:spLocks/>
              </p:cNvSpPr>
              <p:nvPr/>
            </p:nvSpPr>
            <p:spPr bwMode="auto">
              <a:xfrm>
                <a:off x="-11390313" y="2727325"/>
                <a:ext cx="49213" cy="85725"/>
              </a:xfrm>
              <a:custGeom>
                <a:avLst/>
                <a:gdLst>
                  <a:gd name="T0" fmla="*/ 0 w 13"/>
                  <a:gd name="T1" fmla="*/ 0 h 23"/>
                  <a:gd name="T2" fmla="*/ 0 w 13"/>
                  <a:gd name="T3" fmla="*/ 2 h 23"/>
                  <a:gd name="T4" fmla="*/ 4 w 13"/>
                  <a:gd name="T5" fmla="*/ 8 h 23"/>
                  <a:gd name="T6" fmla="*/ 8 w 13"/>
                  <a:gd name="T7" fmla="*/ 13 h 23"/>
                  <a:gd name="T8" fmla="*/ 7 w 13"/>
                  <a:gd name="T9" fmla="*/ 16 h 23"/>
                  <a:gd name="T10" fmla="*/ 11 w 13"/>
                  <a:gd name="T11" fmla="*/ 23 h 23"/>
                  <a:gd name="T12" fmla="*/ 9 w 13"/>
                  <a:gd name="T13" fmla="*/ 16 h 23"/>
                  <a:gd name="T14" fmla="*/ 10 w 13"/>
                  <a:gd name="T15" fmla="*/ 13 h 23"/>
                  <a:gd name="T16" fmla="*/ 9 w 13"/>
                  <a:gd name="T17" fmla="*/ 9 h 23"/>
                  <a:gd name="T18" fmla="*/ 9 w 13"/>
                  <a:gd name="T19" fmla="*/ 2 h 23"/>
                  <a:gd name="T20" fmla="*/ 5 w 13"/>
                  <a:gd name="T21" fmla="*/ 6 h 23"/>
                  <a:gd name="T22" fmla="*/ 7 w 13"/>
                  <a:gd name="T23" fmla="*/ 2 h 23"/>
                  <a:gd name="T24" fmla="*/ 0 w 13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2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 157"/>
              <p:cNvSpPr>
                <a:spLocks/>
              </p:cNvSpPr>
              <p:nvPr/>
            </p:nvSpPr>
            <p:spPr bwMode="auto">
              <a:xfrm>
                <a:off x="-12023726" y="2538413"/>
                <a:ext cx="63500" cy="49213"/>
              </a:xfrm>
              <a:custGeom>
                <a:avLst/>
                <a:gdLst>
                  <a:gd name="T0" fmla="*/ 17 w 17"/>
                  <a:gd name="T1" fmla="*/ 0 h 13"/>
                  <a:gd name="T2" fmla="*/ 14 w 17"/>
                  <a:gd name="T3" fmla="*/ 0 h 13"/>
                  <a:gd name="T4" fmla="*/ 0 w 17"/>
                  <a:gd name="T5" fmla="*/ 5 h 13"/>
                  <a:gd name="T6" fmla="*/ 0 w 17"/>
                  <a:gd name="T7" fmla="*/ 9 h 13"/>
                  <a:gd name="T8" fmla="*/ 6 w 17"/>
                  <a:gd name="T9" fmla="*/ 13 h 13"/>
                  <a:gd name="T10" fmla="*/ 17 w 17"/>
                  <a:gd name="T11" fmla="*/ 4 h 13"/>
                  <a:gd name="T12" fmla="*/ 17 w 17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3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2" name="Freeform 158"/>
              <p:cNvSpPr>
                <a:spLocks/>
              </p:cNvSpPr>
              <p:nvPr/>
            </p:nvSpPr>
            <p:spPr bwMode="auto">
              <a:xfrm>
                <a:off x="-7091363" y="3425825"/>
                <a:ext cx="82550" cy="55563"/>
              </a:xfrm>
              <a:custGeom>
                <a:avLst/>
                <a:gdLst>
                  <a:gd name="T0" fmla="*/ 20 w 22"/>
                  <a:gd name="T1" fmla="*/ 0 h 15"/>
                  <a:gd name="T2" fmla="*/ 12 w 22"/>
                  <a:gd name="T3" fmla="*/ 2 h 15"/>
                  <a:gd name="T4" fmla="*/ 4 w 22"/>
                  <a:gd name="T5" fmla="*/ 0 h 15"/>
                  <a:gd name="T6" fmla="*/ 0 w 22"/>
                  <a:gd name="T7" fmla="*/ 1 h 15"/>
                  <a:gd name="T8" fmla="*/ 0 w 22"/>
                  <a:gd name="T9" fmla="*/ 4 h 15"/>
                  <a:gd name="T10" fmla="*/ 4 w 22"/>
                  <a:gd name="T11" fmla="*/ 5 h 15"/>
                  <a:gd name="T12" fmla="*/ 17 w 22"/>
                  <a:gd name="T13" fmla="*/ 14 h 15"/>
                  <a:gd name="T14" fmla="*/ 19 w 22"/>
                  <a:gd name="T15" fmla="*/ 15 h 15"/>
                  <a:gd name="T16" fmla="*/ 20 w 22"/>
                  <a:gd name="T17" fmla="*/ 13 h 15"/>
                  <a:gd name="T18" fmla="*/ 19 w 22"/>
                  <a:gd name="T19" fmla="*/ 8 h 15"/>
                  <a:gd name="T20" fmla="*/ 20 w 22"/>
                  <a:gd name="T21" fmla="*/ 4 h 15"/>
                  <a:gd name="T22" fmla="*/ 22 w 22"/>
                  <a:gd name="T23" fmla="*/ 0 h 15"/>
                  <a:gd name="T24" fmla="*/ 20 w 22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159"/>
              <p:cNvSpPr>
                <a:spLocks/>
              </p:cNvSpPr>
              <p:nvPr/>
            </p:nvSpPr>
            <p:spPr bwMode="auto">
              <a:xfrm>
                <a:off x="-7204076" y="3222625"/>
                <a:ext cx="25400" cy="63500"/>
              </a:xfrm>
              <a:custGeom>
                <a:avLst/>
                <a:gdLst>
                  <a:gd name="T0" fmla="*/ 6 w 7"/>
                  <a:gd name="T1" fmla="*/ 0 h 17"/>
                  <a:gd name="T2" fmla="*/ 2 w 7"/>
                  <a:gd name="T3" fmla="*/ 4 h 17"/>
                  <a:gd name="T4" fmla="*/ 0 w 7"/>
                  <a:gd name="T5" fmla="*/ 4 h 17"/>
                  <a:gd name="T6" fmla="*/ 5 w 7"/>
                  <a:gd name="T7" fmla="*/ 17 h 17"/>
                  <a:gd name="T8" fmla="*/ 7 w 7"/>
                  <a:gd name="T9" fmla="*/ 4 h 17"/>
                  <a:gd name="T10" fmla="*/ 6 w 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160"/>
              <p:cNvSpPr>
                <a:spLocks/>
              </p:cNvSpPr>
              <p:nvPr/>
            </p:nvSpPr>
            <p:spPr bwMode="auto">
              <a:xfrm>
                <a:off x="-7212013" y="3297238"/>
                <a:ext cx="46038" cy="90488"/>
              </a:xfrm>
              <a:custGeom>
                <a:avLst/>
                <a:gdLst>
                  <a:gd name="T0" fmla="*/ 6 w 12"/>
                  <a:gd name="T1" fmla="*/ 0 h 24"/>
                  <a:gd name="T2" fmla="*/ 0 w 12"/>
                  <a:gd name="T3" fmla="*/ 4 h 24"/>
                  <a:gd name="T4" fmla="*/ 3 w 12"/>
                  <a:gd name="T5" fmla="*/ 11 h 24"/>
                  <a:gd name="T6" fmla="*/ 1 w 12"/>
                  <a:gd name="T7" fmla="*/ 17 h 24"/>
                  <a:gd name="T8" fmla="*/ 4 w 12"/>
                  <a:gd name="T9" fmla="*/ 24 h 24"/>
                  <a:gd name="T10" fmla="*/ 11 w 12"/>
                  <a:gd name="T11" fmla="*/ 15 h 24"/>
                  <a:gd name="T12" fmla="*/ 9 w 12"/>
                  <a:gd name="T13" fmla="*/ 1 h 24"/>
                  <a:gd name="T14" fmla="*/ 6 w 1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4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161"/>
              <p:cNvSpPr>
                <a:spLocks/>
              </p:cNvSpPr>
              <p:nvPr/>
            </p:nvSpPr>
            <p:spPr bwMode="auto">
              <a:xfrm>
                <a:off x="-7380288" y="3349625"/>
                <a:ext cx="22225" cy="23813"/>
              </a:xfrm>
              <a:custGeom>
                <a:avLst/>
                <a:gdLst>
                  <a:gd name="T0" fmla="*/ 5 w 6"/>
                  <a:gd name="T1" fmla="*/ 0 h 6"/>
                  <a:gd name="T2" fmla="*/ 0 w 6"/>
                  <a:gd name="T3" fmla="*/ 3 h 6"/>
                  <a:gd name="T4" fmla="*/ 4 w 6"/>
                  <a:gd name="T5" fmla="*/ 6 h 6"/>
                  <a:gd name="T6" fmla="*/ 6 w 6"/>
                  <a:gd name="T7" fmla="*/ 4 h 6"/>
                  <a:gd name="T8" fmla="*/ 5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162"/>
              <p:cNvSpPr>
                <a:spLocks/>
              </p:cNvSpPr>
              <p:nvPr/>
            </p:nvSpPr>
            <p:spPr bwMode="auto">
              <a:xfrm>
                <a:off x="-7162801" y="2636838"/>
                <a:ext cx="25400" cy="36513"/>
              </a:xfrm>
              <a:custGeom>
                <a:avLst/>
                <a:gdLst>
                  <a:gd name="T0" fmla="*/ 5 w 7"/>
                  <a:gd name="T1" fmla="*/ 0 h 10"/>
                  <a:gd name="T2" fmla="*/ 0 w 7"/>
                  <a:gd name="T3" fmla="*/ 0 h 10"/>
                  <a:gd name="T4" fmla="*/ 0 w 7"/>
                  <a:gd name="T5" fmla="*/ 3 h 10"/>
                  <a:gd name="T6" fmla="*/ 6 w 7"/>
                  <a:gd name="T7" fmla="*/ 7 h 10"/>
                  <a:gd name="T8" fmla="*/ 6 w 7"/>
                  <a:gd name="T9" fmla="*/ 10 h 10"/>
                  <a:gd name="T10" fmla="*/ 7 w 7"/>
                  <a:gd name="T11" fmla="*/ 6 h 10"/>
                  <a:gd name="T12" fmla="*/ 5 w 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7" name="Freeform 163"/>
              <p:cNvSpPr>
                <a:spLocks/>
              </p:cNvSpPr>
              <p:nvPr/>
            </p:nvSpPr>
            <p:spPr bwMode="auto">
              <a:xfrm>
                <a:off x="-7132638" y="2598738"/>
                <a:ext cx="49213" cy="82550"/>
              </a:xfrm>
              <a:custGeom>
                <a:avLst/>
                <a:gdLst>
                  <a:gd name="T0" fmla="*/ 5 w 13"/>
                  <a:gd name="T1" fmla="*/ 0 h 22"/>
                  <a:gd name="T2" fmla="*/ 0 w 13"/>
                  <a:gd name="T3" fmla="*/ 10 h 22"/>
                  <a:gd name="T4" fmla="*/ 6 w 13"/>
                  <a:gd name="T5" fmla="*/ 15 h 22"/>
                  <a:gd name="T6" fmla="*/ 2 w 13"/>
                  <a:gd name="T7" fmla="*/ 20 h 22"/>
                  <a:gd name="T8" fmla="*/ 2 w 13"/>
                  <a:gd name="T9" fmla="*/ 18 h 22"/>
                  <a:gd name="T10" fmla="*/ 0 w 13"/>
                  <a:gd name="T11" fmla="*/ 20 h 22"/>
                  <a:gd name="T12" fmla="*/ 4 w 13"/>
                  <a:gd name="T13" fmla="*/ 22 h 22"/>
                  <a:gd name="T14" fmla="*/ 13 w 13"/>
                  <a:gd name="T15" fmla="*/ 9 h 22"/>
                  <a:gd name="T16" fmla="*/ 5 w 13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2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164"/>
              <p:cNvSpPr>
                <a:spLocks/>
              </p:cNvSpPr>
              <p:nvPr/>
            </p:nvSpPr>
            <p:spPr bwMode="auto">
              <a:xfrm>
                <a:off x="-6929438" y="2508250"/>
                <a:ext cx="28575" cy="49213"/>
              </a:xfrm>
              <a:custGeom>
                <a:avLst/>
                <a:gdLst>
                  <a:gd name="T0" fmla="*/ 8 w 8"/>
                  <a:gd name="T1" fmla="*/ 0 h 13"/>
                  <a:gd name="T2" fmla="*/ 1 w 8"/>
                  <a:gd name="T3" fmla="*/ 8 h 13"/>
                  <a:gd name="T4" fmla="*/ 1 w 8"/>
                  <a:gd name="T5" fmla="*/ 13 h 13"/>
                  <a:gd name="T6" fmla="*/ 5 w 8"/>
                  <a:gd name="T7" fmla="*/ 4 h 13"/>
                  <a:gd name="T8" fmla="*/ 8 w 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9" name="Freeform 165"/>
              <p:cNvSpPr>
                <a:spLocks/>
              </p:cNvSpPr>
              <p:nvPr/>
            </p:nvSpPr>
            <p:spPr bwMode="auto">
              <a:xfrm>
                <a:off x="-6818313" y="2444750"/>
                <a:ext cx="34925" cy="57150"/>
              </a:xfrm>
              <a:custGeom>
                <a:avLst/>
                <a:gdLst>
                  <a:gd name="T0" fmla="*/ 6 w 9"/>
                  <a:gd name="T1" fmla="*/ 0 h 15"/>
                  <a:gd name="T2" fmla="*/ 4 w 9"/>
                  <a:gd name="T3" fmla="*/ 4 h 15"/>
                  <a:gd name="T4" fmla="*/ 6 w 9"/>
                  <a:gd name="T5" fmla="*/ 8 h 15"/>
                  <a:gd name="T6" fmla="*/ 0 w 9"/>
                  <a:gd name="T7" fmla="*/ 10 h 15"/>
                  <a:gd name="T8" fmla="*/ 3 w 9"/>
                  <a:gd name="T9" fmla="*/ 15 h 15"/>
                  <a:gd name="T10" fmla="*/ 7 w 9"/>
                  <a:gd name="T11" fmla="*/ 12 h 15"/>
                  <a:gd name="T12" fmla="*/ 7 w 9"/>
                  <a:gd name="T13" fmla="*/ 8 h 15"/>
                  <a:gd name="T14" fmla="*/ 9 w 9"/>
                  <a:gd name="T15" fmla="*/ 4 h 15"/>
                  <a:gd name="T16" fmla="*/ 6 w 9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166"/>
              <p:cNvSpPr>
                <a:spLocks/>
              </p:cNvSpPr>
              <p:nvPr/>
            </p:nvSpPr>
            <p:spPr bwMode="auto">
              <a:xfrm>
                <a:off x="-6753226" y="3538538"/>
                <a:ext cx="63500" cy="11113"/>
              </a:xfrm>
              <a:custGeom>
                <a:avLst/>
                <a:gdLst>
                  <a:gd name="T0" fmla="*/ 5 w 17"/>
                  <a:gd name="T1" fmla="*/ 0 h 3"/>
                  <a:gd name="T2" fmla="*/ 0 w 17"/>
                  <a:gd name="T3" fmla="*/ 0 h 3"/>
                  <a:gd name="T4" fmla="*/ 10 w 17"/>
                  <a:gd name="T5" fmla="*/ 3 h 3"/>
                  <a:gd name="T6" fmla="*/ 14 w 17"/>
                  <a:gd name="T7" fmla="*/ 3 h 3"/>
                  <a:gd name="T8" fmla="*/ 17 w 17"/>
                  <a:gd name="T9" fmla="*/ 2 h 3"/>
                  <a:gd name="T10" fmla="*/ 5 w 1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1" name="Freeform 167"/>
              <p:cNvSpPr>
                <a:spLocks/>
              </p:cNvSpPr>
              <p:nvPr/>
            </p:nvSpPr>
            <p:spPr bwMode="auto">
              <a:xfrm>
                <a:off x="-6502401" y="3522663"/>
                <a:ext cx="60325" cy="38100"/>
              </a:xfrm>
              <a:custGeom>
                <a:avLst/>
                <a:gdLst>
                  <a:gd name="T0" fmla="*/ 16 w 16"/>
                  <a:gd name="T1" fmla="*/ 0 h 10"/>
                  <a:gd name="T2" fmla="*/ 0 w 16"/>
                  <a:gd name="T3" fmla="*/ 7 h 10"/>
                  <a:gd name="T4" fmla="*/ 1 w 16"/>
                  <a:gd name="T5" fmla="*/ 8 h 10"/>
                  <a:gd name="T6" fmla="*/ 3 w 16"/>
                  <a:gd name="T7" fmla="*/ 10 h 10"/>
                  <a:gd name="T8" fmla="*/ 11 w 16"/>
                  <a:gd name="T9" fmla="*/ 6 h 10"/>
                  <a:gd name="T10" fmla="*/ 12 w 16"/>
                  <a:gd name="T11" fmla="*/ 3 h 10"/>
                  <a:gd name="T12" fmla="*/ 16 w 16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0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168"/>
              <p:cNvSpPr>
                <a:spLocks/>
              </p:cNvSpPr>
              <p:nvPr/>
            </p:nvSpPr>
            <p:spPr bwMode="auto">
              <a:xfrm>
                <a:off x="-5886451" y="4402138"/>
                <a:ext cx="30163" cy="14288"/>
              </a:xfrm>
              <a:custGeom>
                <a:avLst/>
                <a:gdLst>
                  <a:gd name="T0" fmla="*/ 8 w 8"/>
                  <a:gd name="T1" fmla="*/ 0 h 4"/>
                  <a:gd name="T2" fmla="*/ 0 w 8"/>
                  <a:gd name="T3" fmla="*/ 1 h 4"/>
                  <a:gd name="T4" fmla="*/ 3 w 8"/>
                  <a:gd name="T5" fmla="*/ 4 h 4"/>
                  <a:gd name="T6" fmla="*/ 8 w 8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3" name="Freeform 169"/>
              <p:cNvSpPr>
                <a:spLocks/>
              </p:cNvSpPr>
              <p:nvPr/>
            </p:nvSpPr>
            <p:spPr bwMode="auto">
              <a:xfrm>
                <a:off x="-6048376" y="1847850"/>
                <a:ext cx="63500" cy="55563"/>
              </a:xfrm>
              <a:custGeom>
                <a:avLst/>
                <a:gdLst>
                  <a:gd name="T0" fmla="*/ 7 w 17"/>
                  <a:gd name="T1" fmla="*/ 0 h 15"/>
                  <a:gd name="T2" fmla="*/ 4 w 17"/>
                  <a:gd name="T3" fmla="*/ 4 h 15"/>
                  <a:gd name="T4" fmla="*/ 0 w 17"/>
                  <a:gd name="T5" fmla="*/ 11 h 15"/>
                  <a:gd name="T6" fmla="*/ 5 w 17"/>
                  <a:gd name="T7" fmla="*/ 15 h 15"/>
                  <a:gd name="T8" fmla="*/ 17 w 17"/>
                  <a:gd name="T9" fmla="*/ 10 h 15"/>
                  <a:gd name="T10" fmla="*/ 17 w 17"/>
                  <a:gd name="T11" fmla="*/ 5 h 15"/>
                  <a:gd name="T12" fmla="*/ 7 w 1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4" name="Freeform 170"/>
              <p:cNvSpPr>
                <a:spLocks/>
              </p:cNvSpPr>
              <p:nvPr/>
            </p:nvSpPr>
            <p:spPr bwMode="auto">
              <a:xfrm>
                <a:off x="-5735638" y="1798638"/>
                <a:ext cx="47625" cy="41275"/>
              </a:xfrm>
              <a:custGeom>
                <a:avLst/>
                <a:gdLst>
                  <a:gd name="T0" fmla="*/ 3 w 13"/>
                  <a:gd name="T1" fmla="*/ 0 h 11"/>
                  <a:gd name="T2" fmla="*/ 0 w 13"/>
                  <a:gd name="T3" fmla="*/ 3 h 11"/>
                  <a:gd name="T4" fmla="*/ 10 w 13"/>
                  <a:gd name="T5" fmla="*/ 11 h 11"/>
                  <a:gd name="T6" fmla="*/ 11 w 13"/>
                  <a:gd name="T7" fmla="*/ 11 h 11"/>
                  <a:gd name="T8" fmla="*/ 13 w 13"/>
                  <a:gd name="T9" fmla="*/ 9 h 11"/>
                  <a:gd name="T10" fmla="*/ 3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" name="Freeform 171"/>
              <p:cNvSpPr>
                <a:spLocks/>
              </p:cNvSpPr>
              <p:nvPr/>
            </p:nvSpPr>
            <p:spPr bwMode="auto">
              <a:xfrm>
                <a:off x="-5399088" y="1584325"/>
                <a:ext cx="46038" cy="38100"/>
              </a:xfrm>
              <a:custGeom>
                <a:avLst/>
                <a:gdLst>
                  <a:gd name="T0" fmla="*/ 5 w 12"/>
                  <a:gd name="T1" fmla="*/ 0 h 10"/>
                  <a:gd name="T2" fmla="*/ 1 w 12"/>
                  <a:gd name="T3" fmla="*/ 7 h 10"/>
                  <a:gd name="T4" fmla="*/ 1 w 12"/>
                  <a:gd name="T5" fmla="*/ 10 h 10"/>
                  <a:gd name="T6" fmla="*/ 12 w 12"/>
                  <a:gd name="T7" fmla="*/ 6 h 10"/>
                  <a:gd name="T8" fmla="*/ 5 w 1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6" name="Freeform 172"/>
              <p:cNvSpPr>
                <a:spLocks/>
              </p:cNvSpPr>
              <p:nvPr/>
            </p:nvSpPr>
            <p:spPr bwMode="auto">
              <a:xfrm>
                <a:off x="-3319463" y="1547813"/>
                <a:ext cx="101600" cy="47625"/>
              </a:xfrm>
              <a:custGeom>
                <a:avLst/>
                <a:gdLst>
                  <a:gd name="T0" fmla="*/ 14 w 27"/>
                  <a:gd name="T1" fmla="*/ 0 h 13"/>
                  <a:gd name="T2" fmla="*/ 0 w 27"/>
                  <a:gd name="T3" fmla="*/ 10 h 13"/>
                  <a:gd name="T4" fmla="*/ 2 w 27"/>
                  <a:gd name="T5" fmla="*/ 8 h 13"/>
                  <a:gd name="T6" fmla="*/ 18 w 27"/>
                  <a:gd name="T7" fmla="*/ 13 h 13"/>
                  <a:gd name="T8" fmla="*/ 27 w 27"/>
                  <a:gd name="T9" fmla="*/ 13 h 13"/>
                  <a:gd name="T10" fmla="*/ 14 w 27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3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7" name="Freeform 173"/>
              <p:cNvSpPr>
                <a:spLocks/>
              </p:cNvSpPr>
              <p:nvPr/>
            </p:nvSpPr>
            <p:spPr bwMode="auto">
              <a:xfrm>
                <a:off x="-3130551" y="1430338"/>
                <a:ext cx="134938" cy="57150"/>
              </a:xfrm>
              <a:custGeom>
                <a:avLst/>
                <a:gdLst>
                  <a:gd name="T0" fmla="*/ 0 w 36"/>
                  <a:gd name="T1" fmla="*/ 0 h 15"/>
                  <a:gd name="T2" fmla="*/ 3 w 36"/>
                  <a:gd name="T3" fmla="*/ 3 h 15"/>
                  <a:gd name="T4" fmla="*/ 23 w 36"/>
                  <a:gd name="T5" fmla="*/ 15 h 15"/>
                  <a:gd name="T6" fmla="*/ 36 w 36"/>
                  <a:gd name="T7" fmla="*/ 10 h 15"/>
                  <a:gd name="T8" fmla="*/ 33 w 36"/>
                  <a:gd name="T9" fmla="*/ 7 h 15"/>
                  <a:gd name="T10" fmla="*/ 0 w 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5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8" name="Freeform 174"/>
              <p:cNvSpPr>
                <a:spLocks/>
              </p:cNvSpPr>
              <p:nvPr/>
            </p:nvSpPr>
            <p:spPr bwMode="auto">
              <a:xfrm>
                <a:off x="-3319463" y="1517650"/>
                <a:ext cx="26988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9" name="Freeform 175"/>
              <p:cNvSpPr>
                <a:spLocks/>
              </p:cNvSpPr>
              <p:nvPr/>
            </p:nvSpPr>
            <p:spPr bwMode="auto">
              <a:xfrm>
                <a:off x="-9355138" y="2917825"/>
                <a:ext cx="71438" cy="38100"/>
              </a:xfrm>
              <a:custGeom>
                <a:avLst/>
                <a:gdLst>
                  <a:gd name="T0" fmla="*/ 3 w 19"/>
                  <a:gd name="T1" fmla="*/ 0 h 10"/>
                  <a:gd name="T2" fmla="*/ 0 w 19"/>
                  <a:gd name="T3" fmla="*/ 0 h 10"/>
                  <a:gd name="T4" fmla="*/ 16 w 19"/>
                  <a:gd name="T5" fmla="*/ 10 h 10"/>
                  <a:gd name="T6" fmla="*/ 19 w 19"/>
                  <a:gd name="T7" fmla="*/ 8 h 10"/>
                  <a:gd name="T8" fmla="*/ 3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176"/>
              <p:cNvSpPr>
                <a:spLocks/>
              </p:cNvSpPr>
              <p:nvPr/>
            </p:nvSpPr>
            <p:spPr bwMode="auto">
              <a:xfrm>
                <a:off x="-9351963" y="3052763"/>
                <a:ext cx="60325" cy="41275"/>
              </a:xfrm>
              <a:custGeom>
                <a:avLst/>
                <a:gdLst>
                  <a:gd name="T0" fmla="*/ 1 w 16"/>
                  <a:gd name="T1" fmla="*/ 0 h 11"/>
                  <a:gd name="T2" fmla="*/ 0 w 16"/>
                  <a:gd name="T3" fmla="*/ 2 h 11"/>
                  <a:gd name="T4" fmla="*/ 12 w 16"/>
                  <a:gd name="T5" fmla="*/ 11 h 11"/>
                  <a:gd name="T6" fmla="*/ 16 w 16"/>
                  <a:gd name="T7" fmla="*/ 7 h 11"/>
                  <a:gd name="T8" fmla="*/ 16 w 16"/>
                  <a:gd name="T9" fmla="*/ 5 h 11"/>
                  <a:gd name="T10" fmla="*/ 7 w 16"/>
                  <a:gd name="T11" fmla="*/ 5 h 11"/>
                  <a:gd name="T12" fmla="*/ 1 w 1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1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1" name="Freeform 177"/>
              <p:cNvSpPr>
                <a:spLocks/>
              </p:cNvSpPr>
              <p:nvPr/>
            </p:nvSpPr>
            <p:spPr bwMode="auto">
              <a:xfrm>
                <a:off x="-9264651" y="3052763"/>
                <a:ext cx="36513" cy="57150"/>
              </a:xfrm>
              <a:custGeom>
                <a:avLst/>
                <a:gdLst>
                  <a:gd name="T0" fmla="*/ 6 w 10"/>
                  <a:gd name="T1" fmla="*/ 0 h 15"/>
                  <a:gd name="T2" fmla="*/ 0 w 10"/>
                  <a:gd name="T3" fmla="*/ 11 h 15"/>
                  <a:gd name="T4" fmla="*/ 4 w 10"/>
                  <a:gd name="T5" fmla="*/ 15 h 15"/>
                  <a:gd name="T6" fmla="*/ 10 w 10"/>
                  <a:gd name="T7" fmla="*/ 11 h 15"/>
                  <a:gd name="T8" fmla="*/ 10 w 10"/>
                  <a:gd name="T9" fmla="*/ 8 h 15"/>
                  <a:gd name="T10" fmla="*/ 8 w 10"/>
                  <a:gd name="T11" fmla="*/ 3 h 15"/>
                  <a:gd name="T12" fmla="*/ 6 w 1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178"/>
              <p:cNvSpPr>
                <a:spLocks/>
              </p:cNvSpPr>
              <p:nvPr/>
            </p:nvSpPr>
            <p:spPr bwMode="auto">
              <a:xfrm>
                <a:off x="-12395201" y="2406650"/>
                <a:ext cx="47625" cy="23813"/>
              </a:xfrm>
              <a:custGeom>
                <a:avLst/>
                <a:gdLst>
                  <a:gd name="T0" fmla="*/ 7 w 13"/>
                  <a:gd name="T1" fmla="*/ 0 h 6"/>
                  <a:gd name="T2" fmla="*/ 5 w 13"/>
                  <a:gd name="T3" fmla="*/ 2 h 6"/>
                  <a:gd name="T4" fmla="*/ 0 w 13"/>
                  <a:gd name="T5" fmla="*/ 2 h 6"/>
                  <a:gd name="T6" fmla="*/ 4 w 13"/>
                  <a:gd name="T7" fmla="*/ 6 h 6"/>
                  <a:gd name="T8" fmla="*/ 13 w 13"/>
                  <a:gd name="T9" fmla="*/ 6 h 6"/>
                  <a:gd name="T10" fmla="*/ 9 w 13"/>
                  <a:gd name="T11" fmla="*/ 0 h 6"/>
                  <a:gd name="T12" fmla="*/ 7 w 13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088">
                  <a:defRPr/>
                </a:pPr>
                <a:endParaRPr lang="en-IN" sz="600"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Freeform 5"/>
            <p:cNvSpPr>
              <a:spLocks noEditPoints="1"/>
            </p:cNvSpPr>
            <p:nvPr/>
          </p:nvSpPr>
          <p:spPr bwMode="auto">
            <a:xfrm flipH="1">
              <a:off x="5511648" y="350401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 flipH="1">
              <a:off x="4828052" y="2805113"/>
              <a:ext cx="102420" cy="160735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 flipH="1">
              <a:off x="4457671" y="277177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 flipH="1">
              <a:off x="4456480" y="2611041"/>
              <a:ext cx="10242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 flipH="1">
              <a:off x="4519600" y="2892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 flipH="1">
              <a:off x="4523172" y="263128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 flipH="1">
              <a:off x="5147222" y="2880123"/>
              <a:ext cx="101230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 flipH="1">
              <a:off x="5012647" y="2615804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flipH="1">
              <a:off x="4834006" y="2894410"/>
              <a:ext cx="100039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 flipH="1">
              <a:off x="4894743" y="2953941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 flipH="1">
              <a:off x="4519599" y="2595563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 flipH="1">
              <a:off x="4887598" y="3159919"/>
              <a:ext cx="100039" cy="160735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 flipH="1">
              <a:off x="5402082" y="241101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 flipH="1">
              <a:off x="1450559" y="2002632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 flipH="1">
              <a:off x="1680410" y="2220516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 flipH="1">
              <a:off x="3457286" y="20883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 flipH="1">
              <a:off x="3594242" y="1947863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 flipH="1">
              <a:off x="2023400" y="249197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 flipH="1">
              <a:off x="1811413" y="2362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 flipH="1">
              <a:off x="3522786" y="192047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 flipH="1">
              <a:off x="3508495" y="1881188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 flipH="1">
              <a:off x="1530352" y="245149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Freeform 5"/>
            <p:cNvSpPr>
              <a:spLocks noEditPoints="1"/>
            </p:cNvSpPr>
            <p:nvPr/>
          </p:nvSpPr>
          <p:spPr bwMode="auto">
            <a:xfrm flipH="1">
              <a:off x="1495814" y="23550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 flipH="1">
              <a:off x="1712565" y="233005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 flipH="1">
              <a:off x="1839996" y="25836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6" name="Freeform 5"/>
            <p:cNvSpPr>
              <a:spLocks noEditPoints="1"/>
            </p:cNvSpPr>
            <p:nvPr/>
          </p:nvSpPr>
          <p:spPr bwMode="auto">
            <a:xfrm flipH="1">
              <a:off x="2096046" y="2464594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 flipH="1">
              <a:off x="1606572" y="2511029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 flipH="1">
              <a:off x="2207994" y="2332435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 flipH="1">
              <a:off x="1520825" y="21097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 flipH="1">
              <a:off x="2263969" y="231814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 flipH="1">
              <a:off x="4875688" y="2994422"/>
              <a:ext cx="101230" cy="16073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 flipH="1">
              <a:off x="3378684" y="215860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 flipH="1">
              <a:off x="3394165" y="2264569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 flipH="1">
              <a:off x="3563278" y="2152650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Freeform 5"/>
            <p:cNvSpPr>
              <a:spLocks noEditPoints="1"/>
            </p:cNvSpPr>
            <p:nvPr/>
          </p:nvSpPr>
          <p:spPr bwMode="auto">
            <a:xfrm flipH="1">
              <a:off x="3433467" y="1816894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 flipH="1">
              <a:off x="3303654" y="201215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5"/>
            <p:cNvSpPr>
              <a:spLocks noEditPoints="1"/>
            </p:cNvSpPr>
            <p:nvPr/>
          </p:nvSpPr>
          <p:spPr bwMode="auto">
            <a:xfrm flipH="1">
              <a:off x="5543804" y="3781425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5"/>
            <p:cNvSpPr>
              <a:spLocks noEditPoints="1"/>
            </p:cNvSpPr>
            <p:nvPr/>
          </p:nvSpPr>
          <p:spPr bwMode="auto">
            <a:xfrm flipH="1">
              <a:off x="5381837" y="371356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 flipH="1">
              <a:off x="4181374" y="271938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5"/>
            <p:cNvSpPr>
              <a:spLocks noEditPoints="1"/>
            </p:cNvSpPr>
            <p:nvPr/>
          </p:nvSpPr>
          <p:spPr bwMode="auto">
            <a:xfrm flipH="1">
              <a:off x="4045607" y="1902619"/>
              <a:ext cx="10003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5"/>
            <p:cNvSpPr>
              <a:spLocks noEditPoints="1"/>
            </p:cNvSpPr>
            <p:nvPr/>
          </p:nvSpPr>
          <p:spPr bwMode="auto">
            <a:xfrm flipH="1">
              <a:off x="5200815" y="286940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 flipH="1">
              <a:off x="4400506" y="2743200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 flipH="1">
              <a:off x="4914990" y="3155157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"/>
            <p:cNvSpPr>
              <a:spLocks noEditPoints="1"/>
            </p:cNvSpPr>
            <p:nvPr/>
          </p:nvSpPr>
          <p:spPr bwMode="auto">
            <a:xfrm flipH="1">
              <a:off x="5042419" y="258365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 flipH="1">
              <a:off x="3270308" y="2526507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 flipH="1">
              <a:off x="5957057" y="3898106"/>
              <a:ext cx="101230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 flipH="1">
              <a:off x="4479108" y="2765822"/>
              <a:ext cx="101229" cy="159544"/>
            </a:xfrm>
            <a:custGeom>
              <a:avLst/>
              <a:gdLst>
                <a:gd name="T0" fmla="*/ 2147483646 w 416"/>
                <a:gd name="T1" fmla="*/ 2147483646 h 675"/>
                <a:gd name="T2" fmla="*/ 2147483646 w 416"/>
                <a:gd name="T3" fmla="*/ 0 h 675"/>
                <a:gd name="T4" fmla="*/ 0 w 416"/>
                <a:gd name="T5" fmla="*/ 2147483646 h 675"/>
                <a:gd name="T6" fmla="*/ 2147483646 w 416"/>
                <a:gd name="T7" fmla="*/ 2147483646 h 675"/>
                <a:gd name="T8" fmla="*/ 2147483646 w 416"/>
                <a:gd name="T9" fmla="*/ 2147483646 h 675"/>
                <a:gd name="T10" fmla="*/ 2147483646 w 416"/>
                <a:gd name="T11" fmla="*/ 2147483646 h 675"/>
                <a:gd name="T12" fmla="*/ 2147483646 w 416"/>
                <a:gd name="T13" fmla="*/ 2147483646 h 675"/>
                <a:gd name="T14" fmla="*/ 2147483646 w 416"/>
                <a:gd name="T15" fmla="*/ 2147483646 h 675"/>
                <a:gd name="T16" fmla="*/ 2147483646 w 416"/>
                <a:gd name="T17" fmla="*/ 2147483646 h 675"/>
                <a:gd name="T18" fmla="*/ 2147483646 w 416"/>
                <a:gd name="T19" fmla="*/ 2147483646 h 675"/>
                <a:gd name="T20" fmla="*/ 2147483646 w 416"/>
                <a:gd name="T21" fmla="*/ 2147483646 h 675"/>
                <a:gd name="T22" fmla="*/ 2147483646 w 416"/>
                <a:gd name="T23" fmla="*/ 2147483646 h 675"/>
                <a:gd name="T24" fmla="*/ 2147483646 w 416"/>
                <a:gd name="T25" fmla="*/ 2147483646 h 675"/>
                <a:gd name="T26" fmla="*/ 2147483646 w 416"/>
                <a:gd name="T27" fmla="*/ 2147483646 h 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68589" tIns="34295" rIns="68589" bIns="34295"/>
            <a:lstStyle/>
            <a:p>
              <a:endParaRPr lang="en-US"/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 flipH="1">
              <a:off x="4500545" y="2814638"/>
              <a:ext cx="101229" cy="159544"/>
            </a:xfrm>
            <a:custGeom>
              <a:avLst/>
              <a:gdLst>
                <a:gd name="T0" fmla="*/ 416 w 416"/>
                <a:gd name="T1" fmla="*/ 208 h 675"/>
                <a:gd name="T2" fmla="*/ 208 w 416"/>
                <a:gd name="T3" fmla="*/ 0 h 675"/>
                <a:gd name="T4" fmla="*/ 0 w 416"/>
                <a:gd name="T5" fmla="*/ 208 h 675"/>
                <a:gd name="T6" fmla="*/ 29 w 416"/>
                <a:gd name="T7" fmla="*/ 312 h 675"/>
                <a:gd name="T8" fmla="*/ 28 w 416"/>
                <a:gd name="T9" fmla="*/ 312 h 675"/>
                <a:gd name="T10" fmla="*/ 208 w 416"/>
                <a:gd name="T11" fmla="*/ 675 h 675"/>
                <a:gd name="T12" fmla="*/ 388 w 416"/>
                <a:gd name="T13" fmla="*/ 312 h 675"/>
                <a:gd name="T14" fmla="*/ 388 w 416"/>
                <a:gd name="T15" fmla="*/ 312 h 675"/>
                <a:gd name="T16" fmla="*/ 416 w 416"/>
                <a:gd name="T17" fmla="*/ 208 h 675"/>
                <a:gd name="T18" fmla="*/ 208 w 416"/>
                <a:gd name="T19" fmla="*/ 312 h 675"/>
                <a:gd name="T20" fmla="*/ 104 w 416"/>
                <a:gd name="T21" fmla="*/ 208 h 675"/>
                <a:gd name="T22" fmla="*/ 208 w 416"/>
                <a:gd name="T23" fmla="*/ 104 h 675"/>
                <a:gd name="T24" fmla="*/ 312 w 416"/>
                <a:gd name="T25" fmla="*/ 208 h 675"/>
                <a:gd name="T26" fmla="*/ 208 w 416"/>
                <a:gd name="T27" fmla="*/ 31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6" h="675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txBody>
            <a:bodyPr lIns="68589" tIns="34295" rIns="68589" bIns="34295"/>
            <a:lstStyle/>
            <a:p>
              <a:pPr defTabSz="914088">
                <a:defRPr/>
              </a:pPr>
              <a:endParaRPr lang="en-IN" sz="600"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3" name="Rectangle 34"/>
          <p:cNvSpPr>
            <a:spLocks noChangeArrowheads="1"/>
          </p:cNvSpPr>
          <p:nvPr/>
        </p:nvSpPr>
        <p:spPr bwMode="auto">
          <a:xfrm>
            <a:off x="645487" y="5024439"/>
            <a:ext cx="1469614" cy="2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Century Gothic" panose="020B0502020202020204" pitchFamily="34" charset="0"/>
              </a:rPr>
              <a:t>Client Location</a:t>
            </a:r>
          </a:p>
        </p:txBody>
      </p:sp>
      <p:sp>
        <p:nvSpPr>
          <p:cNvPr id="234" name="Rectangle 33"/>
          <p:cNvSpPr>
            <a:spLocks noChangeArrowheads="1"/>
          </p:cNvSpPr>
          <p:nvPr/>
        </p:nvSpPr>
        <p:spPr bwMode="auto">
          <a:xfrm>
            <a:off x="683597" y="4552951"/>
            <a:ext cx="986094" cy="2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D9177F"/>
                </a:solidFill>
                <a:latin typeface="Century Gothic" panose="020B0502020202020204" pitchFamily="34" charset="0"/>
              </a:rPr>
              <a:t>Our Office</a:t>
            </a:r>
          </a:p>
        </p:txBody>
      </p:sp>
      <p:sp>
        <p:nvSpPr>
          <p:cNvPr id="235" name="Freeform 5"/>
          <p:cNvSpPr>
            <a:spLocks noChangeAspect="1" noEditPoints="1"/>
          </p:cNvSpPr>
          <p:nvPr/>
        </p:nvSpPr>
        <p:spPr bwMode="auto">
          <a:xfrm flipH="1">
            <a:off x="508533" y="5037140"/>
            <a:ext cx="146485" cy="314325"/>
          </a:xfrm>
          <a:custGeom>
            <a:avLst/>
            <a:gdLst>
              <a:gd name="T0" fmla="*/ 416 w 416"/>
              <a:gd name="T1" fmla="*/ 208 h 675"/>
              <a:gd name="T2" fmla="*/ 208 w 416"/>
              <a:gd name="T3" fmla="*/ 0 h 675"/>
              <a:gd name="T4" fmla="*/ 0 w 416"/>
              <a:gd name="T5" fmla="*/ 208 h 675"/>
              <a:gd name="T6" fmla="*/ 29 w 416"/>
              <a:gd name="T7" fmla="*/ 312 h 675"/>
              <a:gd name="T8" fmla="*/ 28 w 416"/>
              <a:gd name="T9" fmla="*/ 312 h 675"/>
              <a:gd name="T10" fmla="*/ 208 w 416"/>
              <a:gd name="T11" fmla="*/ 675 h 675"/>
              <a:gd name="T12" fmla="*/ 388 w 416"/>
              <a:gd name="T13" fmla="*/ 312 h 675"/>
              <a:gd name="T14" fmla="*/ 388 w 416"/>
              <a:gd name="T15" fmla="*/ 312 h 675"/>
              <a:gd name="T16" fmla="*/ 416 w 416"/>
              <a:gd name="T17" fmla="*/ 208 h 675"/>
              <a:gd name="T18" fmla="*/ 208 w 416"/>
              <a:gd name="T19" fmla="*/ 312 h 675"/>
              <a:gd name="T20" fmla="*/ 104 w 416"/>
              <a:gd name="T21" fmla="*/ 208 h 675"/>
              <a:gd name="T22" fmla="*/ 208 w 416"/>
              <a:gd name="T23" fmla="*/ 104 h 675"/>
              <a:gd name="T24" fmla="*/ 312 w 416"/>
              <a:gd name="T25" fmla="*/ 208 h 675"/>
              <a:gd name="T26" fmla="*/ 208 w 416"/>
              <a:gd name="T27" fmla="*/ 31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2F2F2"/>
            </a:solidFill>
          </a:ln>
        </p:spPr>
        <p:txBody>
          <a:bodyPr lIns="68589" tIns="34295" rIns="68589" bIns="34295"/>
          <a:lstStyle/>
          <a:p>
            <a:pPr defTabSz="914088">
              <a:defRPr/>
            </a:pPr>
            <a:endParaRPr lang="en-IN" sz="600">
              <a:ea typeface="+mn-ea"/>
              <a:cs typeface="Arial" panose="020B0604020202020204" pitchFamily="34" charset="0"/>
            </a:endParaRPr>
          </a:p>
        </p:txBody>
      </p:sp>
      <p:sp>
        <p:nvSpPr>
          <p:cNvPr id="236" name="Freeform 5"/>
          <p:cNvSpPr>
            <a:spLocks noChangeAspect="1" noEditPoints="1"/>
          </p:cNvSpPr>
          <p:nvPr/>
        </p:nvSpPr>
        <p:spPr bwMode="auto">
          <a:xfrm flipH="1">
            <a:off x="508533" y="4579940"/>
            <a:ext cx="146485" cy="314325"/>
          </a:xfrm>
          <a:custGeom>
            <a:avLst/>
            <a:gdLst>
              <a:gd name="T0" fmla="*/ 2147483646 w 416"/>
              <a:gd name="T1" fmla="*/ 2147483646 h 675"/>
              <a:gd name="T2" fmla="*/ 2147483646 w 416"/>
              <a:gd name="T3" fmla="*/ 0 h 675"/>
              <a:gd name="T4" fmla="*/ 0 w 416"/>
              <a:gd name="T5" fmla="*/ 2147483646 h 675"/>
              <a:gd name="T6" fmla="*/ 2147483646 w 416"/>
              <a:gd name="T7" fmla="*/ 2147483646 h 675"/>
              <a:gd name="T8" fmla="*/ 2147483646 w 416"/>
              <a:gd name="T9" fmla="*/ 2147483646 h 675"/>
              <a:gd name="T10" fmla="*/ 2147483646 w 416"/>
              <a:gd name="T11" fmla="*/ 2147483646 h 675"/>
              <a:gd name="T12" fmla="*/ 2147483646 w 416"/>
              <a:gd name="T13" fmla="*/ 2147483646 h 675"/>
              <a:gd name="T14" fmla="*/ 2147483646 w 416"/>
              <a:gd name="T15" fmla="*/ 2147483646 h 675"/>
              <a:gd name="T16" fmla="*/ 2147483646 w 416"/>
              <a:gd name="T17" fmla="*/ 2147483646 h 675"/>
              <a:gd name="T18" fmla="*/ 2147483646 w 416"/>
              <a:gd name="T19" fmla="*/ 2147483646 h 675"/>
              <a:gd name="T20" fmla="*/ 2147483646 w 416"/>
              <a:gd name="T21" fmla="*/ 2147483646 h 675"/>
              <a:gd name="T22" fmla="*/ 2147483646 w 416"/>
              <a:gd name="T23" fmla="*/ 2147483646 h 675"/>
              <a:gd name="T24" fmla="*/ 2147483646 w 416"/>
              <a:gd name="T25" fmla="*/ 2147483646 h 675"/>
              <a:gd name="T26" fmla="*/ 2147483646 w 416"/>
              <a:gd name="T27" fmla="*/ 2147483646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68589" tIns="34295" rIns="68589" bIns="34295"/>
          <a:lstStyle/>
          <a:p>
            <a:endParaRPr lang="en-US">
              <a:solidFill>
                <a:srgbClr val="D9177F"/>
              </a:solidFill>
            </a:endParaRPr>
          </a:p>
        </p:txBody>
      </p:sp>
      <p:sp>
        <p:nvSpPr>
          <p:cNvPr id="237" name="TextBox 738"/>
          <p:cNvSpPr txBox="1">
            <a:spLocks noChangeArrowheads="1"/>
          </p:cNvSpPr>
          <p:nvPr/>
        </p:nvSpPr>
        <p:spPr bwMode="auto">
          <a:xfrm>
            <a:off x="6397704" y="3733802"/>
            <a:ext cx="2422362" cy="269315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300" b="1" dirty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Email us at: 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285468" y="4151315"/>
            <a:ext cx="2542090" cy="3450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900" b="1" baseline="0">
                <a:solidFill>
                  <a:srgbClr val="D9177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your mail ID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29400" y="1604542"/>
            <a:ext cx="2198158" cy="763929"/>
          </a:xfrm>
          <a:prstGeom prst="rect">
            <a:avLst/>
          </a:prstGeom>
        </p:spPr>
        <p:txBody>
          <a:bodyPr anchor="t"/>
          <a:lstStyle>
            <a:lvl1pPr marL="0" indent="0" algn="r" eaLnBrk="1" hangingPunct="1">
              <a:spcBef>
                <a:spcPct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500" dirty="0" smtClean="0"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We are keen to know about your idea</a:t>
            </a:r>
            <a:endParaRPr lang="en-US" altLang="en-US" sz="1500" dirty="0"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04844" y="711201"/>
            <a:ext cx="630005" cy="66675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1" name="Title 1"/>
          <p:cNvSpPr txBox="1">
            <a:spLocks/>
          </p:cNvSpPr>
          <p:nvPr/>
        </p:nvSpPr>
        <p:spPr>
          <a:xfrm>
            <a:off x="86360" y="114302"/>
            <a:ext cx="814324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Contact us</a:t>
            </a:r>
          </a:p>
        </p:txBody>
      </p:sp>
      <p:pic>
        <p:nvPicPr>
          <p:cNvPr id="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" y="6579101"/>
            <a:ext cx="9142809" cy="27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Freeform 5"/>
          <p:cNvSpPr>
            <a:spLocks noEditPoints="1"/>
          </p:cNvSpPr>
          <p:nvPr/>
        </p:nvSpPr>
        <p:spPr bwMode="auto">
          <a:xfrm flipH="1">
            <a:off x="1457502" y="3073966"/>
            <a:ext cx="100039" cy="214313"/>
          </a:xfrm>
          <a:custGeom>
            <a:avLst/>
            <a:gdLst>
              <a:gd name="T0" fmla="*/ 2147483646 w 416"/>
              <a:gd name="T1" fmla="*/ 2147483646 h 675"/>
              <a:gd name="T2" fmla="*/ 2147483646 w 416"/>
              <a:gd name="T3" fmla="*/ 0 h 675"/>
              <a:gd name="T4" fmla="*/ 0 w 416"/>
              <a:gd name="T5" fmla="*/ 2147483646 h 675"/>
              <a:gd name="T6" fmla="*/ 2147483646 w 416"/>
              <a:gd name="T7" fmla="*/ 2147483646 h 675"/>
              <a:gd name="T8" fmla="*/ 2147483646 w 416"/>
              <a:gd name="T9" fmla="*/ 2147483646 h 675"/>
              <a:gd name="T10" fmla="*/ 2147483646 w 416"/>
              <a:gd name="T11" fmla="*/ 2147483646 h 675"/>
              <a:gd name="T12" fmla="*/ 2147483646 w 416"/>
              <a:gd name="T13" fmla="*/ 2147483646 h 675"/>
              <a:gd name="T14" fmla="*/ 2147483646 w 416"/>
              <a:gd name="T15" fmla="*/ 2147483646 h 675"/>
              <a:gd name="T16" fmla="*/ 2147483646 w 416"/>
              <a:gd name="T17" fmla="*/ 2147483646 h 675"/>
              <a:gd name="T18" fmla="*/ 2147483646 w 416"/>
              <a:gd name="T19" fmla="*/ 2147483646 h 675"/>
              <a:gd name="T20" fmla="*/ 2147483646 w 416"/>
              <a:gd name="T21" fmla="*/ 2147483646 h 675"/>
              <a:gd name="T22" fmla="*/ 2147483646 w 416"/>
              <a:gd name="T23" fmla="*/ 2147483646 h 675"/>
              <a:gd name="T24" fmla="*/ 2147483646 w 416"/>
              <a:gd name="T25" fmla="*/ 2147483646 h 675"/>
              <a:gd name="T26" fmla="*/ 2147483646 w 416"/>
              <a:gd name="T27" fmla="*/ 2147483646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6" h="675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68589" tIns="34295" rIns="68589" bIns="34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4844" y="711201"/>
            <a:ext cx="630005" cy="66675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0718" y="6602413"/>
            <a:ext cx="9160674" cy="269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 defTabSz="91436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68848" y="6588126"/>
            <a:ext cx="4001542" cy="192370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800" dirty="0" smtClean="0">
                <a:solidFill>
                  <a:schemeClr val="bg1"/>
                </a:solidFill>
                <a:latin typeface="Century Gothic" pitchFamily="34" charset="0"/>
                <a:ea typeface="+mn-ea"/>
                <a:cs typeface="Arial" charset="0"/>
              </a:rPr>
              <a:t>www.tothenew.com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94472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2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inkedin.com/in/imran-mir-81254010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pockframework.org" TargetMode="External"/><Relationship Id="rId4" Type="http://schemas.openxmlformats.org/officeDocument/2006/relationships/hyperlink" Target="https://meetspock.appspot.com/" TargetMode="External"/><Relationship Id="rId5" Type="http://schemas.openxmlformats.org/officeDocument/2006/relationships/hyperlink" Target="https://github.com/kensipe/spock-javaone2014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imranmir/gr8conf-spock-de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Unit Testing using </a:t>
            </a:r>
            <a:r>
              <a:rPr lang="en-US" dirty="0"/>
              <a:t>S</a:t>
            </a:r>
            <a:r>
              <a:rPr lang="en-US" dirty="0" smtClean="0"/>
              <a:t>pock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81192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Spec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Screen Shot 2017-01-05 at 10.24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1" y="2717805"/>
            <a:ext cx="6084050" cy="2321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81192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Fixture methods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Shot 2017-01-05 at 10.29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9" y="2882900"/>
            <a:ext cx="6546169" cy="1296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891"/>
            <a:ext cx="8520600" cy="76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04 at 2.59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9" y="3187700"/>
            <a:ext cx="7263825" cy="8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7554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Feature Methods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 descr="Screen Shot 2017-01-04 at 12.00.2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24" y="1654235"/>
            <a:ext cx="7073825" cy="3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6322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Blocks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01" y="1536639"/>
            <a:ext cx="4759149" cy="45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87878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Reports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4" name="Shape 154" descr="Screen Shot 2017-01-01 at 4.34.1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50" y="2291040"/>
            <a:ext cx="4521774" cy="254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149523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1" name="Shape 161" descr="Screen Shot 2017-01-02 at 9.15.0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2410800"/>
            <a:ext cx="8520599" cy="360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6322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Best Documentation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Screen Shot 2017-01-01 at 5.26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0" y="1657965"/>
            <a:ext cx="5403500" cy="437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7554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Testing exception conditions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An exception is thrown</a:t>
            </a:r>
          </a:p>
          <a:p>
            <a:pPr lv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An exception is not thrown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021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Driven Testing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   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Spock separates data from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Imran Mir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3"/>
          </p:nvPr>
        </p:nvSpPr>
        <p:spPr>
          <a:xfrm>
            <a:off x="3476970" y="1039004"/>
            <a:ext cx="5469755" cy="2104888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 smtClean="0"/>
              <a:t>Imran Mir</a:t>
            </a:r>
          </a:p>
          <a:p>
            <a:pPr marL="0" indent="0" algn="l">
              <a:buNone/>
            </a:pPr>
            <a:r>
              <a:rPr lang="en-US" sz="1600" dirty="0" smtClean="0"/>
              <a:t>Technology Lead</a:t>
            </a:r>
          </a:p>
          <a:p>
            <a:pPr marL="0" indent="0" algn="l">
              <a:buNone/>
            </a:pPr>
            <a:r>
              <a:rPr lang="en-US" sz="1600" dirty="0" smtClean="0"/>
              <a:t>To The New</a:t>
            </a:r>
          </a:p>
          <a:p>
            <a:pPr marL="0" indent="0" algn="l">
              <a:buNone/>
            </a:pPr>
            <a:r>
              <a:rPr lang="en-US" sz="1600" dirty="0" smtClean="0"/>
              <a:t>Twitter: </a:t>
            </a:r>
            <a:r>
              <a:rPr lang="en-US" sz="1600" dirty="0" err="1" smtClean="0"/>
              <a:t>imirimran</a:t>
            </a:r>
            <a:endParaRPr lang="en-US" sz="1600" dirty="0"/>
          </a:p>
          <a:p>
            <a:pPr marL="0" indent="0" algn="l">
              <a:buNone/>
            </a:pPr>
            <a:r>
              <a:rPr lang="en-US" sz="1600" dirty="0" smtClean="0"/>
              <a:t>LinkedIn: </a:t>
            </a:r>
            <a:r>
              <a:rPr lang="en-US" sz="1600" dirty="0" smtClean="0">
                <a:hlinkClick r:id="rId2"/>
              </a:rPr>
              <a:t>www.linkedin.com</a:t>
            </a:r>
            <a:r>
              <a:rPr lang="en-US" sz="1600" dirty="0">
                <a:hlinkClick r:id="rId2"/>
              </a:rPr>
              <a:t>/in/imran-mir-81254010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8" y="1039004"/>
            <a:ext cx="2386578" cy="27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9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60705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Spock Extensions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Hook into the spec’s lifecycle to enrich or alter its behavior: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IgnoreRest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Ignore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IgnoreIf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Requires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PendingFeature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Stepwise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ConfineMetaClassChanges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Subject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1192"/>
            <a:ext cx="8520600" cy="7636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Based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Explores how the object(s) under specification interact by way of method calls</a:t>
            </a:r>
          </a:p>
        </p:txBody>
      </p:sp>
    </p:spTree>
    <p:extLst>
      <p:ext uri="{BB962C8B-B14F-4D97-AF65-F5344CB8AC3E}">
        <p14:creationId xmlns:p14="http://schemas.microsoft.com/office/powerpoint/2010/main" val="71500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60705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Mocks and Stubbing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Focus is on the behaviour rather than the state of objects</a:t>
            </a:r>
          </a:p>
          <a:p>
            <a:pPr marL="571500" lvl="0" indent="-3429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Mocks listen to the interactions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83" name="Shape 183" descr="Screen Shot 2017-01-03 at 6.57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00" y="3536500"/>
            <a:ext cx="6562400" cy="255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122165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Stubbing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 descr="Screen Shot 2017-01-04 at 11.49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09" y="2997206"/>
            <a:ext cx="7133075" cy="158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0167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Partial mocking</a:t>
            </a:r>
            <a:endParaRPr lang="en"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08000" lvl="0" indent="-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</a:rPr>
              <a:t>Spy</a:t>
            </a:r>
            <a:endParaRPr lang="e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00" y="55267"/>
            <a:ext cx="8520600" cy="763600"/>
          </a:xfrm>
        </p:spPr>
        <p:txBody>
          <a:bodyPr/>
          <a:lstStyle/>
          <a:p>
            <a:r>
              <a:rPr lang="en-US" dirty="0" smtClean="0"/>
              <a:t>Extending Spock</a:t>
            </a:r>
            <a:endParaRPr lang="en-US"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marL="1828800" lvl="0" indent="457200" algn="l">
              <a:spcBef>
                <a:spcPts val="0"/>
              </a:spcBef>
              <a:buNone/>
            </a:pPr>
            <a:endParaRPr lang="en-US" dirty="0" smtClean="0"/>
          </a:p>
          <a:p>
            <a:pPr marL="1828800" lvl="0" indent="457200" algn="l">
              <a:spcBef>
                <a:spcPts val="0"/>
              </a:spcBef>
              <a:buNone/>
            </a:pPr>
            <a:endParaRPr lang="en-US" dirty="0"/>
          </a:p>
          <a:p>
            <a:pPr marL="1828800" lvl="0" indent="457200" algn="l">
              <a:spcBef>
                <a:spcPts val="0"/>
              </a:spcBef>
              <a:buNone/>
            </a:pPr>
            <a:endParaRPr lang="en-US" dirty="0" smtClean="0"/>
          </a:p>
          <a:p>
            <a:pPr marL="1828800" lvl="0" indent="457200" algn="l">
              <a:spcBef>
                <a:spcPts val="0"/>
              </a:spcBef>
              <a:buNone/>
            </a:pPr>
            <a:r>
              <a:rPr lang="en" dirty="0" smtClean="0"/>
              <a:t>We </a:t>
            </a:r>
            <a:r>
              <a:rPr lang="en" dirty="0"/>
              <a:t>can create our own extensions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9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8562"/>
            <a:ext cx="8520600" cy="763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http://spockframework.org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https://meetspock.appspot.com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mr-IN" dirty="0">
                <a:hlinkClick r:id="rId2"/>
              </a:rPr>
              <a:t>https://github.com/imranmir/gr8conf-spock-</a:t>
            </a:r>
            <a:r>
              <a:rPr lang="mr-IN" dirty="0" smtClean="0">
                <a:hlinkClick r:id="rId2"/>
              </a:rPr>
              <a:t>demo</a:t>
            </a:r>
            <a:endParaRPr lang="en-US" dirty="0" smtClean="0"/>
          </a:p>
          <a:p>
            <a:r>
              <a:rPr lang="hr-HR" dirty="0">
                <a:hlinkClick r:id="rId5"/>
              </a:rPr>
              <a:t>https://github.com/kensipe/spock-javaone2014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7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021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Highlights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Spock and its </a:t>
            </a:r>
            <a:r>
              <a:rPr lang="en" dirty="0" smtClean="0"/>
              <a:t>advantages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Spock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 driven testing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Spock Mocking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Extensions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122165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Unit testing always takes a back seat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-US" dirty="0" smtClean="0"/>
              <a:t>Does not provide short term gratification</a:t>
            </a:r>
          </a:p>
          <a:p>
            <a:pPr marL="571500" indent="-342900"/>
            <a:r>
              <a:rPr lang="en-US" dirty="0" smtClean="0"/>
              <a:t>Consumes resources -Time and Money</a:t>
            </a:r>
          </a:p>
          <a:p>
            <a:pPr marL="571500" indent="-342900"/>
            <a:r>
              <a:rPr lang="en-US" dirty="0" smtClean="0"/>
              <a:t>Tooling is not great</a:t>
            </a:r>
          </a:p>
          <a:p>
            <a:pPr marL="914400" lvl="1" indent="-342900"/>
            <a:r>
              <a:rPr lang="en" dirty="0" smtClean="0"/>
              <a:t>Verbosity </a:t>
            </a:r>
            <a:r>
              <a:rPr lang="en" dirty="0"/>
              <a:t>of </a:t>
            </a:r>
            <a:r>
              <a:rPr lang="en" dirty="0" smtClean="0"/>
              <a:t>code</a:t>
            </a:r>
            <a:endParaRPr lang="en-US" dirty="0" smtClean="0"/>
          </a:p>
          <a:p>
            <a:pPr marL="914400" lvl="1" indent="-342900"/>
            <a:r>
              <a:rPr lang="en-US" dirty="0" smtClean="0"/>
              <a:t>Verbosity in reports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0167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Spock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testing framework for Java and Groovy applications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Based on Groovy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Compatible with JUnit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Helps writing expressive tests in less time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1679"/>
            <a:ext cx="8520600" cy="763600"/>
          </a:xfrm>
        </p:spPr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java apps</a:t>
            </a:r>
          </a:p>
          <a:p>
            <a:pPr lvl="1"/>
            <a:r>
              <a:rPr lang="en-US" dirty="0" smtClean="0"/>
              <a:t>Groovy</a:t>
            </a:r>
          </a:p>
          <a:p>
            <a:pPr lvl="1"/>
            <a:r>
              <a:rPr lang="en-US" dirty="0" smtClean="0"/>
              <a:t>Spock</a:t>
            </a:r>
          </a:p>
          <a:p>
            <a:pPr lvl="1"/>
            <a:r>
              <a:rPr lang="en-US" dirty="0" err="1" smtClean="0"/>
              <a:t>cglib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0219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Do I need to learn Groovy to learn spock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Very small learning curve for Java developers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You just need to get used to </a:t>
            </a:r>
            <a:r>
              <a:rPr lang="en-US" dirty="0" smtClean="0"/>
              <a:t>a different tune of Java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30" y="75549"/>
            <a:ext cx="8520600" cy="763600"/>
          </a:xfrm>
        </p:spPr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Powerful optionally typed, dynamic language, with static-typing and static compilation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2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63220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Spock Basics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T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TTN.thmx</Template>
  <TotalTime>2518</TotalTime>
  <Words>607</Words>
  <Application>Microsoft Macintosh PowerPoint</Application>
  <PresentationFormat>On-screen Show (4:3)</PresentationFormat>
  <Paragraphs>147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TTN</vt:lpstr>
      <vt:lpstr>Unit Testing using Spock </vt:lpstr>
      <vt:lpstr>Imran Mir </vt:lpstr>
      <vt:lpstr>Highlights</vt:lpstr>
      <vt:lpstr>Unit testing always takes a back seat</vt:lpstr>
      <vt:lpstr>Spock</vt:lpstr>
      <vt:lpstr>Setup</vt:lpstr>
      <vt:lpstr>Do I need to learn Groovy to learn spock</vt:lpstr>
      <vt:lpstr>Groovy</vt:lpstr>
      <vt:lpstr>PowerPoint Presentation</vt:lpstr>
      <vt:lpstr>Spec</vt:lpstr>
      <vt:lpstr>Fixture methods</vt:lpstr>
      <vt:lpstr>JUnit Test case</vt:lpstr>
      <vt:lpstr>Feature Methods</vt:lpstr>
      <vt:lpstr>Blocks</vt:lpstr>
      <vt:lpstr>Reports</vt:lpstr>
      <vt:lpstr>PowerPoint Presentation</vt:lpstr>
      <vt:lpstr>Best Documentation</vt:lpstr>
      <vt:lpstr>Testing exception conditions</vt:lpstr>
      <vt:lpstr>Data Driven Testing</vt:lpstr>
      <vt:lpstr>Spock Extensions</vt:lpstr>
      <vt:lpstr>Interaction Based Testing</vt:lpstr>
      <vt:lpstr>Mocks and Stubbing</vt:lpstr>
      <vt:lpstr>Stubbing</vt:lpstr>
      <vt:lpstr>Partial mocking</vt:lpstr>
      <vt:lpstr>Extending Spock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Mir</dc:creator>
  <cp:lastModifiedBy>Imran Mir</cp:lastModifiedBy>
  <cp:revision>59</cp:revision>
  <dcterms:created xsi:type="dcterms:W3CDTF">2017-01-04T08:36:38Z</dcterms:created>
  <dcterms:modified xsi:type="dcterms:W3CDTF">2017-01-06T18:02:45Z</dcterms:modified>
</cp:coreProperties>
</file>