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6.jpeg" ContentType="image/jpe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11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12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4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9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2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6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7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1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18880" y="-9720"/>
            <a:ext cx="5276520" cy="5166720"/>
          </a:xfrm>
          <a:custGeom>
            <a:avLst/>
            <a:gdLst/>
            <a:ahLst/>
            <a:rect l="l" t="t" r="r" b="b"/>
            <a:pathLst>
              <a:path w="211075" h="206683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9720" y="-9720"/>
            <a:ext cx="5276520" cy="5166720"/>
          </a:xfrm>
          <a:custGeom>
            <a:avLst/>
            <a:gdLst/>
            <a:ahLst/>
            <a:rect l="l" t="t" r="r" b="b"/>
            <a:pathLst>
              <a:path w="211075" h="206683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48360" y="3175920"/>
            <a:ext cx="3530520" cy="118152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2860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"/>
          <p:cNvSpPr/>
          <p:nvPr/>
        </p:nvSpPr>
        <p:spPr>
          <a:xfrm>
            <a:off x="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PlaceHolder 3"/>
          <p:cNvSpPr>
            <a:spLocks noGrp="1"/>
          </p:cNvSpPr>
          <p:nvPr>
            <p:ph type="title"/>
          </p:nvPr>
        </p:nvSpPr>
        <p:spPr>
          <a:xfrm>
            <a:off x="840960" y="969840"/>
            <a:ext cx="4801320" cy="40932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FD780D34-06E3-4787-8BEC-964C510EFCBE}" type="slidenum">
              <a:rPr b="1" lang="en-IN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1</a:t>
            </a:fld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2B48DD63-BD1A-4116-8337-0D244BF7C515}" type="slidenum">
              <a:rPr b="1" lang="en-IN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1</a:t>
            </a:fld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22860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2"/>
          <p:cNvSpPr/>
          <p:nvPr/>
        </p:nvSpPr>
        <p:spPr>
          <a:xfrm>
            <a:off x="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840960" y="4025160"/>
            <a:ext cx="7845480" cy="519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6E68C5A9-9C77-4107-9D5F-254D9A53FF69}" type="slidenum">
              <a:rPr b="1" lang="en-IN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1</a:t>
            </a:fld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2860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840960" y="969840"/>
            <a:ext cx="4801320" cy="40932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40960" y="1577880"/>
            <a:ext cx="2671560" cy="2432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73800" y="1577880"/>
            <a:ext cx="2671560" cy="2432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389C6977-5B81-4893-BEC7-369CA4AFA17A}" type="slidenum">
              <a:rPr b="1" lang="en-IN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1</a:t>
            </a:fld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2860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FCBEAE1B-069C-446F-BAEE-63355650C8F7}" type="slidenum">
              <a:rPr b="1" lang="en-IN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1</a:t>
            </a:fld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8880" y="-9720"/>
            <a:ext cx="5276520" cy="5166720"/>
          </a:xfrm>
          <a:custGeom>
            <a:avLst/>
            <a:gdLst/>
            <a:ahLst/>
            <a:rect l="l" t="t" r="r" b="b"/>
            <a:pathLst>
              <a:path w="211075" h="206683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-9720" y="-9720"/>
            <a:ext cx="5276520" cy="5166720"/>
          </a:xfrm>
          <a:custGeom>
            <a:avLst/>
            <a:gdLst/>
            <a:ahLst/>
            <a:rect l="l" t="t" r="r" b="b"/>
            <a:pathLst>
              <a:path w="211075" h="206683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648360" y="1354680"/>
            <a:ext cx="3521880" cy="298944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2860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"/>
          <p:cNvSpPr/>
          <p:nvPr/>
        </p:nvSpPr>
        <p:spPr>
          <a:xfrm>
            <a:off x="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"/>
          <p:cNvSpPr/>
          <p:nvPr/>
        </p:nvSpPr>
        <p:spPr>
          <a:xfrm>
            <a:off x="799560" y="697680"/>
            <a:ext cx="195696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20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“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838080" y="1657440"/>
            <a:ext cx="5323680" cy="22554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0F4143B4-EB70-44D9-98E5-7927D16B312B}" type="slidenum">
              <a:rPr b="1" lang="en-IN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1</a:t>
            </a:fld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22860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"/>
          <p:cNvSpPr/>
          <p:nvPr/>
        </p:nvSpPr>
        <p:spPr>
          <a:xfrm>
            <a:off x="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PlaceHolder 3"/>
          <p:cNvSpPr>
            <a:spLocks noGrp="1"/>
          </p:cNvSpPr>
          <p:nvPr>
            <p:ph type="title"/>
          </p:nvPr>
        </p:nvSpPr>
        <p:spPr>
          <a:xfrm>
            <a:off x="838440" y="893520"/>
            <a:ext cx="5323680" cy="48528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38080" y="1504800"/>
            <a:ext cx="5323680" cy="22554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209C08D4-2E83-4AAA-869D-CDC69DDFAEE9}" type="slidenum">
              <a:rPr b="1" lang="en-IN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1</a:t>
            </a:fld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22860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"/>
          <p:cNvSpPr/>
          <p:nvPr/>
        </p:nvSpPr>
        <p:spPr>
          <a:xfrm>
            <a:off x="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PlaceHolder 3"/>
          <p:cNvSpPr>
            <a:spLocks noGrp="1"/>
          </p:cNvSpPr>
          <p:nvPr>
            <p:ph type="title"/>
          </p:nvPr>
        </p:nvSpPr>
        <p:spPr>
          <a:xfrm>
            <a:off x="840960" y="969840"/>
            <a:ext cx="4801320" cy="40932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40960" y="1600920"/>
            <a:ext cx="2094480" cy="2410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3043440" y="1600920"/>
            <a:ext cx="2094480" cy="2410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5245560" y="1600920"/>
            <a:ext cx="2094480" cy="2410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19BE3DCF-C12D-4468-B539-F2610E9156BF}" type="slidenum">
              <a:rPr b="1" lang="en-IN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1</a:t>
            </a:fld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218880" y="-9720"/>
            <a:ext cx="5276520" cy="5166720"/>
          </a:xfrm>
          <a:custGeom>
            <a:avLst/>
            <a:gdLst/>
            <a:ahLst/>
            <a:rect l="l" t="t" r="r" b="b"/>
            <a:pathLst>
              <a:path w="211075" h="206683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"/>
          <p:cNvSpPr/>
          <p:nvPr/>
        </p:nvSpPr>
        <p:spPr>
          <a:xfrm>
            <a:off x="-9720" y="-9720"/>
            <a:ext cx="5276520" cy="5166720"/>
          </a:xfrm>
          <a:custGeom>
            <a:avLst/>
            <a:gdLst/>
            <a:ahLst/>
            <a:rect l="l" t="t" r="r" b="b"/>
            <a:pathLst>
              <a:path w="211075" h="206683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PlaceHolder 3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838080" y="2419200"/>
            <a:ext cx="3147840" cy="22554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5520A5E2-EE5A-4C46-85D6-EEF2ABF5C830}" type="slidenum">
              <a:rPr b="1" lang="en-IN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1</a:t>
            </a:fld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209160" y="-9720"/>
            <a:ext cx="3076560" cy="5166720"/>
          </a:xfrm>
          <a:custGeom>
            <a:avLst/>
            <a:gdLst/>
            <a:ahLst/>
            <a:rect l="l" t="t" r="r" b="b"/>
            <a:pathLst>
              <a:path w="123070" h="206683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"/>
          <p:cNvSpPr/>
          <p:nvPr/>
        </p:nvSpPr>
        <p:spPr>
          <a:xfrm>
            <a:off x="-19440" y="-9720"/>
            <a:ext cx="3076560" cy="5166720"/>
          </a:xfrm>
          <a:custGeom>
            <a:avLst/>
            <a:gdLst/>
            <a:ahLst/>
            <a:rect l="l" t="t" r="r" b="b"/>
            <a:pathLst>
              <a:path w="123070" h="206683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PlaceHolder 3"/>
          <p:cNvSpPr>
            <a:spLocks noGrp="1"/>
          </p:cNvSpPr>
          <p:nvPr>
            <p:ph type="title"/>
          </p:nvPr>
        </p:nvSpPr>
        <p:spPr>
          <a:xfrm>
            <a:off x="609840" y="4116960"/>
            <a:ext cx="1609560" cy="48528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FE65997F-3EDC-4522-8118-D7BCF4E6D8F1}" type="slidenum">
              <a:rPr b="1" lang="en-IN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1</a:t>
            </a:fld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bc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90720" y="1440000"/>
            <a:ext cx="4301280" cy="936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Computer Science &amp; Engineering</a:t>
            </a:r>
            <a:r>
              <a:rPr b="1" lang="en-IN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
</a:t>
            </a:r>
            <a:r>
              <a:rPr b="1" lang="en-IN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B.TECH VII SEMISTER SECTION-C</a:t>
            </a:r>
            <a:r>
              <a:rPr b="1" lang="en-IN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
</a:t>
            </a:r>
            <a:r>
              <a:rPr b="1" lang="en-IN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BATCH ID-16MINIC-5</a:t>
            </a:r>
            <a:r>
              <a:rPr b="1" lang="en-IN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
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9" name="" descr=""/>
          <p:cNvPicPr/>
          <p:nvPr/>
        </p:nvPicPr>
        <p:blipFill>
          <a:blip r:embed="rId1"/>
          <a:stretch/>
        </p:blipFill>
        <p:spPr>
          <a:xfrm>
            <a:off x="93240" y="51480"/>
            <a:ext cx="3866760" cy="1028520"/>
          </a:xfrm>
          <a:prstGeom prst="rect">
            <a:avLst/>
          </a:prstGeom>
          <a:ln>
            <a:noFill/>
          </a:ln>
        </p:spPr>
      </p:pic>
      <p:graphicFrame>
        <p:nvGraphicFramePr>
          <p:cNvPr id="470" name="Table 2"/>
          <p:cNvGraphicFramePr/>
          <p:nvPr/>
        </p:nvGraphicFramePr>
        <p:xfrm>
          <a:off x="1297800" y="3267000"/>
          <a:ext cx="5075280" cy="185040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4626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17885A0519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BADHRINATH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626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17885A0520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MOHAMMAD IMRAN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26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17885A0521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NARESH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29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17885A0522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PAVAN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71" name="TextShape 3"/>
          <p:cNvSpPr txBox="1"/>
          <p:nvPr/>
        </p:nvSpPr>
        <p:spPr>
          <a:xfrm>
            <a:off x="1944000" y="2460960"/>
            <a:ext cx="3960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HEALTH AND FITNESS MATE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TextShape 4"/>
          <p:cNvSpPr txBox="1"/>
          <p:nvPr/>
        </p:nvSpPr>
        <p:spPr>
          <a:xfrm>
            <a:off x="1944000" y="2808000"/>
            <a:ext cx="302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 MEMBERS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TextShape 5"/>
          <p:cNvSpPr txBox="1"/>
          <p:nvPr/>
        </p:nvSpPr>
        <p:spPr>
          <a:xfrm>
            <a:off x="4104000" y="69840"/>
            <a:ext cx="3528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GUIDE:MS UMA MAHESHWARI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ASSISTANT PROFFESSOR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DEPARTMENT:CSE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website will help you get the information about finess and health 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one place.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get the tips about the Nutrition and Excersise.This website also 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contains the sample diet and workout plans.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07d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34681D88-64A9-4E16-B6A2-F714027E7716}" type="slidenum">
              <a:rPr b="1" lang="en-IN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1</a:t>
            </a:fld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7" name="TextShape 2"/>
          <p:cNvSpPr txBox="1"/>
          <p:nvPr/>
        </p:nvSpPr>
        <p:spPr>
          <a:xfrm>
            <a:off x="1512000" y="1619640"/>
            <a:ext cx="5184000" cy="162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:)</a:t>
            </a:r>
            <a:endParaRPr b="0" lang="en-IN" sz="5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TextShape 3"/>
          <p:cNvSpPr txBox="1"/>
          <p:nvPr/>
        </p:nvSpPr>
        <p:spPr>
          <a:xfrm>
            <a:off x="2376000" y="3024000"/>
            <a:ext cx="302400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509" name="TextShape 4"/>
          <p:cNvSpPr txBox="1"/>
          <p:nvPr/>
        </p:nvSpPr>
        <p:spPr>
          <a:xfrm>
            <a:off x="1944000" y="2952000"/>
            <a:ext cx="381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QUERIES?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504000" y="2214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OUTLINE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Problem Definition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Literature Survey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Project Overview or Introduction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Objectives 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Proposed Solutions or Methods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Architecture or Project Functional Diagram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Techniques or Algorithms Used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Conclusion (Review-1)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TextShape 3"/>
          <p:cNvSpPr txBox="1"/>
          <p:nvPr/>
        </p:nvSpPr>
        <p:spPr>
          <a:xfrm>
            <a:off x="1152000" y="576000"/>
            <a:ext cx="180720" cy="4273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504000" y="2214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Project Overview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Project  is about Health and Ftness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project Focuses on health and Fitness related aspects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project contains three sections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BMR,BMI and Percentage Calculators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Food and Nutrition Information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Muscle Anatomy and Excersises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TextShape 3"/>
          <p:cNvSpPr txBox="1"/>
          <p:nvPr/>
        </p:nvSpPr>
        <p:spPr>
          <a:xfrm>
            <a:off x="1152000" y="576000"/>
            <a:ext cx="180720" cy="4273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482760" y="1440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Problem Definition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we search in google about  health and fitness related information 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will found several websites.But there is no such a website or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which contains all health and fitness related information 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one station.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 on the idea which we have selected There is no such website 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 Application which proveide you Nutrition Information,Muscle Anotomy 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 Excersise with description and fitness related measuring calculators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one place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website will privides you all these things  in website.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Provides The BMR(BASEL MATABOLIC RATE) ,BMI (BODY MASS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INDEX) and FAT percentage calculators.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Food and Nutrition Information.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Muscle Anotomy and Excercises.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TextShape 3"/>
          <p:cNvSpPr txBox="1"/>
          <p:nvPr/>
        </p:nvSpPr>
        <p:spPr>
          <a:xfrm>
            <a:off x="2736000" y="504000"/>
            <a:ext cx="180720" cy="3463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calculate daily consumption of calories using BMR calculator.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Fat percentage calculator and BMI calculator  calculate you body fat 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percentage.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addition with also get the information about Food and Nutrition 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information.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website also provides the Muscles anatomy infomration and Excercises 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information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0" name="" descr=""/>
          <p:cNvPicPr/>
          <p:nvPr/>
        </p:nvPicPr>
        <p:blipFill>
          <a:blip r:embed="rId1"/>
          <a:stretch/>
        </p:blipFill>
        <p:spPr>
          <a:xfrm>
            <a:off x="905040" y="1841040"/>
            <a:ext cx="1542960" cy="1542960"/>
          </a:xfrm>
          <a:prstGeom prst="rect">
            <a:avLst/>
          </a:prstGeom>
          <a:ln>
            <a:noFill/>
          </a:ln>
        </p:spPr>
      </p:pic>
      <p:sp>
        <p:nvSpPr>
          <p:cNvPr id="491" name="CustomShape 2"/>
          <p:cNvSpPr/>
          <p:nvPr/>
        </p:nvSpPr>
        <p:spPr>
          <a:xfrm>
            <a:off x="2304000" y="1063800"/>
            <a:ext cx="3672000" cy="35442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3"/>
          <p:cNvSpPr/>
          <p:nvPr/>
        </p:nvSpPr>
        <p:spPr>
          <a:xfrm>
            <a:off x="2736000" y="1440000"/>
            <a:ext cx="1440000" cy="720000"/>
          </a:xfrm>
          <a:prstGeom prst="ellipse">
            <a:avLst/>
          </a:prstGeom>
          <a:solidFill>
            <a:srgbClr val="00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4"/>
          <p:cNvSpPr/>
          <p:nvPr/>
        </p:nvSpPr>
        <p:spPr>
          <a:xfrm>
            <a:off x="2736000" y="2448000"/>
            <a:ext cx="1512000" cy="792000"/>
          </a:xfrm>
          <a:prstGeom prst="ellipse">
            <a:avLst/>
          </a:prstGeom>
          <a:solidFill>
            <a:srgbClr val="00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Nutrition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CustomShape 5"/>
          <p:cNvSpPr/>
          <p:nvPr/>
        </p:nvSpPr>
        <p:spPr>
          <a:xfrm>
            <a:off x="2736000" y="3600000"/>
            <a:ext cx="1440000" cy="792000"/>
          </a:xfrm>
          <a:prstGeom prst="ellipse">
            <a:avLst/>
          </a:prstGeom>
          <a:solidFill>
            <a:srgbClr val="00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Excercises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6"/>
          <p:cNvSpPr/>
          <p:nvPr/>
        </p:nvSpPr>
        <p:spPr>
          <a:xfrm>
            <a:off x="4641840" y="2451960"/>
            <a:ext cx="1152000" cy="648000"/>
          </a:xfrm>
          <a:prstGeom prst="ellipse">
            <a:avLst/>
          </a:prstGeom>
          <a:solidFill>
            <a:srgbClr val="00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Line 7"/>
          <p:cNvSpPr/>
          <p:nvPr/>
        </p:nvSpPr>
        <p:spPr>
          <a:xfrm>
            <a:off x="4248000" y="2808000"/>
            <a:ext cx="3938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Line 8"/>
          <p:cNvSpPr/>
          <p:nvPr/>
        </p:nvSpPr>
        <p:spPr>
          <a:xfrm flipV="1">
            <a:off x="4176000" y="3099960"/>
            <a:ext cx="792000" cy="7160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Line 9"/>
          <p:cNvSpPr/>
          <p:nvPr/>
        </p:nvSpPr>
        <p:spPr>
          <a:xfrm flipV="1">
            <a:off x="1800000" y="1944000"/>
            <a:ext cx="936000" cy="5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Line 10"/>
          <p:cNvSpPr/>
          <p:nvPr/>
        </p:nvSpPr>
        <p:spPr>
          <a:xfrm>
            <a:off x="1728000" y="2736000"/>
            <a:ext cx="100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Line 11"/>
          <p:cNvSpPr/>
          <p:nvPr/>
        </p:nvSpPr>
        <p:spPr>
          <a:xfrm>
            <a:off x="1728000" y="2880000"/>
            <a:ext cx="1152000" cy="93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TextShape 12"/>
          <p:cNvSpPr txBox="1"/>
          <p:nvPr/>
        </p:nvSpPr>
        <p:spPr>
          <a:xfrm>
            <a:off x="2304000" y="1063800"/>
            <a:ext cx="16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1" lang="en-IN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have used brackets for editing simulatin the output.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Languages :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HTML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CSS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Bootstrap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Jquery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LibreOffice/5.1.6.2$Linux_x86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2019-07-20T00:06:03Z</dcterms:modified>
  <cp:revision>8</cp:revision>
  <dc:subject/>
  <dc:title/>
</cp:coreProperties>
</file>