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E14E-4981-19C2-7B92-C0740501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D3A8-E993-B34A-398C-34CDC3C40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5B96-31F2-783D-84B9-3BAADF94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6A67-E3A7-E73B-3D4E-60A208B6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9FF2-CA29-9FC0-B100-8D2CBC5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DFC-EA41-3481-C243-C9F1C360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DA45-322A-4980-9FDC-D6716082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BD49-C8EA-F3AC-15F7-28AE34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FCD-5F3E-1EC6-824A-D38B09C0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004C-8A65-F2BA-D351-C3D77041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DBF1D-BAF1-5B5C-6188-870E568E8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FCAA6-9DB2-8059-7B59-83832B3D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FFC7-A54B-CF0D-C04B-2D07B04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D3C3-BD33-B148-66CA-DE4070E7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2A97-D867-E003-3DEF-1D349609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CE36-0AD1-0097-9737-DEBA010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98B9-C323-2D1F-A4B2-649F4436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CB96-88CA-8B31-72A1-7F54251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96E0-DA34-850B-10F1-2B491FE8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13AD-D194-D5F0-EBC9-2FA444D8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B5E-EBE1-B498-808C-DE41949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BE13-0B23-5049-779A-31D2B457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4D7D-D0E4-A969-A981-028377BB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B60A-BEF8-58F3-212C-37C8FCF3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E7D4-8DD8-F764-8B29-3379184C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8F73-2D99-D2FC-47D9-384787AC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32C-8EE6-F202-DD7E-BC744F0F6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7C4E-4ACF-796E-51FB-343BAF11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26CE-5C6B-5732-5568-BF3974D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0ECC2-50AB-0170-75ED-A45FC8CB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CA78-4022-1841-19B2-EFED76C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79D-CB3A-4B00-B763-55F13420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98C2-ACEB-3B4F-615C-5BBD068C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8732-9291-C5A8-A68F-50D212D3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868D-185E-CF11-F2E7-E485EF76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D0FCF-E30B-0EDA-9676-50CAB9E2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3141-9083-C6D8-12CB-13B40E0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015D-FDF9-370C-6F1C-57BE782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B38CF-8F93-7EA3-B813-B35998E7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09B0-C6DD-6301-7DF5-B635396D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9C9B-ACCD-76E1-7C9C-6C22013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C692-F8DF-BFFC-4C39-AC6960D7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24553-B95C-6E81-32EA-0A8E06B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D0290-1E39-BFC8-4514-57ABBB06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E405B-77F0-C675-4776-25F2145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BE406-E52E-44F5-0FAB-FFCF5AF3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B24C-8158-88D9-57EB-D6FED2B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0E5E-8B4D-F73C-9A45-D5C8C79E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64ACD-1792-CA65-19F1-2FDA223E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070B-30DC-5124-0439-371F3386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68D0-48F0-10AA-9C8C-F2CF624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ADA0-535E-EDF2-74B5-55ACB839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8A96-1838-6701-C6AA-A58BA0B3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A3FDD-A3CE-C3D8-BF99-1A7C3AD09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7C-B22C-2928-6DE4-6A49766C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689E-4043-7858-914B-53A541E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DFAE7-D1CA-CA73-ED2E-34F012D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1F62-250D-468C-6498-A91B9CD9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D29F-FA9C-25AD-DE37-8FA20008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0C87-0800-E14B-8821-64B2596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364C-2B58-CBBA-84E8-8B6D835D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E837-7F4A-462E-AB26-2F95C4D7004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3CA4-A83F-86A2-DBFD-6977C1D1F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EF2B-C60F-AA73-6E1A-7E167AE13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61D67A-A18C-18C8-FEB8-59D6D6BC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08625"/>
              </p:ext>
            </p:extLst>
          </p:nvPr>
        </p:nvGraphicFramePr>
        <p:xfrm>
          <a:off x="2267623" y="1755986"/>
          <a:ext cx="7272620" cy="507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24">
                  <a:extLst>
                    <a:ext uri="{9D8B030D-6E8A-4147-A177-3AD203B41FA5}">
                      <a16:colId xmlns:a16="http://schemas.microsoft.com/office/drawing/2014/main" val="2469032562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1311119158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1963764753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3435505071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2474566786"/>
                    </a:ext>
                  </a:extLst>
                </a:gridCol>
              </a:tblGrid>
              <a:tr h="144610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Join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147862"/>
                  </a:ext>
                </a:extLst>
              </a:tr>
              <a:tr h="14461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table should be small, which fits in memory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save the shuffle &amp; reduce stages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the join work only in the map stage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suitable for small tables to optimize the task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small table into memory hash table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Streams through part of the big file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Joining each record from hash table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similar to a join but all the task will be performed by the mapper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fast, but it’s limited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 Distributed Cache solve the scaling problem limitations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improvement comes from removing the JDBM component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use persistent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map join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hint as MAPJOIN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OUTER JOIN / FULL OUTER JOIN is not possible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no reduce task and it can handle only one key at a time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If true automatically converts the joins to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mapjoins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run time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hive.auto.convert.join.noconditionaltask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If true no longer a need to provide the map-join hint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hive.auto.convert.join.noconditionaltask.size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It controls the size of table to fit in memory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4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518C37-57A8-41A0-F276-175D0DE6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31052"/>
              </p:ext>
            </p:extLst>
          </p:nvPr>
        </p:nvGraphicFramePr>
        <p:xfrm>
          <a:off x="325120" y="337311"/>
          <a:ext cx="11348720" cy="6183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64">
                  <a:extLst>
                    <a:ext uri="{9D8B030D-6E8A-4147-A177-3AD203B41FA5}">
                      <a16:colId xmlns:a16="http://schemas.microsoft.com/office/drawing/2014/main" val="2592080024"/>
                    </a:ext>
                  </a:extLst>
                </a:gridCol>
                <a:gridCol w="9703156">
                  <a:extLst>
                    <a:ext uri="{9D8B030D-6E8A-4147-A177-3AD203B41FA5}">
                      <a16:colId xmlns:a16="http://schemas.microsoft.com/office/drawing/2014/main" val="2182609889"/>
                    </a:ext>
                  </a:extLst>
                </a:gridCol>
              </a:tblGrid>
              <a:tr h="10305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24485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0571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320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12128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5200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8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2023-12-22T04:23:37Z</dcterms:created>
  <dcterms:modified xsi:type="dcterms:W3CDTF">2024-01-04T00:59:15Z</dcterms:modified>
</cp:coreProperties>
</file>