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418032"/>
    <a:srgbClr val="1B6AB4"/>
    <a:srgbClr val="FAA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8D03-F5B1-5516-3CC8-27B8A781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9E1D-B3E7-EA42-9DA6-9764FAF5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9786-219D-42AA-7024-1072B66A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9859-E323-9F30-2745-ECC547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E753A-B526-ACB8-95EC-8A4B7260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C7B-17F1-3167-52E1-1A7BF5FD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9CDBA-73E5-60F0-AFA9-237C00BC0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CC5D-FBCB-21B7-0636-A5212A56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0FC4-3195-AA9B-27B8-ED09C861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6ED5-70B7-DC8F-C6E1-8AA529D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29B6C-613B-38EB-15B3-A6373F27D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B658-FD7C-157E-4B17-9D9F6E41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79AD-3CE5-6B14-CDCE-38D50AE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52ED-5B96-CE69-0AEA-1ACF5B34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FDC6-D24B-59A7-A998-853A6638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BCBF-D6D7-8B64-0473-36C8EFF2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6C5D-5820-9ED9-955A-8024B55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2F43-2645-FFB4-81CE-97FA1023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37D3-618C-BFD1-7999-742B60B1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CCB3-8DE5-9E90-B356-6CBAC546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FADB-811E-80AB-5D7F-6894B2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0E34B-E51B-2085-871C-ED345805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AF4C-0E3A-4669-751B-8B5AE232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47E4-ACF5-7843-586E-44D4D4B7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402D-7168-714F-A305-5E53713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0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5A41-E93B-348D-09A6-03D4625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F635-EFF6-8E10-D140-9EF5AD66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3BBC-4001-F84B-31EA-CFC730EA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2C71-2706-B5A3-26CD-A49C898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E5569-99BF-36DD-E3B5-6ECAD392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63AB-0F25-73CF-5FE6-5C516762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8F1-DCBA-DA22-F60D-C98BC1E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B4E9-57A0-A3E7-5D24-ED40CDBD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1ABC-97A0-9F04-47F6-B58360AF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FE99-4172-6F5F-4B65-9C970BE5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6DE2-AB3D-4A50-4B79-BA3DD2C0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7A7B-402C-A0B8-5058-B4DFF0E0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8AFC8-22B4-A4C9-86F7-CEA2A3BB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5DE99-C524-A25C-DB71-2F9D00BD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2502-FD65-781A-7655-B2CDFDE8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1C3BD-9E59-A962-E174-20C945F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1BBD9-27A3-E411-8B46-18D5F317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46F56-6658-2DC3-0FEE-80524A68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3914-A7D5-14F2-196A-F4DD95B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840CC-2CB8-CA61-1941-47A0B9E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156EE-6B56-4B5F-40CB-05287E2F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F256-9D97-FA70-100E-376B873A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83E0-8565-0660-1A67-993B95B6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0AB33-8D37-4237-B665-F23F8279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458A-9C48-1203-62AF-DD0D06C2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2B1AA-DFFF-6486-86AD-1D47D43B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CCEA-12D8-7440-F399-77C668E6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8150-E45B-4BF7-F0D3-0D74B354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BF353-6311-931A-2E4B-7E4529D8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2322-5D1E-40ED-A893-FBEEF40B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B5184-E857-75FB-BB96-405FCC70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C717-94E6-FAC1-3425-CAA5B0AB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3244-4B00-1CB2-3506-A5E24B06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F5C5-BCD1-2B18-3C0F-3F0B1256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CDB4-22F1-2E32-829F-0EC6AEDF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D2DE-6302-AA36-220E-EBD1485D9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5DFE-0298-4CAA-B0BD-43D52CBE4A0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9EB1-BB1C-D05A-BBBF-1131B5EC0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BDB5-B8FC-0C0F-5B98-96C016471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EA48-9EB7-46A9-BADD-A3B0B22C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2040FC-3E86-F2BB-CD72-098D80F316C6}"/>
              </a:ext>
            </a:extLst>
          </p:cNvPr>
          <p:cNvSpPr/>
          <p:nvPr/>
        </p:nvSpPr>
        <p:spPr>
          <a:xfrm>
            <a:off x="777127" y="409014"/>
            <a:ext cx="1000125" cy="10001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7D5082-C8C0-759D-BD88-464FE5690805}"/>
              </a:ext>
            </a:extLst>
          </p:cNvPr>
          <p:cNvSpPr/>
          <p:nvPr/>
        </p:nvSpPr>
        <p:spPr>
          <a:xfrm>
            <a:off x="2039190" y="409014"/>
            <a:ext cx="1000125" cy="10001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4A3B08-EBF9-C2A6-7725-AE89D80429F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5832909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187334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252001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79538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9199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402505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211916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945409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5414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9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4A3B08-EBF9-C2A6-7725-AE89D8042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2244"/>
              </p:ext>
            </p:extLst>
          </p:nvPr>
        </p:nvGraphicFramePr>
        <p:xfrm>
          <a:off x="140447" y="1929900"/>
          <a:ext cx="11908116" cy="43666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3124">
                  <a:extLst>
                    <a:ext uri="{9D8B030D-6E8A-4147-A177-3AD203B41FA5}">
                      <a16:colId xmlns:a16="http://schemas.microsoft.com/office/drawing/2014/main" val="4058329097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1418733402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3825200137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3747953890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756919970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1940250576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2021191672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494540971"/>
                    </a:ext>
                  </a:extLst>
                </a:gridCol>
                <a:gridCol w="1323124">
                  <a:extLst>
                    <a:ext uri="{9D8B030D-6E8A-4147-A177-3AD203B41FA5}">
                      <a16:colId xmlns:a16="http://schemas.microsoft.com/office/drawing/2014/main" val="4254144647"/>
                    </a:ext>
                  </a:extLst>
                </a:gridCol>
              </a:tblGrid>
              <a:tr h="1216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595269"/>
                  </a:ext>
                </a:extLst>
              </a:tr>
              <a:tr h="3150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481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B76C4E1-CA25-A5E1-C566-90B27979A635}"/>
              </a:ext>
            </a:extLst>
          </p:cNvPr>
          <p:cNvSpPr/>
          <p:nvPr/>
        </p:nvSpPr>
        <p:spPr>
          <a:xfrm>
            <a:off x="283225" y="3613180"/>
            <a:ext cx="1000125" cy="10001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7D5082-C8C0-759D-BD88-464FE5690805}"/>
              </a:ext>
            </a:extLst>
          </p:cNvPr>
          <p:cNvSpPr/>
          <p:nvPr/>
        </p:nvSpPr>
        <p:spPr>
          <a:xfrm>
            <a:off x="256332" y="4890339"/>
            <a:ext cx="1000125" cy="10001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1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C15B9-D5EF-64D3-6ED2-925C9E80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6" y="1462088"/>
            <a:ext cx="11872568" cy="3933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59452-01C1-D110-4664-D03768ED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72" y="1462088"/>
            <a:ext cx="2074754" cy="47601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9DBB77-110E-6B97-EE45-33733E618EB4}"/>
              </a:ext>
            </a:extLst>
          </p:cNvPr>
          <p:cNvSpPr/>
          <p:nvPr/>
        </p:nvSpPr>
        <p:spPr>
          <a:xfrm>
            <a:off x="3048578" y="2382933"/>
            <a:ext cx="1021400" cy="2196845"/>
          </a:xfrm>
          <a:custGeom>
            <a:avLst/>
            <a:gdLst>
              <a:gd name="connsiteX0" fmla="*/ 510700 w 1021400"/>
              <a:gd name="connsiteY0" fmla="*/ 0 h 2196845"/>
              <a:gd name="connsiteX1" fmla="*/ 600060 w 1021400"/>
              <a:gd name="connsiteY1" fmla="*/ 81216 h 2196845"/>
              <a:gd name="connsiteX2" fmla="*/ 1021400 w 1021400"/>
              <a:gd name="connsiteY2" fmla="*/ 1098422 h 2196845"/>
              <a:gd name="connsiteX3" fmla="*/ 600060 w 1021400"/>
              <a:gd name="connsiteY3" fmla="*/ 2115629 h 2196845"/>
              <a:gd name="connsiteX4" fmla="*/ 510700 w 1021400"/>
              <a:gd name="connsiteY4" fmla="*/ 2196845 h 2196845"/>
              <a:gd name="connsiteX5" fmla="*/ 421341 w 1021400"/>
              <a:gd name="connsiteY5" fmla="*/ 2115629 h 2196845"/>
              <a:gd name="connsiteX6" fmla="*/ 0 w 1021400"/>
              <a:gd name="connsiteY6" fmla="*/ 1098422 h 2196845"/>
              <a:gd name="connsiteX7" fmla="*/ 421341 w 1021400"/>
              <a:gd name="connsiteY7" fmla="*/ 81216 h 2196845"/>
              <a:gd name="connsiteX8" fmla="*/ 510700 w 1021400"/>
              <a:gd name="connsiteY8" fmla="*/ 0 h 21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400" h="2196845">
                <a:moveTo>
                  <a:pt x="510700" y="0"/>
                </a:moveTo>
                <a:lnTo>
                  <a:pt x="600060" y="81216"/>
                </a:lnTo>
                <a:cubicBezTo>
                  <a:pt x="860385" y="341541"/>
                  <a:pt x="1021400" y="701178"/>
                  <a:pt x="1021400" y="1098422"/>
                </a:cubicBezTo>
                <a:cubicBezTo>
                  <a:pt x="1021400" y="1495666"/>
                  <a:pt x="860385" y="1855303"/>
                  <a:pt x="600060" y="2115629"/>
                </a:cubicBezTo>
                <a:lnTo>
                  <a:pt x="510700" y="2196845"/>
                </a:lnTo>
                <a:lnTo>
                  <a:pt x="421341" y="2115629"/>
                </a:lnTo>
                <a:cubicBezTo>
                  <a:pt x="161015" y="1855303"/>
                  <a:pt x="0" y="1495666"/>
                  <a:pt x="0" y="1098422"/>
                </a:cubicBezTo>
                <a:cubicBezTo>
                  <a:pt x="0" y="701178"/>
                  <a:pt x="161015" y="341541"/>
                  <a:pt x="421341" y="81216"/>
                </a:cubicBezTo>
                <a:lnTo>
                  <a:pt x="510700" y="0"/>
                </a:lnTo>
                <a:close/>
              </a:path>
            </a:pathLst>
          </a:custGeom>
          <a:solidFill>
            <a:srgbClr val="4180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FA408A-3B6E-A7AC-35F1-A44B60D57B14}"/>
              </a:ext>
            </a:extLst>
          </p:cNvPr>
          <p:cNvSpPr/>
          <p:nvPr/>
        </p:nvSpPr>
        <p:spPr>
          <a:xfrm>
            <a:off x="1192884" y="2042807"/>
            <a:ext cx="2366394" cy="2877094"/>
          </a:xfrm>
          <a:custGeom>
            <a:avLst/>
            <a:gdLst>
              <a:gd name="connsiteX0" fmla="*/ 1438547 w 2366394"/>
              <a:gd name="connsiteY0" fmla="*/ 0 h 2877094"/>
              <a:gd name="connsiteX1" fmla="*/ 2353597 w 2366394"/>
              <a:gd name="connsiteY1" fmla="*/ 328494 h 2877094"/>
              <a:gd name="connsiteX2" fmla="*/ 2366394 w 2366394"/>
              <a:gd name="connsiteY2" fmla="*/ 340125 h 2877094"/>
              <a:gd name="connsiteX3" fmla="*/ 2277035 w 2366394"/>
              <a:gd name="connsiteY3" fmla="*/ 421341 h 2877094"/>
              <a:gd name="connsiteX4" fmla="*/ 1855694 w 2366394"/>
              <a:gd name="connsiteY4" fmla="*/ 1438547 h 2877094"/>
              <a:gd name="connsiteX5" fmla="*/ 2277035 w 2366394"/>
              <a:gd name="connsiteY5" fmla="*/ 2455754 h 2877094"/>
              <a:gd name="connsiteX6" fmla="*/ 2366394 w 2366394"/>
              <a:gd name="connsiteY6" fmla="*/ 2536970 h 2877094"/>
              <a:gd name="connsiteX7" fmla="*/ 2353597 w 2366394"/>
              <a:gd name="connsiteY7" fmla="*/ 2548600 h 2877094"/>
              <a:gd name="connsiteX8" fmla="*/ 1438547 w 2366394"/>
              <a:gd name="connsiteY8" fmla="*/ 2877094 h 2877094"/>
              <a:gd name="connsiteX9" fmla="*/ 0 w 2366394"/>
              <a:gd name="connsiteY9" fmla="*/ 1438547 h 2877094"/>
              <a:gd name="connsiteX10" fmla="*/ 14385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1438547" y="0"/>
                </a:moveTo>
                <a:cubicBezTo>
                  <a:pt x="1786135" y="0"/>
                  <a:pt x="2104931" y="123277"/>
                  <a:pt x="2353597" y="328494"/>
                </a:cubicBezTo>
                <a:lnTo>
                  <a:pt x="2366394" y="340125"/>
                </a:lnTo>
                <a:lnTo>
                  <a:pt x="2277035" y="421341"/>
                </a:lnTo>
                <a:cubicBezTo>
                  <a:pt x="2016709" y="681666"/>
                  <a:pt x="1855694" y="1041303"/>
                  <a:pt x="1855694" y="1438547"/>
                </a:cubicBezTo>
                <a:cubicBezTo>
                  <a:pt x="1855694" y="1835791"/>
                  <a:pt x="2016709" y="2195428"/>
                  <a:pt x="2277035" y="2455754"/>
                </a:cubicBezTo>
                <a:lnTo>
                  <a:pt x="2366394" y="2536970"/>
                </a:lnTo>
                <a:lnTo>
                  <a:pt x="2353597" y="2548600"/>
                </a:lnTo>
                <a:cubicBezTo>
                  <a:pt x="2104931" y="2753817"/>
                  <a:pt x="1786135" y="2877094"/>
                  <a:pt x="1438547" y="2877094"/>
                </a:cubicBezTo>
                <a:cubicBezTo>
                  <a:pt x="644059" y="2877094"/>
                  <a:pt x="0" y="2233035"/>
                  <a:pt x="0" y="1438547"/>
                </a:cubicBezTo>
                <a:cubicBezTo>
                  <a:pt x="0" y="644059"/>
                  <a:pt x="644059" y="0"/>
                  <a:pt x="1438547" y="0"/>
                </a:cubicBezTo>
                <a:close/>
              </a:path>
            </a:pathLst>
          </a:cu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123CBD-D883-372A-03F6-2E2CE416A355}"/>
              </a:ext>
            </a:extLst>
          </p:cNvPr>
          <p:cNvSpPr/>
          <p:nvPr/>
        </p:nvSpPr>
        <p:spPr>
          <a:xfrm>
            <a:off x="3559278" y="2042807"/>
            <a:ext cx="2366394" cy="2877094"/>
          </a:xfrm>
          <a:custGeom>
            <a:avLst/>
            <a:gdLst>
              <a:gd name="connsiteX0" fmla="*/ 927847 w 2366394"/>
              <a:gd name="connsiteY0" fmla="*/ 0 h 2877094"/>
              <a:gd name="connsiteX1" fmla="*/ 2366394 w 2366394"/>
              <a:gd name="connsiteY1" fmla="*/ 1438547 h 2877094"/>
              <a:gd name="connsiteX2" fmla="*/ 927847 w 2366394"/>
              <a:gd name="connsiteY2" fmla="*/ 2877094 h 2877094"/>
              <a:gd name="connsiteX3" fmla="*/ 12797 w 2366394"/>
              <a:gd name="connsiteY3" fmla="*/ 2548600 h 2877094"/>
              <a:gd name="connsiteX4" fmla="*/ 0 w 2366394"/>
              <a:gd name="connsiteY4" fmla="*/ 2536970 h 2877094"/>
              <a:gd name="connsiteX5" fmla="*/ 89360 w 2366394"/>
              <a:gd name="connsiteY5" fmla="*/ 2455754 h 2877094"/>
              <a:gd name="connsiteX6" fmla="*/ 510700 w 2366394"/>
              <a:gd name="connsiteY6" fmla="*/ 1438547 h 2877094"/>
              <a:gd name="connsiteX7" fmla="*/ 89360 w 2366394"/>
              <a:gd name="connsiteY7" fmla="*/ 421341 h 2877094"/>
              <a:gd name="connsiteX8" fmla="*/ 0 w 2366394"/>
              <a:gd name="connsiteY8" fmla="*/ 340125 h 2877094"/>
              <a:gd name="connsiteX9" fmla="*/ 12797 w 2366394"/>
              <a:gd name="connsiteY9" fmla="*/ 328494 h 2877094"/>
              <a:gd name="connsiteX10" fmla="*/ 9278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927847" y="0"/>
                </a:moveTo>
                <a:cubicBezTo>
                  <a:pt x="1722335" y="0"/>
                  <a:pt x="2366394" y="644059"/>
                  <a:pt x="2366394" y="1438547"/>
                </a:cubicBezTo>
                <a:cubicBezTo>
                  <a:pt x="2366394" y="2233035"/>
                  <a:pt x="1722335" y="2877094"/>
                  <a:pt x="927847" y="2877094"/>
                </a:cubicBezTo>
                <a:cubicBezTo>
                  <a:pt x="580259" y="2877094"/>
                  <a:pt x="261463" y="2753817"/>
                  <a:pt x="12797" y="2548600"/>
                </a:cubicBezTo>
                <a:lnTo>
                  <a:pt x="0" y="2536970"/>
                </a:lnTo>
                <a:lnTo>
                  <a:pt x="89360" y="2455754"/>
                </a:lnTo>
                <a:cubicBezTo>
                  <a:pt x="349685" y="2195428"/>
                  <a:pt x="510700" y="1835791"/>
                  <a:pt x="510700" y="1438547"/>
                </a:cubicBezTo>
                <a:cubicBezTo>
                  <a:pt x="510700" y="1041303"/>
                  <a:pt x="349685" y="681666"/>
                  <a:pt x="89360" y="421341"/>
                </a:cubicBezTo>
                <a:lnTo>
                  <a:pt x="0" y="340125"/>
                </a:lnTo>
                <a:lnTo>
                  <a:pt x="12797" y="328494"/>
                </a:lnTo>
                <a:cubicBezTo>
                  <a:pt x="261463" y="123277"/>
                  <a:pt x="580259" y="0"/>
                  <a:pt x="927847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2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C15B9-D5EF-64D3-6ED2-925C9E80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6" y="1462088"/>
            <a:ext cx="11872568" cy="3933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59452-01C1-D110-4664-D03768ED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72" y="1462088"/>
            <a:ext cx="2074754" cy="476012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9DBB77-110E-6B97-EE45-33733E618EB4}"/>
              </a:ext>
            </a:extLst>
          </p:cNvPr>
          <p:cNvSpPr/>
          <p:nvPr/>
        </p:nvSpPr>
        <p:spPr>
          <a:xfrm>
            <a:off x="3048578" y="2382933"/>
            <a:ext cx="1021400" cy="2196845"/>
          </a:xfrm>
          <a:custGeom>
            <a:avLst/>
            <a:gdLst>
              <a:gd name="connsiteX0" fmla="*/ 510700 w 1021400"/>
              <a:gd name="connsiteY0" fmla="*/ 0 h 2196845"/>
              <a:gd name="connsiteX1" fmla="*/ 600060 w 1021400"/>
              <a:gd name="connsiteY1" fmla="*/ 81216 h 2196845"/>
              <a:gd name="connsiteX2" fmla="*/ 1021400 w 1021400"/>
              <a:gd name="connsiteY2" fmla="*/ 1098422 h 2196845"/>
              <a:gd name="connsiteX3" fmla="*/ 600060 w 1021400"/>
              <a:gd name="connsiteY3" fmla="*/ 2115629 h 2196845"/>
              <a:gd name="connsiteX4" fmla="*/ 510700 w 1021400"/>
              <a:gd name="connsiteY4" fmla="*/ 2196845 h 2196845"/>
              <a:gd name="connsiteX5" fmla="*/ 421341 w 1021400"/>
              <a:gd name="connsiteY5" fmla="*/ 2115629 h 2196845"/>
              <a:gd name="connsiteX6" fmla="*/ 0 w 1021400"/>
              <a:gd name="connsiteY6" fmla="*/ 1098422 h 2196845"/>
              <a:gd name="connsiteX7" fmla="*/ 421341 w 1021400"/>
              <a:gd name="connsiteY7" fmla="*/ 81216 h 2196845"/>
              <a:gd name="connsiteX8" fmla="*/ 510700 w 1021400"/>
              <a:gd name="connsiteY8" fmla="*/ 0 h 21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400" h="2196845">
                <a:moveTo>
                  <a:pt x="510700" y="0"/>
                </a:moveTo>
                <a:lnTo>
                  <a:pt x="600060" y="81216"/>
                </a:lnTo>
                <a:cubicBezTo>
                  <a:pt x="860385" y="341541"/>
                  <a:pt x="1021400" y="701178"/>
                  <a:pt x="1021400" y="1098422"/>
                </a:cubicBezTo>
                <a:cubicBezTo>
                  <a:pt x="1021400" y="1495666"/>
                  <a:pt x="860385" y="1855303"/>
                  <a:pt x="600060" y="2115629"/>
                </a:cubicBezTo>
                <a:lnTo>
                  <a:pt x="510700" y="2196845"/>
                </a:lnTo>
                <a:lnTo>
                  <a:pt x="421341" y="2115629"/>
                </a:lnTo>
                <a:cubicBezTo>
                  <a:pt x="161015" y="1855303"/>
                  <a:pt x="0" y="1495666"/>
                  <a:pt x="0" y="1098422"/>
                </a:cubicBezTo>
                <a:cubicBezTo>
                  <a:pt x="0" y="701178"/>
                  <a:pt x="161015" y="341541"/>
                  <a:pt x="421341" y="81216"/>
                </a:cubicBezTo>
                <a:lnTo>
                  <a:pt x="510700" y="0"/>
                </a:lnTo>
                <a:close/>
              </a:path>
            </a:pathLst>
          </a:custGeom>
          <a:solidFill>
            <a:srgbClr val="4180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FA408A-3B6E-A7AC-35F1-A44B60D57B14}"/>
              </a:ext>
            </a:extLst>
          </p:cNvPr>
          <p:cNvSpPr/>
          <p:nvPr/>
        </p:nvSpPr>
        <p:spPr>
          <a:xfrm>
            <a:off x="1192884" y="2042807"/>
            <a:ext cx="2366394" cy="2877094"/>
          </a:xfrm>
          <a:custGeom>
            <a:avLst/>
            <a:gdLst>
              <a:gd name="connsiteX0" fmla="*/ 1438547 w 2366394"/>
              <a:gd name="connsiteY0" fmla="*/ 0 h 2877094"/>
              <a:gd name="connsiteX1" fmla="*/ 2353597 w 2366394"/>
              <a:gd name="connsiteY1" fmla="*/ 328494 h 2877094"/>
              <a:gd name="connsiteX2" fmla="*/ 2366394 w 2366394"/>
              <a:gd name="connsiteY2" fmla="*/ 340125 h 2877094"/>
              <a:gd name="connsiteX3" fmla="*/ 2277035 w 2366394"/>
              <a:gd name="connsiteY3" fmla="*/ 421341 h 2877094"/>
              <a:gd name="connsiteX4" fmla="*/ 1855694 w 2366394"/>
              <a:gd name="connsiteY4" fmla="*/ 1438547 h 2877094"/>
              <a:gd name="connsiteX5" fmla="*/ 2277035 w 2366394"/>
              <a:gd name="connsiteY5" fmla="*/ 2455754 h 2877094"/>
              <a:gd name="connsiteX6" fmla="*/ 2366394 w 2366394"/>
              <a:gd name="connsiteY6" fmla="*/ 2536970 h 2877094"/>
              <a:gd name="connsiteX7" fmla="*/ 2353597 w 2366394"/>
              <a:gd name="connsiteY7" fmla="*/ 2548600 h 2877094"/>
              <a:gd name="connsiteX8" fmla="*/ 1438547 w 2366394"/>
              <a:gd name="connsiteY8" fmla="*/ 2877094 h 2877094"/>
              <a:gd name="connsiteX9" fmla="*/ 0 w 2366394"/>
              <a:gd name="connsiteY9" fmla="*/ 1438547 h 2877094"/>
              <a:gd name="connsiteX10" fmla="*/ 14385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1438547" y="0"/>
                </a:moveTo>
                <a:cubicBezTo>
                  <a:pt x="1786135" y="0"/>
                  <a:pt x="2104931" y="123277"/>
                  <a:pt x="2353597" y="328494"/>
                </a:cubicBezTo>
                <a:lnTo>
                  <a:pt x="2366394" y="340125"/>
                </a:lnTo>
                <a:lnTo>
                  <a:pt x="2277035" y="421341"/>
                </a:lnTo>
                <a:cubicBezTo>
                  <a:pt x="2016709" y="681666"/>
                  <a:pt x="1855694" y="1041303"/>
                  <a:pt x="1855694" y="1438547"/>
                </a:cubicBezTo>
                <a:cubicBezTo>
                  <a:pt x="1855694" y="1835791"/>
                  <a:pt x="2016709" y="2195428"/>
                  <a:pt x="2277035" y="2455754"/>
                </a:cubicBezTo>
                <a:lnTo>
                  <a:pt x="2366394" y="2536970"/>
                </a:lnTo>
                <a:lnTo>
                  <a:pt x="2353597" y="2548600"/>
                </a:lnTo>
                <a:cubicBezTo>
                  <a:pt x="2104931" y="2753817"/>
                  <a:pt x="1786135" y="2877094"/>
                  <a:pt x="1438547" y="2877094"/>
                </a:cubicBezTo>
                <a:cubicBezTo>
                  <a:pt x="644059" y="2877094"/>
                  <a:pt x="0" y="2233035"/>
                  <a:pt x="0" y="1438547"/>
                </a:cubicBezTo>
                <a:cubicBezTo>
                  <a:pt x="0" y="644059"/>
                  <a:pt x="644059" y="0"/>
                  <a:pt x="1438547" y="0"/>
                </a:cubicBezTo>
                <a:close/>
              </a:path>
            </a:pathLst>
          </a:cu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123CBD-D883-372A-03F6-2E2CE416A355}"/>
              </a:ext>
            </a:extLst>
          </p:cNvPr>
          <p:cNvSpPr/>
          <p:nvPr/>
        </p:nvSpPr>
        <p:spPr>
          <a:xfrm>
            <a:off x="3559278" y="2042807"/>
            <a:ext cx="2366394" cy="2877094"/>
          </a:xfrm>
          <a:custGeom>
            <a:avLst/>
            <a:gdLst>
              <a:gd name="connsiteX0" fmla="*/ 927847 w 2366394"/>
              <a:gd name="connsiteY0" fmla="*/ 0 h 2877094"/>
              <a:gd name="connsiteX1" fmla="*/ 2366394 w 2366394"/>
              <a:gd name="connsiteY1" fmla="*/ 1438547 h 2877094"/>
              <a:gd name="connsiteX2" fmla="*/ 927847 w 2366394"/>
              <a:gd name="connsiteY2" fmla="*/ 2877094 h 2877094"/>
              <a:gd name="connsiteX3" fmla="*/ 12797 w 2366394"/>
              <a:gd name="connsiteY3" fmla="*/ 2548600 h 2877094"/>
              <a:gd name="connsiteX4" fmla="*/ 0 w 2366394"/>
              <a:gd name="connsiteY4" fmla="*/ 2536970 h 2877094"/>
              <a:gd name="connsiteX5" fmla="*/ 89360 w 2366394"/>
              <a:gd name="connsiteY5" fmla="*/ 2455754 h 2877094"/>
              <a:gd name="connsiteX6" fmla="*/ 510700 w 2366394"/>
              <a:gd name="connsiteY6" fmla="*/ 1438547 h 2877094"/>
              <a:gd name="connsiteX7" fmla="*/ 89360 w 2366394"/>
              <a:gd name="connsiteY7" fmla="*/ 421341 h 2877094"/>
              <a:gd name="connsiteX8" fmla="*/ 0 w 2366394"/>
              <a:gd name="connsiteY8" fmla="*/ 340125 h 2877094"/>
              <a:gd name="connsiteX9" fmla="*/ 12797 w 2366394"/>
              <a:gd name="connsiteY9" fmla="*/ 328494 h 2877094"/>
              <a:gd name="connsiteX10" fmla="*/ 9278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927847" y="0"/>
                </a:moveTo>
                <a:cubicBezTo>
                  <a:pt x="1722335" y="0"/>
                  <a:pt x="2366394" y="644059"/>
                  <a:pt x="2366394" y="1438547"/>
                </a:cubicBezTo>
                <a:cubicBezTo>
                  <a:pt x="2366394" y="2233035"/>
                  <a:pt x="1722335" y="2877094"/>
                  <a:pt x="927847" y="2877094"/>
                </a:cubicBezTo>
                <a:cubicBezTo>
                  <a:pt x="580259" y="2877094"/>
                  <a:pt x="261463" y="2753817"/>
                  <a:pt x="12797" y="2548600"/>
                </a:cubicBezTo>
                <a:lnTo>
                  <a:pt x="0" y="2536970"/>
                </a:lnTo>
                <a:lnTo>
                  <a:pt x="89360" y="2455754"/>
                </a:lnTo>
                <a:cubicBezTo>
                  <a:pt x="349685" y="2195428"/>
                  <a:pt x="510700" y="1835791"/>
                  <a:pt x="510700" y="1438547"/>
                </a:cubicBezTo>
                <a:cubicBezTo>
                  <a:pt x="510700" y="1041303"/>
                  <a:pt x="349685" y="681666"/>
                  <a:pt x="89360" y="421341"/>
                </a:cubicBezTo>
                <a:lnTo>
                  <a:pt x="0" y="340125"/>
                </a:lnTo>
                <a:lnTo>
                  <a:pt x="12797" y="328494"/>
                </a:lnTo>
                <a:cubicBezTo>
                  <a:pt x="261463" y="123277"/>
                  <a:pt x="580259" y="0"/>
                  <a:pt x="927847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4E8A7A-836B-93D6-1941-48FBF319B4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E6B70-725D-2965-F1B0-C7C41023197D}"/>
              </a:ext>
            </a:extLst>
          </p:cNvPr>
          <p:cNvSpPr txBox="1"/>
          <p:nvPr/>
        </p:nvSpPr>
        <p:spPr>
          <a:xfrm>
            <a:off x="5889812" y="2274838"/>
            <a:ext cx="55914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Inner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Left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Perpetua Titling MT" panose="02020502060505020804" pitchFamily="18" charset="0"/>
              </a:rPr>
              <a:t>YELLOW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+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Right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Perpetua Titling MT" panose="02020502060505020804" pitchFamily="18" charset="0"/>
              </a:rPr>
              <a:t>BLUE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+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Full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Perpetua Titling MT" panose="02020502060505020804" pitchFamily="18" charset="0"/>
              </a:rPr>
              <a:t>YELLOW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+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+ 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Perpetua Titling MT" panose="02020502060505020804" pitchFamily="18" charset="0"/>
              </a:rPr>
              <a:t>BLUE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Semi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- 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Perpetua Titling MT" panose="02020502060505020804" pitchFamily="18" charset="0"/>
              </a:rPr>
              <a:t>BLUE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Anti join: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Perpetua Titling MT" panose="02020502060505020804" pitchFamily="18" charset="0"/>
              </a:rPr>
              <a:t>YELLOW</a:t>
            </a:r>
            <a:r>
              <a:rPr lang="en-US" sz="2400" b="1" i="0" dirty="0">
                <a:solidFill>
                  <a:srgbClr val="33333F"/>
                </a:solidFill>
                <a:effectLst/>
                <a:latin typeface="Perpetua Titling MT" panose="02020502060505020804" pitchFamily="18" charset="0"/>
              </a:rPr>
              <a:t> - </a:t>
            </a:r>
            <a:r>
              <a:rPr lang="en-US" sz="2400" b="1" i="0" dirty="0">
                <a:solidFill>
                  <a:srgbClr val="418032"/>
                </a:solidFill>
                <a:effectLst/>
                <a:latin typeface="Perpetua Titling MT" panose="02020502060505020804" pitchFamily="18" charset="0"/>
              </a:rPr>
              <a:t>GREEN</a:t>
            </a:r>
            <a:endParaRPr lang="en-US" sz="2400" b="1" dirty="0">
              <a:latin typeface="Perpetua Titling MT" panose="020205020605050208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6F24-0159-0521-1EE2-D725360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17" y="1464678"/>
            <a:ext cx="2746546" cy="4760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A43975-394F-62CF-923A-E5283BE83EC4}"/>
              </a:ext>
            </a:extLst>
          </p:cNvPr>
          <p:cNvSpPr/>
          <p:nvPr/>
        </p:nvSpPr>
        <p:spPr>
          <a:xfrm>
            <a:off x="2842390" y="2382933"/>
            <a:ext cx="1021400" cy="2196845"/>
          </a:xfrm>
          <a:custGeom>
            <a:avLst/>
            <a:gdLst>
              <a:gd name="connsiteX0" fmla="*/ 510700 w 1021400"/>
              <a:gd name="connsiteY0" fmla="*/ 0 h 2196845"/>
              <a:gd name="connsiteX1" fmla="*/ 600060 w 1021400"/>
              <a:gd name="connsiteY1" fmla="*/ 81216 h 2196845"/>
              <a:gd name="connsiteX2" fmla="*/ 1021400 w 1021400"/>
              <a:gd name="connsiteY2" fmla="*/ 1098422 h 2196845"/>
              <a:gd name="connsiteX3" fmla="*/ 600060 w 1021400"/>
              <a:gd name="connsiteY3" fmla="*/ 2115629 h 2196845"/>
              <a:gd name="connsiteX4" fmla="*/ 510700 w 1021400"/>
              <a:gd name="connsiteY4" fmla="*/ 2196845 h 2196845"/>
              <a:gd name="connsiteX5" fmla="*/ 421341 w 1021400"/>
              <a:gd name="connsiteY5" fmla="*/ 2115629 h 2196845"/>
              <a:gd name="connsiteX6" fmla="*/ 0 w 1021400"/>
              <a:gd name="connsiteY6" fmla="*/ 1098422 h 2196845"/>
              <a:gd name="connsiteX7" fmla="*/ 421341 w 1021400"/>
              <a:gd name="connsiteY7" fmla="*/ 81216 h 2196845"/>
              <a:gd name="connsiteX8" fmla="*/ 510700 w 1021400"/>
              <a:gd name="connsiteY8" fmla="*/ 0 h 21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400" h="2196845">
                <a:moveTo>
                  <a:pt x="510700" y="0"/>
                </a:moveTo>
                <a:lnTo>
                  <a:pt x="600060" y="81216"/>
                </a:lnTo>
                <a:cubicBezTo>
                  <a:pt x="860385" y="341541"/>
                  <a:pt x="1021400" y="701178"/>
                  <a:pt x="1021400" y="1098422"/>
                </a:cubicBezTo>
                <a:cubicBezTo>
                  <a:pt x="1021400" y="1495666"/>
                  <a:pt x="860385" y="1855303"/>
                  <a:pt x="600060" y="2115629"/>
                </a:cubicBezTo>
                <a:lnTo>
                  <a:pt x="510700" y="2196845"/>
                </a:lnTo>
                <a:lnTo>
                  <a:pt x="421341" y="2115629"/>
                </a:lnTo>
                <a:cubicBezTo>
                  <a:pt x="161015" y="1855303"/>
                  <a:pt x="0" y="1495666"/>
                  <a:pt x="0" y="1098422"/>
                </a:cubicBezTo>
                <a:cubicBezTo>
                  <a:pt x="0" y="701178"/>
                  <a:pt x="161015" y="341541"/>
                  <a:pt x="421341" y="81216"/>
                </a:cubicBezTo>
                <a:lnTo>
                  <a:pt x="510700" y="0"/>
                </a:lnTo>
                <a:close/>
              </a:path>
            </a:pathLst>
          </a:custGeom>
          <a:solidFill>
            <a:srgbClr val="4180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983001-3A85-82F2-037C-CFB30FEBE17A}"/>
              </a:ext>
            </a:extLst>
          </p:cNvPr>
          <p:cNvSpPr/>
          <p:nvPr/>
        </p:nvSpPr>
        <p:spPr>
          <a:xfrm>
            <a:off x="986696" y="2042807"/>
            <a:ext cx="2366394" cy="2877094"/>
          </a:xfrm>
          <a:custGeom>
            <a:avLst/>
            <a:gdLst>
              <a:gd name="connsiteX0" fmla="*/ 1438547 w 2366394"/>
              <a:gd name="connsiteY0" fmla="*/ 0 h 2877094"/>
              <a:gd name="connsiteX1" fmla="*/ 2353597 w 2366394"/>
              <a:gd name="connsiteY1" fmla="*/ 328494 h 2877094"/>
              <a:gd name="connsiteX2" fmla="*/ 2366394 w 2366394"/>
              <a:gd name="connsiteY2" fmla="*/ 340125 h 2877094"/>
              <a:gd name="connsiteX3" fmla="*/ 2277035 w 2366394"/>
              <a:gd name="connsiteY3" fmla="*/ 421341 h 2877094"/>
              <a:gd name="connsiteX4" fmla="*/ 1855694 w 2366394"/>
              <a:gd name="connsiteY4" fmla="*/ 1438547 h 2877094"/>
              <a:gd name="connsiteX5" fmla="*/ 2277035 w 2366394"/>
              <a:gd name="connsiteY5" fmla="*/ 2455754 h 2877094"/>
              <a:gd name="connsiteX6" fmla="*/ 2366394 w 2366394"/>
              <a:gd name="connsiteY6" fmla="*/ 2536970 h 2877094"/>
              <a:gd name="connsiteX7" fmla="*/ 2353597 w 2366394"/>
              <a:gd name="connsiteY7" fmla="*/ 2548600 h 2877094"/>
              <a:gd name="connsiteX8" fmla="*/ 1438547 w 2366394"/>
              <a:gd name="connsiteY8" fmla="*/ 2877094 h 2877094"/>
              <a:gd name="connsiteX9" fmla="*/ 0 w 2366394"/>
              <a:gd name="connsiteY9" fmla="*/ 1438547 h 2877094"/>
              <a:gd name="connsiteX10" fmla="*/ 14385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1438547" y="0"/>
                </a:moveTo>
                <a:cubicBezTo>
                  <a:pt x="1786135" y="0"/>
                  <a:pt x="2104931" y="123277"/>
                  <a:pt x="2353597" y="328494"/>
                </a:cubicBezTo>
                <a:lnTo>
                  <a:pt x="2366394" y="340125"/>
                </a:lnTo>
                <a:lnTo>
                  <a:pt x="2277035" y="421341"/>
                </a:lnTo>
                <a:cubicBezTo>
                  <a:pt x="2016709" y="681666"/>
                  <a:pt x="1855694" y="1041303"/>
                  <a:pt x="1855694" y="1438547"/>
                </a:cubicBezTo>
                <a:cubicBezTo>
                  <a:pt x="1855694" y="1835791"/>
                  <a:pt x="2016709" y="2195428"/>
                  <a:pt x="2277035" y="2455754"/>
                </a:cubicBezTo>
                <a:lnTo>
                  <a:pt x="2366394" y="2536970"/>
                </a:lnTo>
                <a:lnTo>
                  <a:pt x="2353597" y="2548600"/>
                </a:lnTo>
                <a:cubicBezTo>
                  <a:pt x="2104931" y="2753817"/>
                  <a:pt x="1786135" y="2877094"/>
                  <a:pt x="1438547" y="2877094"/>
                </a:cubicBezTo>
                <a:cubicBezTo>
                  <a:pt x="644059" y="2877094"/>
                  <a:pt x="0" y="2233035"/>
                  <a:pt x="0" y="1438547"/>
                </a:cubicBezTo>
                <a:cubicBezTo>
                  <a:pt x="0" y="644059"/>
                  <a:pt x="644059" y="0"/>
                  <a:pt x="1438547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TABLE 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364935-1183-C876-8697-83401F07BA4F}"/>
              </a:ext>
            </a:extLst>
          </p:cNvPr>
          <p:cNvSpPr/>
          <p:nvPr/>
        </p:nvSpPr>
        <p:spPr>
          <a:xfrm>
            <a:off x="3353090" y="2042807"/>
            <a:ext cx="2366394" cy="2877094"/>
          </a:xfrm>
          <a:custGeom>
            <a:avLst/>
            <a:gdLst>
              <a:gd name="connsiteX0" fmla="*/ 927847 w 2366394"/>
              <a:gd name="connsiteY0" fmla="*/ 0 h 2877094"/>
              <a:gd name="connsiteX1" fmla="*/ 2366394 w 2366394"/>
              <a:gd name="connsiteY1" fmla="*/ 1438547 h 2877094"/>
              <a:gd name="connsiteX2" fmla="*/ 927847 w 2366394"/>
              <a:gd name="connsiteY2" fmla="*/ 2877094 h 2877094"/>
              <a:gd name="connsiteX3" fmla="*/ 12797 w 2366394"/>
              <a:gd name="connsiteY3" fmla="*/ 2548600 h 2877094"/>
              <a:gd name="connsiteX4" fmla="*/ 0 w 2366394"/>
              <a:gd name="connsiteY4" fmla="*/ 2536970 h 2877094"/>
              <a:gd name="connsiteX5" fmla="*/ 89360 w 2366394"/>
              <a:gd name="connsiteY5" fmla="*/ 2455754 h 2877094"/>
              <a:gd name="connsiteX6" fmla="*/ 510700 w 2366394"/>
              <a:gd name="connsiteY6" fmla="*/ 1438547 h 2877094"/>
              <a:gd name="connsiteX7" fmla="*/ 89360 w 2366394"/>
              <a:gd name="connsiteY7" fmla="*/ 421341 h 2877094"/>
              <a:gd name="connsiteX8" fmla="*/ 0 w 2366394"/>
              <a:gd name="connsiteY8" fmla="*/ 340125 h 2877094"/>
              <a:gd name="connsiteX9" fmla="*/ 12797 w 2366394"/>
              <a:gd name="connsiteY9" fmla="*/ 328494 h 2877094"/>
              <a:gd name="connsiteX10" fmla="*/ 927847 w 2366394"/>
              <a:gd name="connsiteY10" fmla="*/ 0 h 287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6394" h="2877094">
                <a:moveTo>
                  <a:pt x="927847" y="0"/>
                </a:moveTo>
                <a:cubicBezTo>
                  <a:pt x="1722335" y="0"/>
                  <a:pt x="2366394" y="644059"/>
                  <a:pt x="2366394" y="1438547"/>
                </a:cubicBezTo>
                <a:cubicBezTo>
                  <a:pt x="2366394" y="2233035"/>
                  <a:pt x="1722335" y="2877094"/>
                  <a:pt x="927847" y="2877094"/>
                </a:cubicBezTo>
                <a:cubicBezTo>
                  <a:pt x="580259" y="2877094"/>
                  <a:pt x="261463" y="2753817"/>
                  <a:pt x="12797" y="2548600"/>
                </a:cubicBezTo>
                <a:lnTo>
                  <a:pt x="0" y="2536970"/>
                </a:lnTo>
                <a:lnTo>
                  <a:pt x="89360" y="2455754"/>
                </a:lnTo>
                <a:cubicBezTo>
                  <a:pt x="349685" y="2195428"/>
                  <a:pt x="510700" y="1835791"/>
                  <a:pt x="510700" y="1438547"/>
                </a:cubicBezTo>
                <a:cubicBezTo>
                  <a:pt x="510700" y="1041303"/>
                  <a:pt x="349685" y="681666"/>
                  <a:pt x="89360" y="421341"/>
                </a:cubicBezTo>
                <a:lnTo>
                  <a:pt x="0" y="340125"/>
                </a:lnTo>
                <a:lnTo>
                  <a:pt x="12797" y="328494"/>
                </a:lnTo>
                <a:cubicBezTo>
                  <a:pt x="261463" y="123277"/>
                  <a:pt x="580259" y="0"/>
                  <a:pt x="927847" y="0"/>
                </a:cubicBezTo>
                <a:close/>
              </a:path>
            </a:pathLst>
          </a:cu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TABLE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7E479-C18B-8B97-1194-060C281E1E37}"/>
              </a:ext>
            </a:extLst>
          </p:cNvPr>
          <p:cNvSpPr txBox="1"/>
          <p:nvPr/>
        </p:nvSpPr>
        <p:spPr>
          <a:xfrm rot="5400000">
            <a:off x="2798290" y="3219744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0427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Perpetua Titling MT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2023-12-22T02:39:25Z</dcterms:created>
  <dcterms:modified xsi:type="dcterms:W3CDTF">2023-12-22T03:25:22Z</dcterms:modified>
</cp:coreProperties>
</file>